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10"/>
  </p:notesMasterIdLst>
  <p:sldIdLst>
    <p:sldId id="6714" r:id="rId2"/>
    <p:sldId id="8196" r:id="rId3"/>
    <p:sldId id="7317" r:id="rId4"/>
    <p:sldId id="8384" r:id="rId5"/>
    <p:sldId id="8385" r:id="rId6"/>
    <p:sldId id="7981" r:id="rId7"/>
    <p:sldId id="8234" r:id="rId8"/>
    <p:sldId id="8225" r:id="rId9"/>
    <p:sldId id="7984" r:id="rId10"/>
    <p:sldId id="7983" r:id="rId11"/>
    <p:sldId id="8226" r:id="rId12"/>
    <p:sldId id="8386" r:id="rId13"/>
    <p:sldId id="8387" r:id="rId14"/>
    <p:sldId id="6706" r:id="rId15"/>
    <p:sldId id="6935" r:id="rId16"/>
    <p:sldId id="3247" r:id="rId17"/>
    <p:sldId id="6827" r:id="rId18"/>
    <p:sldId id="3248" r:id="rId19"/>
    <p:sldId id="3249" r:id="rId20"/>
    <p:sldId id="6821" r:id="rId21"/>
    <p:sldId id="3250" r:id="rId22"/>
    <p:sldId id="6828" r:id="rId23"/>
    <p:sldId id="3251" r:id="rId24"/>
    <p:sldId id="6926" r:id="rId25"/>
    <p:sldId id="6928" r:id="rId26"/>
    <p:sldId id="3253" r:id="rId27"/>
    <p:sldId id="6825" r:id="rId28"/>
    <p:sldId id="3254" r:id="rId29"/>
    <p:sldId id="8220" r:id="rId30"/>
    <p:sldId id="3255" r:id="rId31"/>
    <p:sldId id="3257" r:id="rId32"/>
    <p:sldId id="6829" r:id="rId33"/>
    <p:sldId id="3258" r:id="rId34"/>
    <p:sldId id="6830" r:id="rId35"/>
    <p:sldId id="3260" r:id="rId36"/>
    <p:sldId id="6831" r:id="rId37"/>
    <p:sldId id="3261" r:id="rId38"/>
    <p:sldId id="3262" r:id="rId39"/>
    <p:sldId id="3263" r:id="rId40"/>
    <p:sldId id="4711" r:id="rId41"/>
    <p:sldId id="4793" r:id="rId42"/>
    <p:sldId id="4794" r:id="rId43"/>
    <p:sldId id="4795" r:id="rId44"/>
    <p:sldId id="6834" r:id="rId45"/>
    <p:sldId id="4796" r:id="rId46"/>
    <p:sldId id="4797" r:id="rId47"/>
    <p:sldId id="6876" r:id="rId48"/>
    <p:sldId id="6936" r:id="rId49"/>
    <p:sldId id="8240" r:id="rId50"/>
    <p:sldId id="8241" r:id="rId51"/>
    <p:sldId id="8243" r:id="rId52"/>
    <p:sldId id="8244" r:id="rId53"/>
    <p:sldId id="8245" r:id="rId54"/>
    <p:sldId id="8246" r:id="rId55"/>
    <p:sldId id="8373" r:id="rId56"/>
    <p:sldId id="8378" r:id="rId57"/>
    <p:sldId id="8340" r:id="rId58"/>
    <p:sldId id="8341" r:id="rId59"/>
    <p:sldId id="8379" r:id="rId60"/>
    <p:sldId id="8381" r:id="rId61"/>
    <p:sldId id="7531" r:id="rId62"/>
    <p:sldId id="7523" r:id="rId63"/>
    <p:sldId id="7525" r:id="rId64"/>
    <p:sldId id="7527" r:id="rId65"/>
    <p:sldId id="7528" r:id="rId66"/>
    <p:sldId id="7529" r:id="rId67"/>
    <p:sldId id="8399" r:id="rId68"/>
    <p:sldId id="8249" r:id="rId69"/>
    <p:sldId id="8250" r:id="rId70"/>
    <p:sldId id="8251" r:id="rId71"/>
    <p:sldId id="8252" r:id="rId72"/>
    <p:sldId id="8254" r:id="rId73"/>
    <p:sldId id="8256" r:id="rId74"/>
    <p:sldId id="8257" r:id="rId75"/>
    <p:sldId id="8258" r:id="rId76"/>
    <p:sldId id="8400" r:id="rId77"/>
    <p:sldId id="8260" r:id="rId78"/>
    <p:sldId id="8261" r:id="rId79"/>
    <p:sldId id="8263" r:id="rId80"/>
    <p:sldId id="8264" r:id="rId81"/>
    <p:sldId id="8265" r:id="rId82"/>
    <p:sldId id="8266" r:id="rId83"/>
    <p:sldId id="8268" r:id="rId84"/>
    <p:sldId id="8269" r:id="rId85"/>
    <p:sldId id="8401" r:id="rId86"/>
    <p:sldId id="8270" r:id="rId87"/>
    <p:sldId id="8271" r:id="rId88"/>
    <p:sldId id="8273" r:id="rId89"/>
    <p:sldId id="8274" r:id="rId90"/>
    <p:sldId id="8275" r:id="rId91"/>
    <p:sldId id="8402" r:id="rId92"/>
    <p:sldId id="7156" r:id="rId93"/>
    <p:sldId id="4804" r:id="rId94"/>
    <p:sldId id="4805" r:id="rId95"/>
    <p:sldId id="4806" r:id="rId96"/>
    <p:sldId id="4808" r:id="rId97"/>
    <p:sldId id="8403" r:id="rId98"/>
    <p:sldId id="6838" r:id="rId99"/>
    <p:sldId id="4810" r:id="rId100"/>
    <p:sldId id="4811" r:id="rId101"/>
    <p:sldId id="4812" r:id="rId102"/>
    <p:sldId id="4820" r:id="rId103"/>
    <p:sldId id="4822" r:id="rId104"/>
    <p:sldId id="4824" r:id="rId105"/>
    <p:sldId id="4825" r:id="rId106"/>
    <p:sldId id="4826" r:id="rId107"/>
    <p:sldId id="6840" r:id="rId108"/>
    <p:sldId id="4829" r:id="rId109"/>
    <p:sldId id="6841" r:id="rId110"/>
    <p:sldId id="6749" r:id="rId111"/>
    <p:sldId id="8280" r:id="rId112"/>
    <p:sldId id="7375" r:id="rId113"/>
    <p:sldId id="7376" r:id="rId114"/>
    <p:sldId id="8008" r:id="rId115"/>
    <p:sldId id="8009" r:id="rId116"/>
    <p:sldId id="8347" r:id="rId117"/>
    <p:sldId id="8348" r:id="rId118"/>
    <p:sldId id="8374" r:id="rId119"/>
    <p:sldId id="8349" r:id="rId120"/>
    <p:sldId id="6842" r:id="rId121"/>
    <p:sldId id="6929" r:id="rId122"/>
    <p:sldId id="5324" r:id="rId123"/>
    <p:sldId id="4834" r:id="rId124"/>
    <p:sldId id="5310" r:id="rId125"/>
    <p:sldId id="6843" r:id="rId126"/>
    <p:sldId id="4835" r:id="rId127"/>
    <p:sldId id="4836" r:id="rId128"/>
    <p:sldId id="5312" r:id="rId129"/>
    <p:sldId id="5313" r:id="rId130"/>
    <p:sldId id="6846" r:id="rId131"/>
    <p:sldId id="4840" r:id="rId132"/>
    <p:sldId id="6847" r:id="rId133"/>
    <p:sldId id="4842" r:id="rId134"/>
    <p:sldId id="4843" r:id="rId135"/>
    <p:sldId id="6848" r:id="rId136"/>
    <p:sldId id="4845" r:id="rId137"/>
    <p:sldId id="4846" r:id="rId138"/>
    <p:sldId id="6931" r:id="rId139"/>
    <p:sldId id="4849" r:id="rId140"/>
    <p:sldId id="6852" r:id="rId141"/>
    <p:sldId id="6905" r:id="rId142"/>
    <p:sldId id="4853" r:id="rId143"/>
    <p:sldId id="4857" r:id="rId144"/>
    <p:sldId id="6853" r:id="rId145"/>
    <p:sldId id="4858" r:id="rId146"/>
    <p:sldId id="6854" r:id="rId147"/>
    <p:sldId id="4859" r:id="rId148"/>
    <p:sldId id="4861" r:id="rId149"/>
    <p:sldId id="4868" r:id="rId150"/>
    <p:sldId id="6906" r:id="rId151"/>
    <p:sldId id="4869" r:id="rId152"/>
    <p:sldId id="4870" r:id="rId153"/>
    <p:sldId id="4871" r:id="rId154"/>
    <p:sldId id="6925" r:id="rId155"/>
    <p:sldId id="4873" r:id="rId156"/>
    <p:sldId id="4874" r:id="rId157"/>
    <p:sldId id="6908" r:id="rId158"/>
    <p:sldId id="6856" r:id="rId159"/>
    <p:sldId id="4876" r:id="rId160"/>
    <p:sldId id="6909" r:id="rId161"/>
    <p:sldId id="4878" r:id="rId162"/>
    <p:sldId id="6930" r:id="rId163"/>
    <p:sldId id="4888" r:id="rId164"/>
    <p:sldId id="4889" r:id="rId165"/>
    <p:sldId id="6911" r:id="rId166"/>
    <p:sldId id="6913" r:id="rId167"/>
    <p:sldId id="6861" r:id="rId168"/>
    <p:sldId id="6914" r:id="rId169"/>
    <p:sldId id="6915" r:id="rId170"/>
    <p:sldId id="6916" r:id="rId171"/>
    <p:sldId id="6917" r:id="rId172"/>
    <p:sldId id="4898" r:id="rId173"/>
    <p:sldId id="5315" r:id="rId174"/>
    <p:sldId id="5316" r:id="rId175"/>
    <p:sldId id="5317" r:id="rId176"/>
    <p:sldId id="7980" r:id="rId177"/>
    <p:sldId id="5319" r:id="rId178"/>
    <p:sldId id="4902" r:id="rId179"/>
    <p:sldId id="5321" r:id="rId180"/>
    <p:sldId id="5322" r:id="rId181"/>
    <p:sldId id="4904" r:id="rId182"/>
    <p:sldId id="4905" r:id="rId183"/>
    <p:sldId id="4906" r:id="rId184"/>
    <p:sldId id="6865" r:id="rId185"/>
    <p:sldId id="4908" r:id="rId186"/>
    <p:sldId id="4909" r:id="rId187"/>
    <p:sldId id="4910" r:id="rId188"/>
    <p:sldId id="4912" r:id="rId189"/>
    <p:sldId id="4915" r:id="rId190"/>
    <p:sldId id="6919" r:id="rId191"/>
    <p:sldId id="6920" r:id="rId192"/>
    <p:sldId id="6921" r:id="rId193"/>
    <p:sldId id="4919" r:id="rId194"/>
    <p:sldId id="4921" r:id="rId195"/>
    <p:sldId id="6918" r:id="rId196"/>
    <p:sldId id="6923" r:id="rId197"/>
    <p:sldId id="4930" r:id="rId198"/>
    <p:sldId id="6924" r:id="rId199"/>
    <p:sldId id="4931" r:id="rId200"/>
    <p:sldId id="4932" r:id="rId201"/>
    <p:sldId id="4933" r:id="rId202"/>
    <p:sldId id="4934" r:id="rId203"/>
    <p:sldId id="8337" r:id="rId204"/>
    <p:sldId id="8361" r:id="rId205"/>
    <p:sldId id="4936" r:id="rId206"/>
    <p:sldId id="6872" r:id="rId207"/>
    <p:sldId id="4938" r:id="rId208"/>
    <p:sldId id="6874" r:id="rId209"/>
    <p:sldId id="8288" r:id="rId210"/>
    <p:sldId id="8210" r:id="rId211"/>
    <p:sldId id="8211" r:id="rId212"/>
    <p:sldId id="8212" r:id="rId213"/>
    <p:sldId id="8213" r:id="rId214"/>
    <p:sldId id="8214" r:id="rId215"/>
    <p:sldId id="8215" r:id="rId216"/>
    <p:sldId id="8289" r:id="rId217"/>
    <p:sldId id="8199" r:id="rId218"/>
    <p:sldId id="8200" r:id="rId219"/>
    <p:sldId id="8201" r:id="rId220"/>
    <p:sldId id="8203" r:id="rId221"/>
    <p:sldId id="8204" r:id="rId222"/>
    <p:sldId id="8206" r:id="rId223"/>
    <p:sldId id="8207" r:id="rId224"/>
    <p:sldId id="8209" r:id="rId225"/>
    <p:sldId id="8290" r:id="rId226"/>
    <p:sldId id="6750" r:id="rId227"/>
    <p:sldId id="6937" r:id="rId228"/>
    <p:sldId id="6938" r:id="rId229"/>
    <p:sldId id="6939" r:id="rId230"/>
    <p:sldId id="8291" r:id="rId231"/>
    <p:sldId id="6812" r:id="rId232"/>
    <p:sldId id="6885" r:id="rId233"/>
    <p:sldId id="6813" r:id="rId234"/>
    <p:sldId id="6814" r:id="rId235"/>
    <p:sldId id="6816" r:id="rId236"/>
    <p:sldId id="6817" r:id="rId237"/>
    <p:sldId id="6818" r:id="rId238"/>
    <p:sldId id="6819" r:id="rId239"/>
    <p:sldId id="8292" r:id="rId240"/>
    <p:sldId id="6663" r:id="rId241"/>
    <p:sldId id="6664" r:id="rId242"/>
    <p:sldId id="6820" r:id="rId243"/>
    <p:sldId id="6665" r:id="rId244"/>
    <p:sldId id="6667" r:id="rId245"/>
    <p:sldId id="6669" r:id="rId246"/>
    <p:sldId id="8293" r:id="rId247"/>
    <p:sldId id="4941" r:id="rId248"/>
    <p:sldId id="6886" r:id="rId249"/>
    <p:sldId id="6887" r:id="rId250"/>
    <p:sldId id="6888" r:id="rId251"/>
    <p:sldId id="6889" r:id="rId252"/>
    <p:sldId id="6890" r:id="rId253"/>
    <p:sldId id="6891" r:id="rId254"/>
    <p:sldId id="6892" r:id="rId255"/>
    <p:sldId id="8294" r:id="rId256"/>
    <p:sldId id="6398" r:id="rId257"/>
    <p:sldId id="6893" r:id="rId258"/>
    <p:sldId id="6894" r:id="rId259"/>
    <p:sldId id="6895" r:id="rId260"/>
    <p:sldId id="6899" r:id="rId261"/>
    <p:sldId id="6896" r:id="rId262"/>
    <p:sldId id="6900" r:id="rId263"/>
    <p:sldId id="6901" r:id="rId264"/>
    <p:sldId id="6897" r:id="rId265"/>
    <p:sldId id="6408" r:id="rId266"/>
    <p:sldId id="6409" r:id="rId267"/>
    <p:sldId id="6902" r:id="rId268"/>
    <p:sldId id="8295" r:id="rId269"/>
    <p:sldId id="6942" r:id="rId270"/>
    <p:sldId id="6940" r:id="rId271"/>
    <p:sldId id="6943" r:id="rId272"/>
    <p:sldId id="6944" r:id="rId273"/>
    <p:sldId id="6945" r:id="rId274"/>
    <p:sldId id="8296" r:id="rId275"/>
    <p:sldId id="6946" r:id="rId276"/>
    <p:sldId id="6947" r:id="rId277"/>
    <p:sldId id="6948" r:id="rId278"/>
    <p:sldId id="6949" r:id="rId279"/>
    <p:sldId id="8068" r:id="rId280"/>
    <p:sldId id="6950" r:id="rId281"/>
    <p:sldId id="8067" r:id="rId282"/>
    <p:sldId id="6951" r:id="rId283"/>
    <p:sldId id="6952" r:id="rId284"/>
    <p:sldId id="8297" r:id="rId285"/>
    <p:sldId id="6953" r:id="rId286"/>
    <p:sldId id="6954" r:id="rId287"/>
    <p:sldId id="6955" r:id="rId288"/>
    <p:sldId id="6956" r:id="rId289"/>
    <p:sldId id="6957" r:id="rId290"/>
    <p:sldId id="8298" r:id="rId291"/>
    <p:sldId id="6958" r:id="rId292"/>
    <p:sldId id="6959" r:id="rId293"/>
    <p:sldId id="6960" r:id="rId294"/>
    <p:sldId id="8299" r:id="rId295"/>
    <p:sldId id="6961" r:id="rId296"/>
    <p:sldId id="6962" r:id="rId297"/>
    <p:sldId id="6963" r:id="rId298"/>
    <p:sldId id="6964" r:id="rId299"/>
    <p:sldId id="6965" r:id="rId300"/>
    <p:sldId id="6966" r:id="rId301"/>
    <p:sldId id="6967" r:id="rId302"/>
    <p:sldId id="6968" r:id="rId303"/>
    <p:sldId id="6970" r:id="rId304"/>
    <p:sldId id="6969" r:id="rId305"/>
    <p:sldId id="8300" r:id="rId306"/>
    <p:sldId id="6971" r:id="rId307"/>
    <p:sldId id="6972" r:id="rId308"/>
    <p:sldId id="6973" r:id="rId309"/>
    <p:sldId id="6974" r:id="rId310"/>
    <p:sldId id="6975" r:id="rId311"/>
    <p:sldId id="6976" r:id="rId312"/>
    <p:sldId id="8301" r:id="rId313"/>
    <p:sldId id="6977" r:id="rId314"/>
    <p:sldId id="6978" r:id="rId315"/>
    <p:sldId id="6979" r:id="rId316"/>
    <p:sldId id="6980" r:id="rId317"/>
    <p:sldId id="6981" r:id="rId318"/>
    <p:sldId id="8302" r:id="rId319"/>
    <p:sldId id="6982" r:id="rId320"/>
    <p:sldId id="6983" r:id="rId321"/>
    <p:sldId id="6984" r:id="rId322"/>
    <p:sldId id="6985" r:id="rId323"/>
    <p:sldId id="6986" r:id="rId324"/>
    <p:sldId id="6987" r:id="rId325"/>
    <p:sldId id="6988" r:id="rId326"/>
    <p:sldId id="6989" r:id="rId327"/>
    <p:sldId id="8303" r:id="rId328"/>
    <p:sldId id="6990" r:id="rId329"/>
    <p:sldId id="6991" r:id="rId330"/>
    <p:sldId id="6992" r:id="rId331"/>
    <p:sldId id="6993" r:id="rId332"/>
    <p:sldId id="8304" r:id="rId333"/>
    <p:sldId id="6994" r:id="rId334"/>
    <p:sldId id="6995" r:id="rId335"/>
    <p:sldId id="6996" r:id="rId336"/>
    <p:sldId id="6997" r:id="rId337"/>
    <p:sldId id="8382" r:id="rId338"/>
    <p:sldId id="6999" r:id="rId339"/>
    <p:sldId id="6998" r:id="rId340"/>
    <p:sldId id="7000" r:id="rId341"/>
    <p:sldId id="8383" r:id="rId342"/>
    <p:sldId id="7001" r:id="rId343"/>
    <p:sldId id="7002" r:id="rId344"/>
    <p:sldId id="7003" r:id="rId345"/>
    <p:sldId id="7004" r:id="rId346"/>
    <p:sldId id="7005" r:id="rId347"/>
    <p:sldId id="7006" r:id="rId348"/>
    <p:sldId id="7007" r:id="rId349"/>
    <p:sldId id="7008" r:id="rId350"/>
    <p:sldId id="7009" r:id="rId351"/>
    <p:sldId id="7010" r:id="rId352"/>
    <p:sldId id="7011" r:id="rId353"/>
    <p:sldId id="7012" r:id="rId354"/>
    <p:sldId id="8307" r:id="rId355"/>
    <p:sldId id="7013" r:id="rId356"/>
    <p:sldId id="7014" r:id="rId357"/>
    <p:sldId id="7015" r:id="rId358"/>
    <p:sldId id="7016" r:id="rId359"/>
    <p:sldId id="7017" r:id="rId360"/>
    <p:sldId id="7021" r:id="rId361"/>
    <p:sldId id="7018" r:id="rId362"/>
    <p:sldId id="7019" r:id="rId363"/>
    <p:sldId id="7020" r:id="rId364"/>
    <p:sldId id="8308" r:id="rId365"/>
    <p:sldId id="7032" r:id="rId366"/>
    <p:sldId id="7033" r:id="rId367"/>
    <p:sldId id="7034" r:id="rId368"/>
    <p:sldId id="7035" r:id="rId369"/>
    <p:sldId id="7036" r:id="rId370"/>
    <p:sldId id="7037" r:id="rId371"/>
    <p:sldId id="7038" r:id="rId372"/>
    <p:sldId id="7039" r:id="rId373"/>
    <p:sldId id="7040" r:id="rId374"/>
    <p:sldId id="7041" r:id="rId375"/>
    <p:sldId id="7042" r:id="rId376"/>
    <p:sldId id="7043" r:id="rId377"/>
    <p:sldId id="8323" r:id="rId378"/>
    <p:sldId id="7044" r:id="rId379"/>
    <p:sldId id="7045" r:id="rId380"/>
    <p:sldId id="7046" r:id="rId381"/>
    <p:sldId id="7047" r:id="rId382"/>
    <p:sldId id="7048" r:id="rId383"/>
    <p:sldId id="7049" r:id="rId384"/>
    <p:sldId id="7050" r:id="rId385"/>
    <p:sldId id="7051" r:id="rId386"/>
    <p:sldId id="8324" r:id="rId387"/>
    <p:sldId id="7052" r:id="rId388"/>
    <p:sldId id="7053" r:id="rId389"/>
    <p:sldId id="7054" r:id="rId390"/>
    <p:sldId id="7055" r:id="rId391"/>
    <p:sldId id="7056" r:id="rId392"/>
    <p:sldId id="7057" r:id="rId393"/>
    <p:sldId id="7058" r:id="rId394"/>
    <p:sldId id="7059" r:id="rId395"/>
    <p:sldId id="8325" r:id="rId396"/>
    <p:sldId id="7061" r:id="rId397"/>
    <p:sldId id="7060" r:id="rId398"/>
    <p:sldId id="7062" r:id="rId399"/>
    <p:sldId id="7063" r:id="rId400"/>
    <p:sldId id="7064" r:id="rId401"/>
    <p:sldId id="7065" r:id="rId402"/>
    <p:sldId id="7066" r:id="rId403"/>
    <p:sldId id="7067" r:id="rId404"/>
    <p:sldId id="7068" r:id="rId405"/>
    <p:sldId id="7069" r:id="rId406"/>
    <p:sldId id="7070" r:id="rId407"/>
    <p:sldId id="8326" r:id="rId408"/>
    <p:sldId id="7072" r:id="rId409"/>
    <p:sldId id="7071" r:id="rId410"/>
    <p:sldId id="7073" r:id="rId411"/>
    <p:sldId id="7074" r:id="rId412"/>
    <p:sldId id="8327" r:id="rId413"/>
    <p:sldId id="7076" r:id="rId414"/>
    <p:sldId id="7075" r:id="rId415"/>
    <p:sldId id="7077" r:id="rId416"/>
    <p:sldId id="7078" r:id="rId417"/>
    <p:sldId id="7079" r:id="rId418"/>
    <p:sldId id="7080" r:id="rId419"/>
    <p:sldId id="7081" r:id="rId420"/>
    <p:sldId id="7082" r:id="rId421"/>
    <p:sldId id="7083" r:id="rId422"/>
    <p:sldId id="8328" r:id="rId423"/>
    <p:sldId id="7085" r:id="rId424"/>
    <p:sldId id="7084" r:id="rId425"/>
    <p:sldId id="7086" r:id="rId426"/>
    <p:sldId id="7087" r:id="rId427"/>
    <p:sldId id="7088" r:id="rId428"/>
    <p:sldId id="7089" r:id="rId429"/>
    <p:sldId id="7090" r:id="rId430"/>
    <p:sldId id="7091" r:id="rId431"/>
    <p:sldId id="7092" r:id="rId432"/>
    <p:sldId id="8329" r:id="rId433"/>
    <p:sldId id="7094" r:id="rId434"/>
    <p:sldId id="7093" r:id="rId435"/>
    <p:sldId id="7095" r:id="rId436"/>
    <p:sldId id="7096" r:id="rId437"/>
    <p:sldId id="7097" r:id="rId438"/>
    <p:sldId id="7098" r:id="rId439"/>
    <p:sldId id="8330" r:id="rId440"/>
    <p:sldId id="7100" r:id="rId441"/>
    <p:sldId id="7099" r:id="rId442"/>
    <p:sldId id="7101" r:id="rId443"/>
    <p:sldId id="7102" r:id="rId444"/>
    <p:sldId id="7103" r:id="rId445"/>
    <p:sldId id="7104" r:id="rId446"/>
    <p:sldId id="8331" r:id="rId447"/>
    <p:sldId id="7106" r:id="rId448"/>
    <p:sldId id="7105" r:id="rId449"/>
    <p:sldId id="7107" r:id="rId450"/>
    <p:sldId id="7108" r:id="rId451"/>
    <p:sldId id="7109" r:id="rId452"/>
    <p:sldId id="7110" r:id="rId453"/>
    <p:sldId id="7111" r:id="rId454"/>
    <p:sldId id="8332" r:id="rId455"/>
    <p:sldId id="7113" r:id="rId456"/>
    <p:sldId id="7112" r:id="rId457"/>
    <p:sldId id="7114" r:id="rId458"/>
    <p:sldId id="7115" r:id="rId459"/>
    <p:sldId id="7116" r:id="rId460"/>
    <p:sldId id="7117" r:id="rId461"/>
    <p:sldId id="7118" r:id="rId462"/>
    <p:sldId id="7119" r:id="rId463"/>
    <p:sldId id="7120" r:id="rId464"/>
    <p:sldId id="8333" r:id="rId465"/>
    <p:sldId id="7122" r:id="rId466"/>
    <p:sldId id="7121" r:id="rId467"/>
    <p:sldId id="7123" r:id="rId468"/>
    <p:sldId id="7124" r:id="rId469"/>
    <p:sldId id="7125" r:id="rId470"/>
    <p:sldId id="7126" r:id="rId471"/>
    <p:sldId id="7127" r:id="rId472"/>
    <p:sldId id="7128" r:id="rId473"/>
    <p:sldId id="7129" r:id="rId474"/>
    <p:sldId id="7130" r:id="rId475"/>
    <p:sldId id="7131" r:id="rId476"/>
    <p:sldId id="7132" r:id="rId477"/>
    <p:sldId id="8334" r:id="rId478"/>
    <p:sldId id="7134" r:id="rId479"/>
    <p:sldId id="7133" r:id="rId480"/>
    <p:sldId id="7135" r:id="rId481"/>
    <p:sldId id="7136" r:id="rId482"/>
    <p:sldId id="7137" r:id="rId483"/>
    <p:sldId id="7138" r:id="rId484"/>
    <p:sldId id="7139" r:id="rId485"/>
    <p:sldId id="7140" r:id="rId486"/>
    <p:sldId id="7141" r:id="rId487"/>
    <p:sldId id="7142" r:id="rId488"/>
    <p:sldId id="8335" r:id="rId489"/>
    <p:sldId id="7144" r:id="rId490"/>
    <p:sldId id="7143" r:id="rId491"/>
    <p:sldId id="7145" r:id="rId492"/>
    <p:sldId id="7146" r:id="rId493"/>
    <p:sldId id="7147" r:id="rId494"/>
    <p:sldId id="7148" r:id="rId495"/>
    <p:sldId id="7149" r:id="rId496"/>
    <p:sldId id="7150" r:id="rId497"/>
    <p:sldId id="7151" r:id="rId498"/>
    <p:sldId id="7152" r:id="rId499"/>
    <p:sldId id="7153" r:id="rId500"/>
    <p:sldId id="8336" r:id="rId501"/>
    <p:sldId id="8350" r:id="rId502"/>
    <p:sldId id="8351" r:id="rId503"/>
    <p:sldId id="8352" r:id="rId504"/>
    <p:sldId id="8353" r:id="rId505"/>
    <p:sldId id="8354" r:id="rId506"/>
    <p:sldId id="8355" r:id="rId507"/>
    <p:sldId id="8356" r:id="rId508"/>
    <p:sldId id="8357" r:id="rId509"/>
    <p:sldId id="8358" r:id="rId510"/>
    <p:sldId id="8359" r:id="rId511"/>
    <p:sldId id="8360" r:id="rId512"/>
    <p:sldId id="7941" r:id="rId513"/>
    <p:sldId id="7942" r:id="rId514"/>
    <p:sldId id="7943" r:id="rId515"/>
    <p:sldId id="7944" r:id="rId516"/>
    <p:sldId id="7945" r:id="rId517"/>
    <p:sldId id="7946" r:id="rId518"/>
    <p:sldId id="7947" r:id="rId519"/>
    <p:sldId id="7948" r:id="rId520"/>
    <p:sldId id="7949" r:id="rId521"/>
    <p:sldId id="7950" r:id="rId522"/>
    <p:sldId id="7951" r:id="rId523"/>
    <p:sldId id="7952" r:id="rId524"/>
    <p:sldId id="7953" r:id="rId525"/>
    <p:sldId id="7954" r:id="rId526"/>
    <p:sldId id="4949" r:id="rId527"/>
    <p:sldId id="4950" r:id="rId528"/>
    <p:sldId id="4951" r:id="rId529"/>
    <p:sldId id="4953" r:id="rId530"/>
    <p:sldId id="4954" r:id="rId531"/>
    <p:sldId id="4956" r:id="rId532"/>
    <p:sldId id="4957" r:id="rId533"/>
    <p:sldId id="4958" r:id="rId534"/>
    <p:sldId id="4959" r:id="rId535"/>
    <p:sldId id="4960" r:id="rId536"/>
    <p:sldId id="4962" r:id="rId537"/>
    <p:sldId id="4963" r:id="rId538"/>
    <p:sldId id="6903" r:id="rId539"/>
    <p:sldId id="6904" r:id="rId540"/>
    <p:sldId id="8216" r:id="rId541"/>
    <p:sldId id="8217" r:id="rId542"/>
    <p:sldId id="4965" r:id="rId543"/>
    <p:sldId id="7959" r:id="rId544"/>
    <p:sldId id="8188" r:id="rId545"/>
    <p:sldId id="8189" r:id="rId546"/>
    <p:sldId id="8190" r:id="rId547"/>
    <p:sldId id="7961" r:id="rId548"/>
    <p:sldId id="8069" r:id="rId549"/>
    <p:sldId id="8071" r:id="rId550"/>
    <p:sldId id="8072" r:id="rId551"/>
    <p:sldId id="8073" r:id="rId552"/>
    <p:sldId id="8075" r:id="rId553"/>
    <p:sldId id="7977" r:id="rId554"/>
    <p:sldId id="7978" r:id="rId555"/>
    <p:sldId id="7649" r:id="rId556"/>
    <p:sldId id="7775" r:id="rId557"/>
    <p:sldId id="7320" r:id="rId558"/>
    <p:sldId id="7321" r:id="rId559"/>
    <p:sldId id="7322" r:id="rId560"/>
    <p:sldId id="7323" r:id="rId561"/>
    <p:sldId id="7324" r:id="rId562"/>
    <p:sldId id="7325" r:id="rId563"/>
    <p:sldId id="7326" r:id="rId564"/>
    <p:sldId id="7327" r:id="rId565"/>
    <p:sldId id="7328" r:id="rId566"/>
    <p:sldId id="7329" r:id="rId567"/>
    <p:sldId id="7330" r:id="rId568"/>
    <p:sldId id="7331" r:id="rId569"/>
    <p:sldId id="7332" r:id="rId570"/>
    <p:sldId id="7333" r:id="rId571"/>
    <p:sldId id="7334" r:id="rId572"/>
    <p:sldId id="7335" r:id="rId573"/>
    <p:sldId id="7336" r:id="rId574"/>
    <p:sldId id="7337" r:id="rId575"/>
    <p:sldId id="7338" r:id="rId576"/>
    <p:sldId id="7339" r:id="rId577"/>
    <p:sldId id="7340" r:id="rId578"/>
    <p:sldId id="7341" r:id="rId579"/>
    <p:sldId id="7342" r:id="rId580"/>
    <p:sldId id="7343" r:id="rId581"/>
    <p:sldId id="7344" r:id="rId582"/>
    <p:sldId id="7345" r:id="rId583"/>
    <p:sldId id="7346" r:id="rId584"/>
    <p:sldId id="7347" r:id="rId585"/>
    <p:sldId id="7348" r:id="rId586"/>
    <p:sldId id="7349" r:id="rId587"/>
    <p:sldId id="7350" r:id="rId588"/>
    <p:sldId id="7377" r:id="rId589"/>
    <p:sldId id="7378" r:id="rId590"/>
    <p:sldId id="8046" r:id="rId591"/>
    <p:sldId id="7379" r:id="rId592"/>
    <p:sldId id="8047" r:id="rId593"/>
    <p:sldId id="7380" r:id="rId594"/>
    <p:sldId id="8048" r:id="rId595"/>
    <p:sldId id="7381" r:id="rId596"/>
    <p:sldId id="8049" r:id="rId597"/>
    <p:sldId id="7382" r:id="rId598"/>
    <p:sldId id="8050" r:id="rId599"/>
    <p:sldId id="7383" r:id="rId600"/>
    <p:sldId id="8051" r:id="rId601"/>
    <p:sldId id="7384" r:id="rId602"/>
    <p:sldId id="8052" r:id="rId603"/>
    <p:sldId id="7385" r:id="rId604"/>
    <p:sldId id="8053" r:id="rId605"/>
    <p:sldId id="7386" r:id="rId606"/>
    <p:sldId id="8054" r:id="rId607"/>
    <p:sldId id="7387" r:id="rId608"/>
    <p:sldId id="8055" r:id="rId609"/>
    <p:sldId id="7388" r:id="rId610"/>
    <p:sldId id="8056" r:id="rId611"/>
    <p:sldId id="7389" r:id="rId612"/>
    <p:sldId id="8057" r:id="rId613"/>
    <p:sldId id="7390" r:id="rId614"/>
    <p:sldId id="8058" r:id="rId615"/>
    <p:sldId id="7391" r:id="rId616"/>
    <p:sldId id="8059" r:id="rId617"/>
    <p:sldId id="7392" r:id="rId618"/>
    <p:sldId id="8060" r:id="rId619"/>
    <p:sldId id="8172" r:id="rId620"/>
    <p:sldId id="8173" r:id="rId621"/>
    <p:sldId id="8174" r:id="rId622"/>
    <p:sldId id="8175" r:id="rId623"/>
    <p:sldId id="8176" r:id="rId624"/>
    <p:sldId id="8177" r:id="rId625"/>
    <p:sldId id="8178" r:id="rId626"/>
    <p:sldId id="8179" r:id="rId627"/>
    <p:sldId id="8180" r:id="rId628"/>
    <p:sldId id="8181" r:id="rId629"/>
    <p:sldId id="8182" r:id="rId630"/>
    <p:sldId id="8183" r:id="rId631"/>
    <p:sldId id="8184" r:id="rId632"/>
    <p:sldId id="8185" r:id="rId633"/>
    <p:sldId id="8186" r:id="rId634"/>
    <p:sldId id="8187" r:id="rId635"/>
    <p:sldId id="8076" r:id="rId636"/>
    <p:sldId id="8086" r:id="rId637"/>
    <p:sldId id="8087" r:id="rId638"/>
    <p:sldId id="8088" r:id="rId639"/>
    <p:sldId id="8089" r:id="rId640"/>
    <p:sldId id="8090" r:id="rId641"/>
    <p:sldId id="8091" r:id="rId642"/>
    <p:sldId id="8092" r:id="rId643"/>
    <p:sldId id="8093" r:id="rId644"/>
    <p:sldId id="8094" r:id="rId645"/>
    <p:sldId id="8095" r:id="rId646"/>
    <p:sldId id="8096" r:id="rId647"/>
    <p:sldId id="8097" r:id="rId648"/>
    <p:sldId id="8098" r:id="rId649"/>
    <p:sldId id="8099" r:id="rId650"/>
    <p:sldId id="8100" r:id="rId651"/>
    <p:sldId id="8101" r:id="rId652"/>
    <p:sldId id="8102" r:id="rId653"/>
    <p:sldId id="8103" r:id="rId654"/>
    <p:sldId id="8104" r:id="rId655"/>
    <p:sldId id="8105" r:id="rId656"/>
    <p:sldId id="8106" r:id="rId657"/>
    <p:sldId id="8107" r:id="rId658"/>
    <p:sldId id="8108" r:id="rId659"/>
    <p:sldId id="8109" r:id="rId660"/>
    <p:sldId id="8110" r:id="rId661"/>
    <p:sldId id="8111" r:id="rId662"/>
    <p:sldId id="8112" r:id="rId663"/>
    <p:sldId id="8113" r:id="rId664"/>
    <p:sldId id="8114" r:id="rId665"/>
    <p:sldId id="8115" r:id="rId666"/>
    <p:sldId id="8116" r:id="rId667"/>
    <p:sldId id="8120" r:id="rId668"/>
    <p:sldId id="8121" r:id="rId669"/>
    <p:sldId id="8122" r:id="rId670"/>
    <p:sldId id="8123" r:id="rId671"/>
    <p:sldId id="8124" r:id="rId672"/>
    <p:sldId id="8125" r:id="rId673"/>
    <p:sldId id="8126" r:id="rId674"/>
    <p:sldId id="8127" r:id="rId675"/>
    <p:sldId id="8128" r:id="rId676"/>
    <p:sldId id="8129" r:id="rId677"/>
    <p:sldId id="8130" r:id="rId678"/>
    <p:sldId id="8131" r:id="rId679"/>
    <p:sldId id="8132" r:id="rId680"/>
    <p:sldId id="8133" r:id="rId681"/>
    <p:sldId id="8134" r:id="rId682"/>
    <p:sldId id="8135" r:id="rId683"/>
    <p:sldId id="8141" r:id="rId684"/>
    <p:sldId id="8142" r:id="rId685"/>
    <p:sldId id="8143" r:id="rId686"/>
    <p:sldId id="8144" r:id="rId687"/>
    <p:sldId id="8145" r:id="rId688"/>
    <p:sldId id="8146" r:id="rId689"/>
    <p:sldId id="8147" r:id="rId690"/>
    <p:sldId id="8148" r:id="rId691"/>
    <p:sldId id="8149" r:id="rId692"/>
    <p:sldId id="8150" r:id="rId693"/>
    <p:sldId id="8151" r:id="rId694"/>
    <p:sldId id="8152" r:id="rId695"/>
    <p:sldId id="8153" r:id="rId696"/>
    <p:sldId id="8154" r:id="rId697"/>
    <p:sldId id="8155" r:id="rId698"/>
    <p:sldId id="8156" r:id="rId699"/>
    <p:sldId id="8282" r:id="rId700"/>
    <p:sldId id="8283" r:id="rId701"/>
    <p:sldId id="8284" r:id="rId702"/>
    <p:sldId id="8285" r:id="rId703"/>
    <p:sldId id="8286" r:id="rId704"/>
    <p:sldId id="8287" r:id="rId705"/>
    <p:sldId id="7352" r:id="rId706"/>
    <p:sldId id="7353" r:id="rId707"/>
    <p:sldId id="7354" r:id="rId708"/>
    <p:sldId id="7355" r:id="rId709"/>
    <p:sldId id="7356" r:id="rId710"/>
    <p:sldId id="7357" r:id="rId711"/>
    <p:sldId id="7358" r:id="rId712"/>
    <p:sldId id="7359" r:id="rId713"/>
    <p:sldId id="7360" r:id="rId714"/>
    <p:sldId id="7361" r:id="rId715"/>
    <p:sldId id="7362" r:id="rId716"/>
    <p:sldId id="7363" r:id="rId717"/>
    <p:sldId id="7595" r:id="rId718"/>
    <p:sldId id="7596" r:id="rId719"/>
    <p:sldId id="7598" r:id="rId720"/>
    <p:sldId id="7600" r:id="rId721"/>
    <p:sldId id="7602" r:id="rId722"/>
    <p:sldId id="6415" r:id="rId723"/>
    <p:sldId id="7746" r:id="rId724"/>
    <p:sldId id="7747" r:id="rId725"/>
    <p:sldId id="7748" r:id="rId726"/>
    <p:sldId id="5000" r:id="rId727"/>
    <p:sldId id="5001" r:id="rId728"/>
    <p:sldId id="5002" r:id="rId729"/>
    <p:sldId id="5003" r:id="rId730"/>
    <p:sldId id="5004" r:id="rId731"/>
    <p:sldId id="5005" r:id="rId732"/>
    <p:sldId id="5006" r:id="rId733"/>
    <p:sldId id="5007" r:id="rId734"/>
    <p:sldId id="7653" r:id="rId735"/>
    <p:sldId id="7670" r:id="rId736"/>
    <p:sldId id="7671" r:id="rId737"/>
    <p:sldId id="7672" r:id="rId738"/>
    <p:sldId id="7673" r:id="rId739"/>
    <p:sldId id="7674" r:id="rId740"/>
    <p:sldId id="7664" r:id="rId741"/>
    <p:sldId id="7675" r:id="rId742"/>
    <p:sldId id="7666" r:id="rId743"/>
    <p:sldId id="7676" r:id="rId744"/>
    <p:sldId id="7668" r:id="rId745"/>
    <p:sldId id="7677" r:id="rId746"/>
    <p:sldId id="7680" r:id="rId747"/>
    <p:sldId id="7678" r:id="rId748"/>
    <p:sldId id="7681" r:id="rId749"/>
    <p:sldId id="7679" r:id="rId750"/>
    <p:sldId id="7682" r:id="rId751"/>
    <p:sldId id="7683" r:id="rId752"/>
    <p:sldId id="7684" r:id="rId753"/>
    <p:sldId id="7685" r:id="rId754"/>
    <p:sldId id="7686" r:id="rId755"/>
    <p:sldId id="7687" r:id="rId756"/>
    <p:sldId id="7688" r:id="rId757"/>
    <p:sldId id="7689" r:id="rId758"/>
    <p:sldId id="7755" r:id="rId759"/>
    <p:sldId id="7757" r:id="rId760"/>
    <p:sldId id="7759" r:id="rId761"/>
    <p:sldId id="7762" r:id="rId762"/>
    <p:sldId id="7690" r:id="rId763"/>
    <p:sldId id="7691" r:id="rId764"/>
    <p:sldId id="7693" r:id="rId765"/>
    <p:sldId id="7695" r:id="rId766"/>
    <p:sldId id="7697" r:id="rId767"/>
    <p:sldId id="7699" r:id="rId768"/>
    <p:sldId id="7705" r:id="rId769"/>
    <p:sldId id="7709" r:id="rId770"/>
    <p:sldId id="7713" r:id="rId771"/>
    <p:sldId id="7717" r:id="rId772"/>
    <p:sldId id="7721" r:id="rId773"/>
    <p:sldId id="7725" r:id="rId774"/>
    <p:sldId id="7729" r:id="rId775"/>
    <p:sldId id="7733" r:id="rId776"/>
    <p:sldId id="7735" r:id="rId777"/>
    <p:sldId id="7737" r:id="rId778"/>
    <p:sldId id="7739" r:id="rId779"/>
    <p:sldId id="7741" r:id="rId780"/>
    <p:sldId id="7743" r:id="rId781"/>
    <p:sldId id="7745" r:id="rId782"/>
    <p:sldId id="7749" r:id="rId783"/>
    <p:sldId id="7750" r:id="rId784"/>
    <p:sldId id="7751" r:id="rId785"/>
    <p:sldId id="7752" r:id="rId786"/>
    <p:sldId id="7753" r:id="rId787"/>
    <p:sldId id="5061" r:id="rId788"/>
    <p:sldId id="5062" r:id="rId789"/>
    <p:sldId id="5063" r:id="rId790"/>
    <p:sldId id="5064" r:id="rId791"/>
    <p:sldId id="5066" r:id="rId792"/>
    <p:sldId id="7763" r:id="rId793"/>
    <p:sldId id="7764" r:id="rId794"/>
    <p:sldId id="7767" r:id="rId795"/>
    <p:sldId id="7769" r:id="rId796"/>
    <p:sldId id="7771" r:id="rId797"/>
    <p:sldId id="7774" r:id="rId798"/>
    <p:sldId id="5076" r:id="rId799"/>
    <p:sldId id="5077" r:id="rId800"/>
    <p:sldId id="5078" r:id="rId801"/>
    <p:sldId id="5079" r:id="rId802"/>
    <p:sldId id="5080" r:id="rId803"/>
    <p:sldId id="5082" r:id="rId804"/>
    <p:sldId id="5084" r:id="rId805"/>
    <p:sldId id="5085" r:id="rId806"/>
    <p:sldId id="5087" r:id="rId807"/>
    <p:sldId id="5088" r:id="rId808"/>
    <p:sldId id="5090" r:id="rId809"/>
    <p:sldId id="5091" r:id="rId810"/>
    <p:sldId id="5092" r:id="rId811"/>
    <p:sldId id="5094" r:id="rId812"/>
    <p:sldId id="5096" r:id="rId813"/>
    <p:sldId id="5098" r:id="rId814"/>
    <p:sldId id="5099" r:id="rId815"/>
    <p:sldId id="5100" r:id="rId816"/>
    <p:sldId id="5102" r:id="rId817"/>
    <p:sldId id="5104" r:id="rId818"/>
    <p:sldId id="5107" r:id="rId819"/>
    <p:sldId id="5108" r:id="rId820"/>
    <p:sldId id="5110" r:id="rId821"/>
    <p:sldId id="5111" r:id="rId822"/>
    <p:sldId id="5112" r:id="rId823"/>
    <p:sldId id="5113" r:id="rId824"/>
    <p:sldId id="5114" r:id="rId825"/>
    <p:sldId id="5115" r:id="rId826"/>
    <p:sldId id="5116" r:id="rId827"/>
    <p:sldId id="5117" r:id="rId828"/>
    <p:sldId id="5118" r:id="rId829"/>
    <p:sldId id="5119" r:id="rId830"/>
    <p:sldId id="5120" r:id="rId831"/>
    <p:sldId id="6417" r:id="rId832"/>
    <p:sldId id="6425" r:id="rId833"/>
    <p:sldId id="6429" r:id="rId834"/>
    <p:sldId id="6440" r:id="rId835"/>
    <p:sldId id="6441" r:id="rId836"/>
    <p:sldId id="5130" r:id="rId837"/>
    <p:sldId id="5131" r:id="rId838"/>
    <p:sldId id="8192" r:id="rId839"/>
    <p:sldId id="8193" r:id="rId840"/>
    <p:sldId id="8194" r:id="rId841"/>
    <p:sldId id="5132" r:id="rId842"/>
    <p:sldId id="5133" r:id="rId843"/>
    <p:sldId id="5134" r:id="rId844"/>
    <p:sldId id="5135" r:id="rId845"/>
    <p:sldId id="5136" r:id="rId846"/>
    <p:sldId id="6811" r:id="rId847"/>
    <p:sldId id="5137" r:id="rId848"/>
    <p:sldId id="5138" r:id="rId849"/>
    <p:sldId id="5139" r:id="rId850"/>
    <p:sldId id="5140" r:id="rId851"/>
    <p:sldId id="5141" r:id="rId852"/>
    <p:sldId id="5142" r:id="rId853"/>
    <p:sldId id="5144" r:id="rId854"/>
    <p:sldId id="5145" r:id="rId855"/>
    <p:sldId id="5146" r:id="rId856"/>
    <p:sldId id="5147" r:id="rId857"/>
    <p:sldId id="5148" r:id="rId858"/>
    <p:sldId id="5149" r:id="rId859"/>
    <p:sldId id="5150" r:id="rId860"/>
    <p:sldId id="5151" r:id="rId861"/>
    <p:sldId id="5152" r:id="rId862"/>
    <p:sldId id="5153" r:id="rId863"/>
    <p:sldId id="6338" r:id="rId864"/>
    <p:sldId id="6602" r:id="rId865"/>
    <p:sldId id="7169" r:id="rId866"/>
    <p:sldId id="7170" r:id="rId867"/>
    <p:sldId id="7171" r:id="rId868"/>
    <p:sldId id="7172" r:id="rId869"/>
    <p:sldId id="7173" r:id="rId870"/>
    <p:sldId id="7174" r:id="rId871"/>
    <p:sldId id="7175" r:id="rId872"/>
    <p:sldId id="7176" r:id="rId873"/>
    <p:sldId id="7177" r:id="rId874"/>
    <p:sldId id="7178" r:id="rId875"/>
    <p:sldId id="7179" r:id="rId876"/>
    <p:sldId id="7180" r:id="rId877"/>
    <p:sldId id="7181" r:id="rId878"/>
    <p:sldId id="7182" r:id="rId879"/>
    <p:sldId id="7183" r:id="rId880"/>
    <p:sldId id="7184" r:id="rId881"/>
    <p:sldId id="7185" r:id="rId882"/>
    <p:sldId id="7186" r:id="rId883"/>
    <p:sldId id="7187" r:id="rId884"/>
    <p:sldId id="7188" r:id="rId885"/>
    <p:sldId id="7189" r:id="rId886"/>
    <p:sldId id="7190" r:id="rId887"/>
    <p:sldId id="7191" r:id="rId888"/>
    <p:sldId id="7193" r:id="rId889"/>
    <p:sldId id="7194" r:id="rId890"/>
    <p:sldId id="7195" r:id="rId891"/>
    <p:sldId id="7197" r:id="rId892"/>
    <p:sldId id="7198" r:id="rId893"/>
    <p:sldId id="7200" r:id="rId894"/>
    <p:sldId id="7201" r:id="rId895"/>
    <p:sldId id="7202" r:id="rId896"/>
    <p:sldId id="7203" r:id="rId897"/>
    <p:sldId id="7204" r:id="rId898"/>
    <p:sldId id="7205" r:id="rId899"/>
    <p:sldId id="7206" r:id="rId900"/>
    <p:sldId id="7207" r:id="rId901"/>
    <p:sldId id="7208" r:id="rId902"/>
    <p:sldId id="7209" r:id="rId903"/>
    <p:sldId id="7210" r:id="rId904"/>
    <p:sldId id="7211" r:id="rId905"/>
    <p:sldId id="7212" r:id="rId906"/>
    <p:sldId id="7213" r:id="rId907"/>
    <p:sldId id="7214" r:id="rId908"/>
    <p:sldId id="7215" r:id="rId909"/>
    <p:sldId id="7216" r:id="rId910"/>
    <p:sldId id="7217" r:id="rId911"/>
    <p:sldId id="7218" r:id="rId912"/>
    <p:sldId id="7219" r:id="rId913"/>
    <p:sldId id="7220" r:id="rId914"/>
    <p:sldId id="7221" r:id="rId915"/>
    <p:sldId id="7222" r:id="rId916"/>
    <p:sldId id="7223" r:id="rId917"/>
    <p:sldId id="7224" r:id="rId918"/>
    <p:sldId id="7225" r:id="rId919"/>
    <p:sldId id="7226" r:id="rId920"/>
    <p:sldId id="7227" r:id="rId921"/>
    <p:sldId id="7228" r:id="rId922"/>
    <p:sldId id="7229" r:id="rId923"/>
    <p:sldId id="7230" r:id="rId924"/>
    <p:sldId id="7231" r:id="rId925"/>
    <p:sldId id="7232" r:id="rId926"/>
    <p:sldId id="7233" r:id="rId927"/>
    <p:sldId id="7234" r:id="rId928"/>
    <p:sldId id="7235" r:id="rId929"/>
    <p:sldId id="7236" r:id="rId930"/>
    <p:sldId id="7237" r:id="rId931"/>
    <p:sldId id="7238" r:id="rId932"/>
    <p:sldId id="7239" r:id="rId933"/>
    <p:sldId id="7240" r:id="rId934"/>
    <p:sldId id="7241" r:id="rId935"/>
    <p:sldId id="7242" r:id="rId936"/>
    <p:sldId id="7243" r:id="rId937"/>
    <p:sldId id="7244" r:id="rId938"/>
    <p:sldId id="7245" r:id="rId939"/>
    <p:sldId id="7246" r:id="rId940"/>
    <p:sldId id="7247" r:id="rId941"/>
    <p:sldId id="7249" r:id="rId942"/>
    <p:sldId id="7251" r:id="rId943"/>
    <p:sldId id="7252" r:id="rId944"/>
    <p:sldId id="7253" r:id="rId945"/>
    <p:sldId id="7254" r:id="rId946"/>
    <p:sldId id="7255" r:id="rId947"/>
    <p:sldId id="7256" r:id="rId948"/>
    <p:sldId id="7257" r:id="rId949"/>
    <p:sldId id="7258" r:id="rId950"/>
    <p:sldId id="7259" r:id="rId951"/>
    <p:sldId id="7260" r:id="rId952"/>
    <p:sldId id="7261" r:id="rId953"/>
    <p:sldId id="7262" r:id="rId954"/>
    <p:sldId id="7263" r:id="rId955"/>
    <p:sldId id="7264" r:id="rId956"/>
    <p:sldId id="7265" r:id="rId957"/>
    <p:sldId id="7266" r:id="rId958"/>
    <p:sldId id="7267" r:id="rId959"/>
    <p:sldId id="7268" r:id="rId960"/>
    <p:sldId id="7269" r:id="rId961"/>
    <p:sldId id="7270" r:id="rId962"/>
    <p:sldId id="7271" r:id="rId963"/>
    <p:sldId id="7272" r:id="rId964"/>
    <p:sldId id="7273" r:id="rId965"/>
    <p:sldId id="7274" r:id="rId966"/>
    <p:sldId id="7275" r:id="rId967"/>
    <p:sldId id="7276" r:id="rId968"/>
    <p:sldId id="7277" r:id="rId969"/>
    <p:sldId id="7278" r:id="rId970"/>
    <p:sldId id="7279" r:id="rId971"/>
    <p:sldId id="7280" r:id="rId972"/>
    <p:sldId id="7281" r:id="rId973"/>
    <p:sldId id="7282" r:id="rId974"/>
    <p:sldId id="7283" r:id="rId975"/>
    <p:sldId id="8219" r:id="rId976"/>
    <p:sldId id="6882" r:id="rId977"/>
    <p:sldId id="7776" r:id="rId978"/>
    <p:sldId id="7979" r:id="rId979"/>
    <p:sldId id="7436" r:id="rId980"/>
    <p:sldId id="7957" r:id="rId981"/>
    <p:sldId id="7779" r:id="rId982"/>
    <p:sldId id="7440" r:id="rId983"/>
    <p:sldId id="7441" r:id="rId984"/>
    <p:sldId id="7442" r:id="rId985"/>
    <p:sldId id="7958" r:id="rId986"/>
    <p:sldId id="7445" r:id="rId987"/>
    <p:sldId id="7446" r:id="rId988"/>
    <p:sldId id="7447" r:id="rId989"/>
    <p:sldId id="7448" r:id="rId990"/>
    <p:sldId id="7449" r:id="rId991"/>
    <p:sldId id="7450" r:id="rId992"/>
    <p:sldId id="7780" r:id="rId993"/>
    <p:sldId id="7782" r:id="rId994"/>
    <p:sldId id="7783" r:id="rId995"/>
    <p:sldId id="7985" r:id="rId996"/>
    <p:sldId id="7784" r:id="rId997"/>
    <p:sldId id="7785" r:id="rId998"/>
    <p:sldId id="7787" r:id="rId999"/>
    <p:sldId id="7788" r:id="rId1000"/>
    <p:sldId id="7789" r:id="rId1001"/>
    <p:sldId id="7790" r:id="rId1002"/>
    <p:sldId id="7986" r:id="rId1003"/>
    <p:sldId id="7791" r:id="rId1004"/>
    <p:sldId id="7792" r:id="rId1005"/>
    <p:sldId id="7793" r:id="rId1006"/>
    <p:sldId id="7794" r:id="rId1007"/>
    <p:sldId id="7795" r:id="rId1008"/>
    <p:sldId id="7796" r:id="rId1009"/>
    <p:sldId id="7797" r:id="rId1010"/>
    <p:sldId id="7798" r:id="rId1011"/>
    <p:sldId id="7799" r:id="rId1012"/>
    <p:sldId id="7800" r:id="rId1013"/>
    <p:sldId id="7801" r:id="rId1014"/>
    <p:sldId id="7802" r:id="rId1015"/>
    <p:sldId id="7803" r:id="rId1016"/>
    <p:sldId id="7804" r:id="rId1017"/>
    <p:sldId id="7805" r:id="rId1018"/>
    <p:sldId id="7806" r:id="rId1019"/>
    <p:sldId id="7807" r:id="rId1020"/>
    <p:sldId id="7808" r:id="rId1021"/>
    <p:sldId id="7809" r:id="rId1022"/>
    <p:sldId id="7811" r:id="rId1023"/>
    <p:sldId id="7812" r:id="rId1024"/>
    <p:sldId id="7813" r:id="rId1025"/>
    <p:sldId id="7814" r:id="rId1026"/>
    <p:sldId id="7815" r:id="rId1027"/>
    <p:sldId id="7816" r:id="rId1028"/>
    <p:sldId id="7817" r:id="rId1029"/>
    <p:sldId id="7818" r:id="rId1030"/>
    <p:sldId id="7819" r:id="rId1031"/>
    <p:sldId id="7820" r:id="rId1032"/>
    <p:sldId id="7821" r:id="rId1033"/>
    <p:sldId id="7822" r:id="rId1034"/>
    <p:sldId id="7823" r:id="rId1035"/>
    <p:sldId id="7452" r:id="rId1036"/>
    <p:sldId id="7453" r:id="rId1037"/>
    <p:sldId id="7454" r:id="rId1038"/>
    <p:sldId id="7829" r:id="rId1039"/>
    <p:sldId id="7830" r:id="rId1040"/>
    <p:sldId id="7831" r:id="rId1041"/>
    <p:sldId id="7987" r:id="rId1042"/>
    <p:sldId id="7988" r:id="rId1043"/>
    <p:sldId id="7826" r:id="rId1044"/>
    <p:sldId id="7827" r:id="rId1045"/>
    <p:sldId id="7833" r:id="rId1046"/>
    <p:sldId id="7989" r:id="rId1047"/>
    <p:sldId id="7836" r:id="rId1048"/>
    <p:sldId id="7837" r:id="rId1049"/>
    <p:sldId id="7838" r:id="rId1050"/>
    <p:sldId id="7839" r:id="rId1051"/>
    <p:sldId id="7840" r:id="rId1052"/>
    <p:sldId id="7841" r:id="rId1053"/>
    <p:sldId id="7842" r:id="rId1054"/>
    <p:sldId id="7843" r:id="rId1055"/>
    <p:sldId id="7844" r:id="rId1056"/>
    <p:sldId id="7845" r:id="rId1057"/>
    <p:sldId id="7846" r:id="rId1058"/>
    <p:sldId id="7847" r:id="rId1059"/>
    <p:sldId id="7849" r:id="rId1060"/>
    <p:sldId id="7850" r:id="rId1061"/>
    <p:sldId id="7851" r:id="rId1062"/>
    <p:sldId id="7852" r:id="rId1063"/>
    <p:sldId id="7853" r:id="rId1064"/>
    <p:sldId id="7854" r:id="rId1065"/>
    <p:sldId id="7855" r:id="rId1066"/>
    <p:sldId id="7990" r:id="rId1067"/>
    <p:sldId id="7991" r:id="rId1068"/>
    <p:sldId id="7992" r:id="rId1069"/>
    <p:sldId id="7993" r:id="rId1070"/>
    <p:sldId id="7994" r:id="rId1071"/>
    <p:sldId id="7995" r:id="rId1072"/>
    <p:sldId id="7996" r:id="rId1073"/>
    <p:sldId id="7997" r:id="rId1074"/>
    <p:sldId id="7999" r:id="rId1075"/>
    <p:sldId id="8000" r:id="rId1076"/>
    <p:sldId id="8001" r:id="rId1077"/>
    <p:sldId id="8002" r:id="rId1078"/>
    <p:sldId id="8003" r:id="rId1079"/>
    <p:sldId id="7864" r:id="rId1080"/>
    <p:sldId id="7865" r:id="rId1081"/>
    <p:sldId id="7866" r:id="rId1082"/>
    <p:sldId id="7867" r:id="rId1083"/>
    <p:sldId id="7868" r:id="rId1084"/>
    <p:sldId id="7870" r:id="rId1085"/>
    <p:sldId id="7872" r:id="rId1086"/>
    <p:sldId id="7873" r:id="rId1087"/>
    <p:sldId id="7874" r:id="rId1088"/>
    <p:sldId id="7875" r:id="rId1089"/>
    <p:sldId id="7876" r:id="rId1090"/>
    <p:sldId id="7877" r:id="rId1091"/>
    <p:sldId id="7878" r:id="rId1092"/>
    <p:sldId id="7879" r:id="rId1093"/>
    <p:sldId id="7880" r:id="rId1094"/>
    <p:sldId id="7881" r:id="rId1095"/>
    <p:sldId id="7882" r:id="rId1096"/>
    <p:sldId id="7883" r:id="rId1097"/>
    <p:sldId id="7884" r:id="rId1098"/>
    <p:sldId id="7885" r:id="rId1099"/>
    <p:sldId id="7886" r:id="rId1100"/>
    <p:sldId id="7887" r:id="rId1101"/>
    <p:sldId id="7888" r:id="rId1102"/>
    <p:sldId id="7889" r:id="rId1103"/>
    <p:sldId id="7890" r:id="rId1104"/>
    <p:sldId id="7891" r:id="rId1105"/>
    <p:sldId id="7892" r:id="rId1106"/>
    <p:sldId id="7893" r:id="rId1107"/>
    <p:sldId id="7894" r:id="rId1108"/>
    <p:sldId id="8218" r:id="rId1109"/>
  </p:sldIdLst>
  <p:sldSz cx="10974388" cy="6858000"/>
  <p:notesSz cx="6946900" cy="9283700"/>
  <p:embeddedFontLst>
    <p:embeddedFont>
      <p:font typeface="Antonious Normal Wide" pitchFamily="2"/>
      <p:regular r:id="rId1111"/>
    </p:embeddedFont>
    <p:embeddedFont>
      <p:font typeface="Athanasius" pitchFamily="2"/>
      <p:regular r:id="rId1112"/>
    </p:embeddedFont>
    <p:embeddedFont>
      <p:font typeface="Avva_Shenouda" panose="020B0500000000000000" pitchFamily="2"/>
      <p:regular r:id="rId1113"/>
    </p:embeddedFont>
    <p:embeddedFont>
      <p:font typeface="Book Antiqua" panose="02040602050305030304" pitchFamily="18" charset="0"/>
      <p:regular r:id="rId1114"/>
      <p:bold r:id="rId1115"/>
      <p:italic r:id="rId1116"/>
      <p:boldItalic r:id="rId1117"/>
    </p:embeddedFont>
    <p:embeddedFont>
      <p:font typeface="Coptic" pitchFamily="2"/>
      <p:regular r:id="rId1118"/>
      <p:bold r:id="rId1119"/>
    </p:embeddedFont>
    <p:embeddedFont>
      <p:font typeface="Coptic1" pitchFamily="2"/>
      <p:regular r:id="rId1120"/>
    </p:embeddedFont>
    <p:embeddedFont>
      <p:font typeface="CS Avva Shenouda" panose="020B7200000000000000" pitchFamily="34" charset="0"/>
      <p:regular r:id="rId1121"/>
    </p:embeddedFont>
    <p:embeddedFont>
      <p:font typeface="CS Copt" panose="02000000000000000000" pitchFamily="2"/>
      <p:regular r:id="rId1122"/>
    </p:embeddedFont>
    <p:embeddedFont>
      <p:font typeface="CS New Athanasius" panose="020B0500000000000000" pitchFamily="34" charset="0"/>
      <p:regular r:id="rId1123"/>
    </p:embeddedFont>
    <p:embeddedFont>
      <p:font typeface="New Athanasius"/>
      <p:regular r:id="rId1124"/>
    </p:embeddedFont>
  </p:embeddedFontLst>
  <p:custShowLst>
    <p:custShow name="Prayer Before Communion" id="0">
      <p:sldLst>
        <p:sld r:id="rId545"/>
        <p:sld r:id="rId546"/>
        <p:sld r:id="rId547"/>
      </p:sldLst>
    </p:custShow>
    <p:custShow name="Psalm 150 - Nayrouz" id="1">
      <p:sldLst>
        <p:sld r:id="rId558"/>
        <p:sld r:id="rId559"/>
        <p:sld r:id="rId560"/>
        <p:sld r:id="rId561"/>
        <p:sld r:id="rId562"/>
        <p:sld r:id="rId563"/>
        <p:sld r:id="rId564"/>
        <p:sld r:id="rId565"/>
        <p:sld r:id="rId566"/>
        <p:sld r:id="rId567"/>
        <p:sld r:id="rId568"/>
        <p:sld r:id="rId569"/>
        <p:sld r:id="rId570"/>
        <p:sld r:id="rId571"/>
        <p:sld r:id="rId572"/>
        <p:sld r:id="rId573"/>
        <p:sld r:id="rId574"/>
        <p:sld r:id="rId575"/>
        <p:sld r:id="rId576"/>
        <p:sld r:id="rId577"/>
        <p:sld r:id="rId578"/>
        <p:sld r:id="rId579"/>
        <p:sld r:id="rId580"/>
        <p:sld r:id="rId581"/>
        <p:sld r:id="rId582"/>
        <p:sld r:id="rId583"/>
        <p:sld r:id="rId584"/>
        <p:sld r:id="rId585"/>
        <p:sld r:id="rId586"/>
        <p:sld r:id="rId587"/>
        <p:sld r:id="rId588"/>
      </p:sldLst>
    </p:custShow>
    <p:custShow name="Psalm 150 - Cross" id="2">
      <p:sldLst>
        <p:sld r:id="rId589"/>
        <p:sld r:id="rId590"/>
        <p:sld r:id="rId591"/>
        <p:sld r:id="rId592"/>
        <p:sld r:id="rId593"/>
        <p:sld r:id="rId594"/>
        <p:sld r:id="rId595"/>
        <p:sld r:id="rId596"/>
        <p:sld r:id="rId597"/>
        <p:sld r:id="rId598"/>
        <p:sld r:id="rId599"/>
        <p:sld r:id="rId600"/>
        <p:sld r:id="rId601"/>
        <p:sld r:id="rId602"/>
        <p:sld r:id="rId603"/>
        <p:sld r:id="rId604"/>
        <p:sld r:id="rId605"/>
        <p:sld r:id="rId606"/>
        <p:sld r:id="rId607"/>
        <p:sld r:id="rId608"/>
        <p:sld r:id="rId609"/>
        <p:sld r:id="rId610"/>
        <p:sld r:id="rId611"/>
        <p:sld r:id="rId612"/>
        <p:sld r:id="rId613"/>
        <p:sld r:id="rId614"/>
        <p:sld r:id="rId615"/>
        <p:sld r:id="rId616"/>
        <p:sld r:id="rId617"/>
        <p:sld r:id="rId618"/>
        <p:sld r:id="rId619"/>
      </p:sldLst>
    </p:custShow>
    <p:custShow name="Psalm 150 - Nativity" id="3">
      <p:sldLst>
        <p:sld r:id="rId620"/>
        <p:sld r:id="rId621"/>
        <p:sld r:id="rId622"/>
        <p:sld r:id="rId623"/>
        <p:sld r:id="rId624"/>
        <p:sld r:id="rId625"/>
        <p:sld r:id="rId626"/>
        <p:sld r:id="rId627"/>
        <p:sld r:id="rId628"/>
        <p:sld r:id="rId629"/>
        <p:sld r:id="rId630"/>
        <p:sld r:id="rId631"/>
        <p:sld r:id="rId632"/>
        <p:sld r:id="rId633"/>
        <p:sld r:id="rId634"/>
        <p:sld r:id="rId635"/>
      </p:sldLst>
    </p:custShow>
    <p:custShow name="Psalm 150 - Palm Sunday" id="4">
      <p:sldLst>
        <p:sld r:id="rId652"/>
        <p:sld r:id="rId653"/>
        <p:sld r:id="rId654"/>
        <p:sld r:id="rId655"/>
        <p:sld r:id="rId656"/>
        <p:sld r:id="rId657"/>
        <p:sld r:id="rId658"/>
        <p:sld r:id="rId659"/>
        <p:sld r:id="rId660"/>
        <p:sld r:id="rId661"/>
        <p:sld r:id="rId662"/>
        <p:sld r:id="rId663"/>
        <p:sld r:id="rId664"/>
        <p:sld r:id="rId665"/>
        <p:sld r:id="rId666"/>
        <p:sld r:id="rId667"/>
      </p:sldLst>
    </p:custShow>
    <p:custShow name="Psalm 150 - Ressurection" id="5">
      <p:sldLst>
        <p:sld r:id="rId668"/>
        <p:sld r:id="rId669"/>
        <p:sld r:id="rId670"/>
        <p:sld r:id="rId671"/>
        <p:sld r:id="rId672"/>
        <p:sld r:id="rId673"/>
        <p:sld r:id="rId674"/>
        <p:sld r:id="rId675"/>
        <p:sld r:id="rId676"/>
        <p:sld r:id="rId677"/>
        <p:sld r:id="rId678"/>
        <p:sld r:id="rId679"/>
        <p:sld r:id="rId680"/>
        <p:sld r:id="rId681"/>
        <p:sld r:id="rId682"/>
        <p:sld r:id="rId683"/>
      </p:sldLst>
    </p:custShow>
    <p:custShow name="Psalm 150 - Pentecost" id="6">
      <p:sldLst>
        <p:sld r:id="rId684"/>
        <p:sld r:id="rId685"/>
        <p:sld r:id="rId686"/>
        <p:sld r:id="rId687"/>
        <p:sld r:id="rId688"/>
        <p:sld r:id="rId689"/>
        <p:sld r:id="rId690"/>
        <p:sld r:id="rId691"/>
        <p:sld r:id="rId692"/>
        <p:sld r:id="rId693"/>
        <p:sld r:id="rId694"/>
        <p:sld r:id="rId695"/>
        <p:sld r:id="rId696"/>
        <p:sld r:id="rId697"/>
        <p:sld r:id="rId698"/>
        <p:sld r:id="rId699"/>
        <p:sld r:id="rId700"/>
        <p:sld r:id="rId701"/>
        <p:sld r:id="rId702"/>
        <p:sld r:id="rId703"/>
        <p:sld r:id="rId704"/>
        <p:sld r:id="rId705"/>
      </p:sldLst>
    </p:custShow>
    <p:custShow name="Psalm 150 - Annual" id="7">
      <p:sldLst>
        <p:sld r:id="rId548"/>
        <p:sld r:id="rId549"/>
        <p:sld r:id="rId550"/>
        <p:sld r:id="rId551"/>
        <p:sld r:id="rId552"/>
        <p:sld r:id="rId553"/>
      </p:sldLst>
    </p:custShow>
    <p:custShow name="Psalm 150 - Apostles" id="8">
      <p:sldLst>
        <p:sld r:id="rId548"/>
        <p:sld r:id="rId549"/>
        <p:sld r:id="rId550"/>
        <p:sld r:id="rId551"/>
        <p:sld r:id="rId552"/>
        <p:sld r:id="rId553"/>
        <p:sld r:id="rId700"/>
        <p:sld r:id="rId701"/>
        <p:sld r:id="rId702"/>
        <p:sld r:id="rId703"/>
        <p:sld r:id="rId704"/>
        <p:sld r:id="rId705"/>
      </p:sldLst>
    </p:custShow>
    <p:custShow name="Psalm 150 - Great Lent" id="9">
      <p:sldLst>
        <p:sld r:id="rId636"/>
        <p:sld r:id="rId637"/>
        <p:sld r:id="rId638"/>
        <p:sld r:id="rId639"/>
        <p:sld r:id="rId640"/>
        <p:sld r:id="rId641"/>
        <p:sld r:id="rId642"/>
        <p:sld r:id="rId643"/>
        <p:sld r:id="rId644"/>
        <p:sld r:id="rId645"/>
        <p:sld r:id="rId646"/>
        <p:sld r:id="rId647"/>
        <p:sld r:id="rId648"/>
        <p:sld r:id="rId649"/>
        <p:sld r:id="rId650"/>
        <p:sld r:id="rId651"/>
      </p:sldLst>
    </p:custShow>
    <p:custShow name="Psalm 150 - Kiahk" id="10">
      <p:sldLst>
        <p:sld r:id="rId548"/>
        <p:sld r:id="rId549"/>
        <p:sld r:id="rId550"/>
        <p:sld r:id="rId551"/>
        <p:sld r:id="rId552"/>
        <p:sld r:id="rId553"/>
      </p:sldLst>
    </p:custShow>
    <p:custShow name="Great Lent Aspasmos Adam" id="11">
      <p:sldLst>
        <p:sld r:id="rId96"/>
        <p:sld r:id="rId97"/>
      </p:sldLst>
    </p:custShow>
    <p:custShow name="Rejoice O Mary" id="12">
      <p:sldLst>
        <p:sld r:id="rId93"/>
        <p:sld r:id="rId94"/>
        <p:sld r:id="rId95"/>
        <p:sld r:id="rId96"/>
        <p:sld r:id="rId97"/>
      </p:sldLst>
    </p:custShow>
    <p:custShow name="Feast Cross Aspasmos Adam" id="13">
      <p:sldLst/>
    </p:custShow>
    <p:custShow name="Reconciliation_St_John" id="14">
      <p:sldLst>
        <p:sld r:id="rId63"/>
        <p:sld r:id="rId64"/>
        <p:sld r:id="rId65"/>
        <p:sld r:id="rId66"/>
        <p:sld r:id="rId67"/>
      </p:sldLst>
    </p:custShow>
    <p:custShow name="Ressurection Aspasmos Adam MENU" id="15">
      <p:sldLst>
        <p:sld r:id="rId57"/>
      </p:sldLst>
    </p:custShow>
    <p:custShow name="Nativity Aspasmos Watos" id="16">
      <p:sldLst>
        <p:sld r:id="rId115"/>
        <p:sld r:id="rId116"/>
      </p:sldLst>
    </p:custShow>
    <p:custShow name="Feast Cross Aspasmos Watos" id="17">
      <p:sldLst>
        <p:sld r:id="rId113"/>
        <p:sld r:id="rId114"/>
      </p:sldLst>
    </p:custShow>
    <p:custShow name="O Lord of Hosts" id="18">
      <p:sldLst>
        <p:sld r:id="rId121"/>
        <p:sld r:id="rId122"/>
      </p:sldLst>
    </p:custShow>
    <p:custShow name="Great Lent Aspasmos Watos" id="19">
      <p:sldLst>
        <p:sld r:id="rId117"/>
        <p:sld r:id="rId118"/>
      </p:sldLst>
    </p:custShow>
    <p:custShow name="Ressurection Aspasmos Watos" id="20">
      <p:sldLst>
        <p:sld r:id="rId120"/>
      </p:sldLst>
    </p:custShow>
    <p:custShow name="Olord of Hosts - Nairouz" id="21">
      <p:sldLst>
        <p:sld r:id="rId121"/>
        <p:sld r:id="rId123"/>
      </p:sldLst>
    </p:custShow>
    <p:custShow name="Palm Sunday Adam Aspasmos" id="22">
      <p:sldLst>
        <p:sld r:id="rId96"/>
        <p:sld r:id="rId97"/>
      </p:sldLst>
    </p:custShow>
    <p:custShow name="Palm Sunday Aspasmos Watos" id="23">
      <p:sldLst>
        <p:sld r:id="rId119"/>
      </p:sldLst>
    </p:custShow>
    <p:custShow name="Ressurection Aspasmos Adam 1" id="24">
      <p:sldLst>
        <p:sld r:id="rId58"/>
        <p:sld r:id="rId59"/>
        <p:sld r:id="rId96"/>
        <p:sld r:id="rId97"/>
      </p:sldLst>
    </p:custShow>
    <p:custShow name="Ressurection Aspasmos Adam 2" id="25">
      <p:sldLst>
        <p:sld r:id="rId60"/>
        <p:sld r:id="rId61"/>
        <p:sld r:id="rId96"/>
        <p:sld r:id="rId97"/>
      </p:sldLst>
    </p:custShow>
  </p:custShowLst>
  <p:defaultTextStyle>
    <a:defPPr>
      <a:defRPr lang="en-US"/>
    </a:defPPr>
    <a:lvl1pPr algn="l" rtl="0" fontAlgn="base">
      <a:spcBef>
        <a:spcPct val="20000"/>
      </a:spcBef>
      <a:spcAft>
        <a:spcPct val="0"/>
      </a:spcAft>
      <a:defRPr sz="3600" kern="1200">
        <a:solidFill>
          <a:schemeClr val="tx1"/>
        </a:solidFill>
        <a:latin typeface="Coptic" pitchFamily="2" charset="0"/>
        <a:ea typeface="+mn-ea"/>
        <a:cs typeface="Arial" charset="0"/>
      </a:defRPr>
    </a:lvl1pPr>
    <a:lvl2pPr marL="457200" algn="l" rtl="0" fontAlgn="base">
      <a:spcBef>
        <a:spcPct val="20000"/>
      </a:spcBef>
      <a:spcAft>
        <a:spcPct val="0"/>
      </a:spcAft>
      <a:defRPr sz="3600" kern="1200">
        <a:solidFill>
          <a:schemeClr val="tx1"/>
        </a:solidFill>
        <a:latin typeface="Coptic" pitchFamily="2" charset="0"/>
        <a:ea typeface="+mn-ea"/>
        <a:cs typeface="Arial" charset="0"/>
      </a:defRPr>
    </a:lvl2pPr>
    <a:lvl3pPr marL="914400" algn="l" rtl="0" fontAlgn="base">
      <a:spcBef>
        <a:spcPct val="20000"/>
      </a:spcBef>
      <a:spcAft>
        <a:spcPct val="0"/>
      </a:spcAft>
      <a:defRPr sz="3600" kern="1200">
        <a:solidFill>
          <a:schemeClr val="tx1"/>
        </a:solidFill>
        <a:latin typeface="Coptic" pitchFamily="2" charset="0"/>
        <a:ea typeface="+mn-ea"/>
        <a:cs typeface="Arial" charset="0"/>
      </a:defRPr>
    </a:lvl3pPr>
    <a:lvl4pPr marL="1371600" algn="l" rtl="0" fontAlgn="base">
      <a:spcBef>
        <a:spcPct val="20000"/>
      </a:spcBef>
      <a:spcAft>
        <a:spcPct val="0"/>
      </a:spcAft>
      <a:defRPr sz="3600" kern="1200">
        <a:solidFill>
          <a:schemeClr val="tx1"/>
        </a:solidFill>
        <a:latin typeface="Coptic" pitchFamily="2" charset="0"/>
        <a:ea typeface="+mn-ea"/>
        <a:cs typeface="Arial" charset="0"/>
      </a:defRPr>
    </a:lvl4pPr>
    <a:lvl5pPr marL="1828800" algn="l" rtl="0" fontAlgn="base">
      <a:spcBef>
        <a:spcPct val="20000"/>
      </a:spcBef>
      <a:spcAft>
        <a:spcPct val="0"/>
      </a:spcAft>
      <a:defRPr sz="3600" kern="1200">
        <a:solidFill>
          <a:schemeClr val="tx1"/>
        </a:solidFill>
        <a:latin typeface="Coptic" pitchFamily="2" charset="0"/>
        <a:ea typeface="+mn-ea"/>
        <a:cs typeface="Arial" charset="0"/>
      </a:defRPr>
    </a:lvl5pPr>
    <a:lvl6pPr marL="2286000" algn="l" defTabSz="914400" rtl="0" eaLnBrk="1" latinLnBrk="0" hangingPunct="1">
      <a:defRPr sz="3600" kern="1200">
        <a:solidFill>
          <a:schemeClr val="tx1"/>
        </a:solidFill>
        <a:latin typeface="Coptic" pitchFamily="2" charset="0"/>
        <a:ea typeface="+mn-ea"/>
        <a:cs typeface="Arial" charset="0"/>
      </a:defRPr>
    </a:lvl6pPr>
    <a:lvl7pPr marL="2743200" algn="l" defTabSz="914400" rtl="0" eaLnBrk="1" latinLnBrk="0" hangingPunct="1">
      <a:defRPr sz="3600" kern="1200">
        <a:solidFill>
          <a:schemeClr val="tx1"/>
        </a:solidFill>
        <a:latin typeface="Coptic" pitchFamily="2" charset="0"/>
        <a:ea typeface="+mn-ea"/>
        <a:cs typeface="Arial" charset="0"/>
      </a:defRPr>
    </a:lvl7pPr>
    <a:lvl8pPr marL="3200400" algn="l" defTabSz="914400" rtl="0" eaLnBrk="1" latinLnBrk="0" hangingPunct="1">
      <a:defRPr sz="3600" kern="1200">
        <a:solidFill>
          <a:schemeClr val="tx1"/>
        </a:solidFill>
        <a:latin typeface="Coptic" pitchFamily="2" charset="0"/>
        <a:ea typeface="+mn-ea"/>
        <a:cs typeface="Arial" charset="0"/>
      </a:defRPr>
    </a:lvl8pPr>
    <a:lvl9pPr marL="3657600" algn="l" defTabSz="914400" rtl="0" eaLnBrk="1" latinLnBrk="0" hangingPunct="1">
      <a:defRPr sz="3600" kern="1200">
        <a:solidFill>
          <a:schemeClr val="tx1"/>
        </a:solidFill>
        <a:latin typeface="Coptic" pitchFamily="2"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4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99"/>
    <a:srgbClr val="339966"/>
    <a:srgbClr val="A50021"/>
    <a:srgbClr val="CC6600"/>
    <a:srgbClr val="FF3300"/>
    <a:srgbClr val="FF9966"/>
    <a:srgbClr val="FFFF00"/>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05" autoAdjust="0"/>
    <p:restoredTop sz="99216" autoAdjust="0"/>
  </p:normalViewPr>
  <p:slideViewPr>
    <p:cSldViewPr>
      <p:cViewPr varScale="1">
        <p:scale>
          <a:sx n="81" d="100"/>
          <a:sy n="81" d="100"/>
        </p:scale>
        <p:origin x="96" y="666"/>
      </p:cViewPr>
      <p:guideLst>
        <p:guide orient="horz" pos="2160"/>
        <p:guide pos="3457"/>
      </p:guideLst>
    </p:cSldViewPr>
  </p:slideViewPr>
  <p:outlineViewPr>
    <p:cViewPr>
      <p:scale>
        <a:sx n="33" d="100"/>
        <a:sy n="33" d="100"/>
      </p:scale>
      <p:origin x="18" y="92088"/>
    </p:cViewPr>
    <p:sldLst>
      <p:sld r:id="rId1" collapse="1"/>
      <p:sld r:id="rId2" collapse="1"/>
      <p:sld r:id="rId3" collapse="1"/>
    </p:sldLst>
  </p:outlineViewPr>
  <p:notesTextViewPr>
    <p:cViewPr>
      <p:scale>
        <a:sx n="100" d="100"/>
        <a:sy n="100" d="100"/>
      </p:scale>
      <p:origin x="0" y="0"/>
    </p:cViewPr>
  </p:notesTextViewPr>
  <p:sorterViewPr>
    <p:cViewPr>
      <p:scale>
        <a:sx n="40" d="100"/>
        <a:sy n="40" d="100"/>
      </p:scale>
      <p:origin x="0" y="68232"/>
    </p:cViewPr>
  </p:sorterViewPr>
  <p:gridSpacing cx="288037" cy="288037"/>
</p:viewPr>
</file>

<file path=ppt/_rels/presentation.xml.rels><?xml version="1.0" encoding="UTF-8" standalone="yes"?>
<Relationships xmlns="http://schemas.openxmlformats.org/package/2006/relationships"><Relationship Id="rId21" Type="http://schemas.openxmlformats.org/officeDocument/2006/relationships/slide" Target="slides/slide2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92" Type="http://schemas.openxmlformats.org/officeDocument/2006/relationships/slide" Target="slides/slide191.xml"/><Relationship Id="rId497" Type="http://schemas.openxmlformats.org/officeDocument/2006/relationships/slide" Target="slides/slide496.xml"/><Relationship Id="rId357" Type="http://schemas.openxmlformats.org/officeDocument/2006/relationships/slide" Target="slides/slide356.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936" Type="http://schemas.openxmlformats.org/officeDocument/2006/relationships/slide" Target="slides/slide935.xml"/><Relationship Id="rId1121" Type="http://schemas.openxmlformats.org/officeDocument/2006/relationships/font" Target="fonts/font11.fntdata"/><Relationship Id="rId65" Type="http://schemas.openxmlformats.org/officeDocument/2006/relationships/slide" Target="slides/slide64.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003" Type="http://schemas.openxmlformats.org/officeDocument/2006/relationships/slide" Target="slides/slide1002.xml"/><Relationship Id="rId14" Type="http://schemas.openxmlformats.org/officeDocument/2006/relationships/slide" Target="slides/slide13.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1025" Type="http://schemas.openxmlformats.org/officeDocument/2006/relationships/slide" Target="slides/slide1024.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1103" Type="http://schemas.openxmlformats.org/officeDocument/2006/relationships/slide" Target="slides/slide1102.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1114" Type="http://schemas.openxmlformats.org/officeDocument/2006/relationships/font" Target="fonts/font4.fntdata"/><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1125" Type="http://schemas.openxmlformats.org/officeDocument/2006/relationships/presProps" Target="presProps.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1007" Type="http://schemas.openxmlformats.org/officeDocument/2006/relationships/slide" Target="slides/slide1006.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1018" Type="http://schemas.openxmlformats.org/officeDocument/2006/relationships/slide" Target="slides/slide1017.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1107" Type="http://schemas.openxmlformats.org/officeDocument/2006/relationships/slide" Target="slides/slide1106.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020" Type="http://schemas.openxmlformats.org/officeDocument/2006/relationships/slide" Target="slides/slide1019.xml"/><Relationship Id="rId1118" Type="http://schemas.openxmlformats.org/officeDocument/2006/relationships/font" Target="fonts/font8.fntdata"/><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986" Type="http://schemas.openxmlformats.org/officeDocument/2006/relationships/slide" Target="slides/slide985.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120" Type="http://schemas.openxmlformats.org/officeDocument/2006/relationships/font" Target="fonts/font10.fntdata"/><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002" Type="http://schemas.openxmlformats.org/officeDocument/2006/relationships/slide" Target="slides/slide1001.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1024" Type="http://schemas.openxmlformats.org/officeDocument/2006/relationships/slide" Target="slides/slide1023.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1102" Type="http://schemas.openxmlformats.org/officeDocument/2006/relationships/slide" Target="slides/slide1101.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113" Type="http://schemas.openxmlformats.org/officeDocument/2006/relationships/font" Target="fonts/font3.fntdata"/><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font" Target="fonts/font14.fntdata"/><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017" Type="http://schemas.openxmlformats.org/officeDocument/2006/relationships/slide" Target="slides/slide1016.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39" Type="http://schemas.openxmlformats.org/officeDocument/2006/relationships/slide" Target="slides/slide38.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04" Type="http://schemas.openxmlformats.org/officeDocument/2006/relationships/slide" Target="slides/slide103.xml"/><Relationship Id="rId188" Type="http://schemas.openxmlformats.org/officeDocument/2006/relationships/slide" Target="slides/slide187.xml"/><Relationship Id="rId311" Type="http://schemas.openxmlformats.org/officeDocument/2006/relationships/slide" Target="slides/slide310.xml"/><Relationship Id="rId395" Type="http://schemas.openxmlformats.org/officeDocument/2006/relationships/slide" Target="slides/slide394.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106" Type="http://schemas.openxmlformats.org/officeDocument/2006/relationships/slide" Target="slides/slide1105.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199" Type="http://schemas.openxmlformats.org/officeDocument/2006/relationships/slide" Target="slides/slide198.xml"/><Relationship Id="rId627" Type="http://schemas.openxmlformats.org/officeDocument/2006/relationships/slide" Target="slides/slide626.xml"/><Relationship Id="rId834" Type="http://schemas.openxmlformats.org/officeDocument/2006/relationships/slide" Target="slides/slide833.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901" Type="http://schemas.openxmlformats.org/officeDocument/2006/relationships/slide" Target="slides/slide900.xml"/><Relationship Id="rId1117" Type="http://schemas.openxmlformats.org/officeDocument/2006/relationships/font" Target="fonts/font7.fntdata"/><Relationship Id="rId30" Type="http://schemas.openxmlformats.org/officeDocument/2006/relationships/slide" Target="slides/slide29.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277" Type="http://schemas.openxmlformats.org/officeDocument/2006/relationships/slide" Target="slides/slide276.xml"/><Relationship Id="rId400" Type="http://schemas.openxmlformats.org/officeDocument/2006/relationships/slide" Target="slides/slide399.xml"/><Relationship Id="rId484" Type="http://schemas.openxmlformats.org/officeDocument/2006/relationships/slide" Target="slides/slide483.xml"/><Relationship Id="rId705" Type="http://schemas.openxmlformats.org/officeDocument/2006/relationships/slide" Target="slides/slide704.xml"/><Relationship Id="rId1128" Type="http://schemas.openxmlformats.org/officeDocument/2006/relationships/tableStyles" Target="tableStyles.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12" Type="http://schemas.openxmlformats.org/officeDocument/2006/relationships/slide" Target="slides/slide911.xml"/><Relationship Id="rId996" Type="http://schemas.openxmlformats.org/officeDocument/2006/relationships/slide" Target="slides/slide995.xml"/><Relationship Id="rId41" Type="http://schemas.openxmlformats.org/officeDocument/2006/relationships/slide" Target="slides/slide40.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88" Type="http://schemas.openxmlformats.org/officeDocument/2006/relationships/slide" Target="slides/slide287.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495" Type="http://schemas.openxmlformats.org/officeDocument/2006/relationships/slide" Target="slides/slide494.xml"/><Relationship Id="rId716" Type="http://schemas.openxmlformats.org/officeDocument/2006/relationships/slide" Target="slides/slide715.xml"/><Relationship Id="rId923" Type="http://schemas.openxmlformats.org/officeDocument/2006/relationships/slide" Target="slides/slide922.xml"/><Relationship Id="rId52" Type="http://schemas.openxmlformats.org/officeDocument/2006/relationships/slide" Target="slides/slide51.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1001" Type="http://schemas.openxmlformats.org/officeDocument/2006/relationships/slide" Target="slides/slide1000.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1012" Type="http://schemas.openxmlformats.org/officeDocument/2006/relationships/slide" Target="slides/slide101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989" Type="http://schemas.openxmlformats.org/officeDocument/2006/relationships/slide" Target="slides/slide988.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1112" Type="http://schemas.openxmlformats.org/officeDocument/2006/relationships/font" Target="fonts/font2.fntdata"/><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123" Type="http://schemas.openxmlformats.org/officeDocument/2006/relationships/font" Target="fonts/font13.fntdata"/><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1005" Type="http://schemas.openxmlformats.org/officeDocument/2006/relationships/slide" Target="slides/slide1004.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1080" Type="http://schemas.openxmlformats.org/officeDocument/2006/relationships/slide" Target="slides/slide107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1105" Type="http://schemas.openxmlformats.org/officeDocument/2006/relationships/slide" Target="slides/slide1104.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833" Type="http://schemas.openxmlformats.org/officeDocument/2006/relationships/slide" Target="slides/slide832.xml"/><Relationship Id="rId1116" Type="http://schemas.openxmlformats.org/officeDocument/2006/relationships/font" Target="fonts/font6.fntdata"/><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00" Type="http://schemas.openxmlformats.org/officeDocument/2006/relationships/slide" Target="slides/slide999.xml"/><Relationship Id="rId1084" Type="http://schemas.openxmlformats.org/officeDocument/2006/relationships/slide" Target="slides/slide1083.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71" Type="http://schemas.openxmlformats.org/officeDocument/2006/relationships/slide" Target="slides/slide170.xml"/><Relationship Id="rId837" Type="http://schemas.openxmlformats.org/officeDocument/2006/relationships/slide" Target="slides/slide836.xml"/><Relationship Id="rId1022" Type="http://schemas.openxmlformats.org/officeDocument/2006/relationships/slide" Target="slides/slide102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999" Type="http://schemas.openxmlformats.org/officeDocument/2006/relationships/slide" Target="slides/slide998.xml"/><Relationship Id="rId1100" Type="http://schemas.openxmlformats.org/officeDocument/2006/relationships/slide" Target="slides/slide1099.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1044" Type="http://schemas.openxmlformats.org/officeDocument/2006/relationships/slide" Target="slides/slide1043.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font" Target="fonts/font1.fntdata"/><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271" Type="http://schemas.openxmlformats.org/officeDocument/2006/relationships/slide" Target="slides/slide270.xml"/><Relationship Id="rId937" Type="http://schemas.openxmlformats.org/officeDocument/2006/relationships/slide" Target="slides/slide936.xml"/><Relationship Id="rId1122" Type="http://schemas.openxmlformats.org/officeDocument/2006/relationships/font" Target="fonts/font12.fntdata"/><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850" Type="http://schemas.openxmlformats.org/officeDocument/2006/relationships/slide" Target="slides/slide849.xml"/><Relationship Id="rId948" Type="http://schemas.openxmlformats.org/officeDocument/2006/relationships/slide" Target="slides/slide947.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1004" Type="http://schemas.openxmlformats.org/officeDocument/2006/relationships/slide" Target="slides/slide1003.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1015" Type="http://schemas.openxmlformats.org/officeDocument/2006/relationships/slide" Target="slides/slide1014.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1090" Type="http://schemas.openxmlformats.org/officeDocument/2006/relationships/slide" Target="slides/slide1089.xml"/><Relationship Id="rId1104" Type="http://schemas.openxmlformats.org/officeDocument/2006/relationships/slide" Target="slides/slide1103.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264" Type="http://schemas.openxmlformats.org/officeDocument/2006/relationships/slide" Target="slides/slide263.xml"/><Relationship Id="rId471" Type="http://schemas.openxmlformats.org/officeDocument/2006/relationships/slide" Target="slides/slide470.xml"/><Relationship Id="rId1115" Type="http://schemas.openxmlformats.org/officeDocument/2006/relationships/font" Target="fonts/font5.fntdata"/><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843" Type="http://schemas.openxmlformats.org/officeDocument/2006/relationships/slide" Target="slides/slide842.xml"/><Relationship Id="rId1126" Type="http://schemas.openxmlformats.org/officeDocument/2006/relationships/viewProps" Target="viewProps.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50" Type="http://schemas.openxmlformats.org/officeDocument/2006/relationships/slide" Target="slides/slide49.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297" Type="http://schemas.openxmlformats.org/officeDocument/2006/relationships/slide" Target="slides/slide296.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57" Type="http://schemas.openxmlformats.org/officeDocument/2006/relationships/slide" Target="slides/slide156.xml"/><Relationship Id="rId364" Type="http://schemas.openxmlformats.org/officeDocument/2006/relationships/slide" Target="slides/slide363.xml"/><Relationship Id="rId1008" Type="http://schemas.openxmlformats.org/officeDocument/2006/relationships/slide" Target="slides/slide1007.xml"/><Relationship Id="rId61" Type="http://schemas.openxmlformats.org/officeDocument/2006/relationships/slide" Target="slides/slide60.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68" Type="http://schemas.openxmlformats.org/officeDocument/2006/relationships/slide" Target="slides/slide167.xml"/><Relationship Id="rId943" Type="http://schemas.openxmlformats.org/officeDocument/2006/relationships/slide" Target="slides/slide942.xml"/><Relationship Id="rId1019" Type="http://schemas.openxmlformats.org/officeDocument/2006/relationships/slide" Target="slides/slide1018.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607" Type="http://schemas.openxmlformats.org/officeDocument/2006/relationships/slide" Target="slides/slide606.xml"/><Relationship Id="rId814" Type="http://schemas.openxmlformats.org/officeDocument/2006/relationships/slide" Target="slides/slide813.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0" Type="http://schemas.openxmlformats.org/officeDocument/2006/relationships/slide" Target="slides/slide9.xml"/><Relationship Id="rId94" Type="http://schemas.openxmlformats.org/officeDocument/2006/relationships/slide" Target="slides/slide93.xml"/><Relationship Id="rId397" Type="http://schemas.openxmlformats.org/officeDocument/2006/relationships/slide" Target="slides/slide396.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257" Type="http://schemas.openxmlformats.org/officeDocument/2006/relationships/slide" Target="slides/slide256.xml"/><Relationship Id="rId464" Type="http://schemas.openxmlformats.org/officeDocument/2006/relationships/slide" Target="slides/slide463.xml"/><Relationship Id="rId1010" Type="http://schemas.openxmlformats.org/officeDocument/2006/relationships/slide" Target="slides/slide1009.xml"/><Relationship Id="rId1094" Type="http://schemas.openxmlformats.org/officeDocument/2006/relationships/slide" Target="slides/slide1093.xml"/><Relationship Id="rId1108" Type="http://schemas.openxmlformats.org/officeDocument/2006/relationships/slide" Target="slides/slide1107.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font" Target="fonts/font9.fntdata"/><Relationship Id="rId903" Type="http://schemas.openxmlformats.org/officeDocument/2006/relationships/slide" Target="slides/slide902.xml"/><Relationship Id="rId32" Type="http://schemas.openxmlformats.org/officeDocument/2006/relationships/slide" Target="slides/slide31.xml"/><Relationship Id="rId181" Type="http://schemas.openxmlformats.org/officeDocument/2006/relationships/slide" Target="slides/slide180.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110" Type="http://schemas.openxmlformats.org/officeDocument/2006/relationships/notesMaster" Target="notesMasters/notesMaster1.xml"/><Relationship Id="rId54" Type="http://schemas.openxmlformats.org/officeDocument/2006/relationships/slide" Target="slides/slide53.xml"/><Relationship Id="rId270" Type="http://schemas.openxmlformats.org/officeDocument/2006/relationships/slide" Target="slides/slide269.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807" Type="http://schemas.openxmlformats.org/officeDocument/2006/relationships/slide" Target="slides/slide806.xml"/><Relationship Id="rId292" Type="http://schemas.openxmlformats.org/officeDocument/2006/relationships/slide" Target="slides/slide291.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s>
</file>

<file path=ppt/_rels/viewProps.xml.rels><?xml version="1.0" encoding="UTF-8" standalone="yes"?>
<Relationships xmlns="http://schemas.openxmlformats.org/package/2006/relationships"><Relationship Id="rId3" Type="http://schemas.openxmlformats.org/officeDocument/2006/relationships/slide" Target="slides/slide1004.xml"/><Relationship Id="rId2" Type="http://schemas.openxmlformats.org/officeDocument/2006/relationships/slide" Target="slides/slide133.xml"/><Relationship Id="rId1"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682" name="Rectangle 2"/>
          <p:cNvSpPr>
            <a:spLocks noGrp="1" noChangeArrowheads="1"/>
          </p:cNvSpPr>
          <p:nvPr>
            <p:ph type="hdr" sz="quarter"/>
          </p:nvPr>
        </p:nvSpPr>
        <p:spPr bwMode="auto">
          <a:xfrm>
            <a:off x="0" y="0"/>
            <a:ext cx="3009900" cy="463550"/>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lvl1pPr defTabSz="927100">
              <a:spcBef>
                <a:spcPct val="0"/>
              </a:spcBef>
              <a:defRPr sz="1200">
                <a:latin typeface="Times New Roman" pitchFamily="18" charset="0"/>
              </a:defRPr>
            </a:lvl1pPr>
          </a:lstStyle>
          <a:p>
            <a:endParaRPr lang="en-US"/>
          </a:p>
        </p:txBody>
      </p:sp>
      <p:sp>
        <p:nvSpPr>
          <p:cNvPr id="839683" name="Rectangle 3"/>
          <p:cNvSpPr>
            <a:spLocks noGrp="1" noChangeArrowheads="1"/>
          </p:cNvSpPr>
          <p:nvPr>
            <p:ph type="dt" idx="1"/>
          </p:nvPr>
        </p:nvSpPr>
        <p:spPr bwMode="auto">
          <a:xfrm>
            <a:off x="3937000" y="0"/>
            <a:ext cx="3009900" cy="463550"/>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lvl1pPr algn="r" defTabSz="927100">
              <a:spcBef>
                <a:spcPct val="0"/>
              </a:spcBef>
              <a:defRPr sz="1200">
                <a:latin typeface="Times New Roman" pitchFamily="18" charset="0"/>
              </a:defRPr>
            </a:lvl1pPr>
          </a:lstStyle>
          <a:p>
            <a:endParaRPr lang="en-US"/>
          </a:p>
        </p:txBody>
      </p:sp>
      <p:sp>
        <p:nvSpPr>
          <p:cNvPr id="839684" name="Rectangle 4"/>
          <p:cNvSpPr>
            <a:spLocks noGrp="1" noRot="1" noChangeAspect="1" noChangeArrowheads="1" noTextEdit="1"/>
          </p:cNvSpPr>
          <p:nvPr>
            <p:ph type="sldImg" idx="2"/>
          </p:nvPr>
        </p:nvSpPr>
        <p:spPr bwMode="auto">
          <a:xfrm>
            <a:off x="688975" y="696913"/>
            <a:ext cx="5568950" cy="3481387"/>
          </a:xfrm>
          <a:prstGeom prst="rect">
            <a:avLst/>
          </a:prstGeom>
          <a:noFill/>
          <a:ln w="9525">
            <a:solidFill>
              <a:srgbClr val="000000"/>
            </a:solidFill>
            <a:miter lim="800000"/>
            <a:headEnd/>
            <a:tailEnd/>
          </a:ln>
          <a:effectLst/>
        </p:spPr>
      </p:sp>
      <p:sp>
        <p:nvSpPr>
          <p:cNvPr id="839685" name="Rectangle 5"/>
          <p:cNvSpPr>
            <a:spLocks noGrp="1" noChangeArrowheads="1"/>
          </p:cNvSpPr>
          <p:nvPr>
            <p:ph type="body" sz="quarter" idx="3"/>
          </p:nvPr>
        </p:nvSpPr>
        <p:spPr bwMode="auto">
          <a:xfrm>
            <a:off x="925513" y="4410075"/>
            <a:ext cx="5095875" cy="4176713"/>
          </a:xfrm>
          <a:prstGeom prst="rect">
            <a:avLst/>
          </a:prstGeom>
          <a:noFill/>
          <a:ln w="9525">
            <a:noFill/>
            <a:miter lim="800000"/>
            <a:headEnd/>
            <a:tailEnd/>
          </a:ln>
          <a:effectLst/>
        </p:spPr>
        <p:txBody>
          <a:bodyPr vert="horz" wrap="square" lIns="92737" tIns="46369" rIns="92737" bIns="4636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686" name="Rectangle 6"/>
          <p:cNvSpPr>
            <a:spLocks noGrp="1" noChangeArrowheads="1"/>
          </p:cNvSpPr>
          <p:nvPr>
            <p:ph type="ftr" sz="quarter" idx="4"/>
          </p:nvPr>
        </p:nvSpPr>
        <p:spPr bwMode="auto">
          <a:xfrm>
            <a:off x="0" y="8820150"/>
            <a:ext cx="3009900" cy="463550"/>
          </a:xfrm>
          <a:prstGeom prst="rect">
            <a:avLst/>
          </a:prstGeom>
          <a:noFill/>
          <a:ln w="9525">
            <a:noFill/>
            <a:miter lim="800000"/>
            <a:headEnd/>
            <a:tailEnd/>
          </a:ln>
          <a:effectLst/>
        </p:spPr>
        <p:txBody>
          <a:bodyPr vert="horz" wrap="square" lIns="92737" tIns="46369" rIns="92737" bIns="46369" numCol="1" anchor="b" anchorCtr="0" compatLnSpc="1">
            <a:prstTxWarp prst="textNoShape">
              <a:avLst/>
            </a:prstTxWarp>
          </a:bodyPr>
          <a:lstStyle>
            <a:lvl1pPr defTabSz="927100">
              <a:spcBef>
                <a:spcPct val="0"/>
              </a:spcBef>
              <a:defRPr sz="1200">
                <a:latin typeface="Times New Roman" pitchFamily="18" charset="0"/>
              </a:defRPr>
            </a:lvl1pPr>
          </a:lstStyle>
          <a:p>
            <a:endParaRPr lang="en-US"/>
          </a:p>
        </p:txBody>
      </p:sp>
      <p:sp>
        <p:nvSpPr>
          <p:cNvPr id="839687" name="Rectangle 7"/>
          <p:cNvSpPr>
            <a:spLocks noGrp="1" noChangeArrowheads="1"/>
          </p:cNvSpPr>
          <p:nvPr>
            <p:ph type="sldNum" sz="quarter" idx="5"/>
          </p:nvPr>
        </p:nvSpPr>
        <p:spPr bwMode="auto">
          <a:xfrm>
            <a:off x="3937000" y="8820150"/>
            <a:ext cx="3009900" cy="463550"/>
          </a:xfrm>
          <a:prstGeom prst="rect">
            <a:avLst/>
          </a:prstGeom>
          <a:noFill/>
          <a:ln w="9525">
            <a:noFill/>
            <a:miter lim="800000"/>
            <a:headEnd/>
            <a:tailEnd/>
          </a:ln>
          <a:effectLst/>
        </p:spPr>
        <p:txBody>
          <a:bodyPr vert="horz" wrap="square" lIns="92737" tIns="46369" rIns="92737" bIns="46369" numCol="1" anchor="b" anchorCtr="0" compatLnSpc="1">
            <a:prstTxWarp prst="textNoShape">
              <a:avLst/>
            </a:prstTxWarp>
          </a:bodyPr>
          <a:lstStyle>
            <a:lvl1pPr algn="r" defTabSz="927100">
              <a:spcBef>
                <a:spcPct val="0"/>
              </a:spcBef>
              <a:defRPr sz="1200">
                <a:latin typeface="Times New Roman" pitchFamily="18" charset="0"/>
                <a:cs typeface="Times New Roman" pitchFamily="18" charset="0"/>
              </a:defRPr>
            </a:lvl1pPr>
          </a:lstStyle>
          <a:p>
            <a:fld id="{3AF124DB-1AD8-4079-AFDD-7FE1F9F80A72}" type="slidenum">
              <a:rPr lang="ar-SA"/>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Arial"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Arial"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Arial"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Arial"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96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97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97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97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97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9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98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9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1004.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1005.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1006.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1007.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100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EF2D65-0CB4-4F74-89A6-01600061696F}" type="slidenum">
              <a:rPr lang="ar-SA"/>
              <a:pPr/>
              <a:t>1</a:t>
            </a:fld>
            <a:endParaRPr lang="en-US"/>
          </a:p>
        </p:txBody>
      </p:sp>
      <p:sp>
        <p:nvSpPr>
          <p:cNvPr id="10889218" name="Rectangle 2"/>
          <p:cNvSpPr>
            <a:spLocks noGrp="1" noRot="1" noChangeAspect="1" noChangeArrowheads="1" noTextEdit="1"/>
          </p:cNvSpPr>
          <p:nvPr>
            <p:ph type="sldImg"/>
          </p:nvPr>
        </p:nvSpPr>
        <p:spPr>
          <a:xfrm>
            <a:off x="688975" y="696913"/>
            <a:ext cx="5568950" cy="3481387"/>
          </a:xfrm>
          <a:ln/>
        </p:spPr>
      </p:sp>
      <p:sp>
        <p:nvSpPr>
          <p:cNvPr id="10889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4B587-FE56-424E-95A5-3DE4C33A5AD0}" type="slidenum">
              <a:rPr lang="ar-SA"/>
              <a:pPr/>
              <a:t>17</a:t>
            </a:fld>
            <a:endParaRPr lang="en-US"/>
          </a:p>
        </p:txBody>
      </p:sp>
      <p:sp>
        <p:nvSpPr>
          <p:cNvPr id="11227138" name="Rectangle 2"/>
          <p:cNvSpPr>
            <a:spLocks noGrp="1" noRot="1" noChangeAspect="1" noChangeArrowheads="1" noTextEdit="1"/>
          </p:cNvSpPr>
          <p:nvPr>
            <p:ph type="sldImg"/>
          </p:nvPr>
        </p:nvSpPr>
        <p:spPr>
          <a:xfrm>
            <a:off x="688975" y="696913"/>
            <a:ext cx="5568950" cy="3481387"/>
          </a:xfrm>
          <a:ln/>
        </p:spPr>
      </p:sp>
      <p:sp>
        <p:nvSpPr>
          <p:cNvPr id="112271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108EAA-AAB0-4FEB-ACB0-A1B5CD4068AA}" type="slidenum">
              <a:rPr lang="ar-SA"/>
              <a:pPr/>
              <a:t>186</a:t>
            </a:fld>
            <a:endParaRPr lang="en-US"/>
          </a:p>
        </p:txBody>
      </p:sp>
      <p:sp>
        <p:nvSpPr>
          <p:cNvPr id="7758850" name="Rectangle 2"/>
          <p:cNvSpPr>
            <a:spLocks noGrp="1" noRot="1" noChangeAspect="1" noChangeArrowheads="1" noTextEdit="1"/>
          </p:cNvSpPr>
          <p:nvPr>
            <p:ph type="sldImg"/>
          </p:nvPr>
        </p:nvSpPr>
        <p:spPr>
          <a:xfrm>
            <a:off x="688975" y="696913"/>
            <a:ext cx="5568950" cy="3481387"/>
          </a:xfrm>
          <a:ln/>
        </p:spPr>
      </p:sp>
      <p:sp>
        <p:nvSpPr>
          <p:cNvPr id="77588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A2EF9-9C61-47CE-A8B2-40D4B392AA57}" type="slidenum">
              <a:rPr lang="ar-SA"/>
              <a:pPr/>
              <a:t>187</a:t>
            </a:fld>
            <a:endParaRPr lang="en-US"/>
          </a:p>
        </p:txBody>
      </p:sp>
      <p:sp>
        <p:nvSpPr>
          <p:cNvPr id="7760898" name="Rectangle 2"/>
          <p:cNvSpPr>
            <a:spLocks noGrp="1" noRot="1" noChangeAspect="1" noChangeArrowheads="1" noTextEdit="1"/>
          </p:cNvSpPr>
          <p:nvPr>
            <p:ph type="sldImg"/>
          </p:nvPr>
        </p:nvSpPr>
        <p:spPr>
          <a:xfrm>
            <a:off x="688975" y="696913"/>
            <a:ext cx="5568950" cy="3481387"/>
          </a:xfrm>
          <a:ln/>
        </p:spPr>
      </p:sp>
      <p:sp>
        <p:nvSpPr>
          <p:cNvPr id="77608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88768-74CB-472F-B78D-C9AB9E4C3685}" type="slidenum">
              <a:rPr lang="ar-SA"/>
              <a:pPr/>
              <a:t>189</a:t>
            </a:fld>
            <a:endParaRPr lang="en-US"/>
          </a:p>
        </p:txBody>
      </p:sp>
      <p:sp>
        <p:nvSpPr>
          <p:cNvPr id="7770114" name="Rectangle 2"/>
          <p:cNvSpPr>
            <a:spLocks noGrp="1" noRot="1" noChangeAspect="1" noChangeArrowheads="1" noTextEdit="1"/>
          </p:cNvSpPr>
          <p:nvPr>
            <p:ph type="sldImg"/>
          </p:nvPr>
        </p:nvSpPr>
        <p:spPr>
          <a:xfrm>
            <a:off x="688975" y="696913"/>
            <a:ext cx="5568950" cy="3481387"/>
          </a:xfrm>
          <a:ln/>
        </p:spPr>
      </p:sp>
      <p:sp>
        <p:nvSpPr>
          <p:cNvPr id="77701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B0215-30DA-47FF-B18F-D4B7992072D8}" type="slidenum">
              <a:rPr lang="ar-SA"/>
              <a:pPr/>
              <a:t>190</a:t>
            </a:fld>
            <a:endParaRPr lang="en-US"/>
          </a:p>
        </p:txBody>
      </p:sp>
      <p:sp>
        <p:nvSpPr>
          <p:cNvPr id="11411458" name="Rectangle 2"/>
          <p:cNvSpPr>
            <a:spLocks noGrp="1" noRot="1" noChangeAspect="1" noChangeArrowheads="1" noTextEdit="1"/>
          </p:cNvSpPr>
          <p:nvPr>
            <p:ph type="sldImg"/>
          </p:nvPr>
        </p:nvSpPr>
        <p:spPr>
          <a:xfrm>
            <a:off x="688975" y="696913"/>
            <a:ext cx="5568950" cy="3481387"/>
          </a:xfrm>
          <a:ln/>
        </p:spPr>
      </p:sp>
      <p:sp>
        <p:nvSpPr>
          <p:cNvPr id="11411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8D5851-CB4B-42F5-B4DF-41046C4FB102}" type="slidenum">
              <a:rPr lang="ar-SA"/>
              <a:pPr/>
              <a:t>191</a:t>
            </a:fld>
            <a:endParaRPr lang="en-US"/>
          </a:p>
        </p:txBody>
      </p:sp>
      <p:sp>
        <p:nvSpPr>
          <p:cNvPr id="11413506" name="Rectangle 2"/>
          <p:cNvSpPr>
            <a:spLocks noGrp="1" noRot="1" noChangeAspect="1" noChangeArrowheads="1" noTextEdit="1"/>
          </p:cNvSpPr>
          <p:nvPr>
            <p:ph type="sldImg"/>
          </p:nvPr>
        </p:nvSpPr>
        <p:spPr>
          <a:xfrm>
            <a:off x="688975" y="696913"/>
            <a:ext cx="5568950" cy="3481387"/>
          </a:xfrm>
          <a:ln/>
        </p:spPr>
      </p:sp>
      <p:sp>
        <p:nvSpPr>
          <p:cNvPr id="114135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E11E2C-CCFC-4855-A79E-D56229702B1E}" type="slidenum">
              <a:rPr lang="ar-SA"/>
              <a:pPr/>
              <a:t>192</a:t>
            </a:fld>
            <a:endParaRPr lang="en-US"/>
          </a:p>
        </p:txBody>
      </p:sp>
      <p:sp>
        <p:nvSpPr>
          <p:cNvPr id="11415554" name="Rectangle 2"/>
          <p:cNvSpPr>
            <a:spLocks noGrp="1" noRot="1" noChangeAspect="1" noChangeArrowheads="1" noTextEdit="1"/>
          </p:cNvSpPr>
          <p:nvPr>
            <p:ph type="sldImg"/>
          </p:nvPr>
        </p:nvSpPr>
        <p:spPr>
          <a:xfrm>
            <a:off x="688975" y="696913"/>
            <a:ext cx="5568950" cy="3481387"/>
          </a:xfrm>
          <a:ln/>
        </p:spPr>
      </p:sp>
      <p:sp>
        <p:nvSpPr>
          <p:cNvPr id="114155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D0C384-0D01-4060-AC62-D63487AD9DBD}" type="slidenum">
              <a:rPr lang="ar-SA"/>
              <a:pPr/>
              <a:t>193</a:t>
            </a:fld>
            <a:endParaRPr lang="en-US"/>
          </a:p>
        </p:txBody>
      </p:sp>
      <p:sp>
        <p:nvSpPr>
          <p:cNvPr id="7777282" name="Rectangle 2"/>
          <p:cNvSpPr>
            <a:spLocks noGrp="1" noRot="1" noChangeAspect="1" noChangeArrowheads="1" noTextEdit="1"/>
          </p:cNvSpPr>
          <p:nvPr>
            <p:ph type="sldImg"/>
          </p:nvPr>
        </p:nvSpPr>
        <p:spPr>
          <a:xfrm>
            <a:off x="688975" y="696913"/>
            <a:ext cx="5568950" cy="3481387"/>
          </a:xfrm>
          <a:ln/>
        </p:spPr>
      </p:sp>
      <p:sp>
        <p:nvSpPr>
          <p:cNvPr id="7777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34675-EF2B-46F0-99F0-D50ED69F9770}" type="slidenum">
              <a:rPr lang="ar-SA"/>
              <a:pPr/>
              <a:t>197</a:t>
            </a:fld>
            <a:endParaRPr lang="en-US"/>
          </a:p>
        </p:txBody>
      </p:sp>
      <p:sp>
        <p:nvSpPr>
          <p:cNvPr id="7797762" name="Rectangle 2"/>
          <p:cNvSpPr>
            <a:spLocks noGrp="1" noRot="1" noChangeAspect="1" noChangeArrowheads="1" noTextEdit="1"/>
          </p:cNvSpPr>
          <p:nvPr>
            <p:ph type="sldImg"/>
          </p:nvPr>
        </p:nvSpPr>
        <p:spPr>
          <a:xfrm>
            <a:off x="688975" y="696913"/>
            <a:ext cx="5568950" cy="3481387"/>
          </a:xfrm>
          <a:ln/>
        </p:spPr>
      </p:sp>
      <p:sp>
        <p:nvSpPr>
          <p:cNvPr id="77977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97EE95-409A-480F-8946-CF24C75E8041}" type="slidenum">
              <a:rPr lang="ar-SA"/>
              <a:pPr/>
              <a:t>198</a:t>
            </a:fld>
            <a:endParaRPr lang="en-US"/>
          </a:p>
        </p:txBody>
      </p:sp>
      <p:sp>
        <p:nvSpPr>
          <p:cNvPr id="11420674" name="Rectangle 2"/>
          <p:cNvSpPr>
            <a:spLocks noGrp="1" noRot="1" noChangeAspect="1" noChangeArrowheads="1" noTextEdit="1"/>
          </p:cNvSpPr>
          <p:nvPr>
            <p:ph type="sldImg"/>
          </p:nvPr>
        </p:nvSpPr>
        <p:spPr>
          <a:xfrm>
            <a:off x="688975" y="696913"/>
            <a:ext cx="5568950" cy="3481387"/>
          </a:xfrm>
          <a:ln/>
        </p:spPr>
      </p:sp>
      <p:sp>
        <p:nvSpPr>
          <p:cNvPr id="114206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209</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41EE0-7D2B-4EE7-B28D-12D6B84971B9}" type="slidenum">
              <a:rPr lang="ar-SA"/>
              <a:pPr/>
              <a:t>18</a:t>
            </a:fld>
            <a:endParaRPr lang="en-US"/>
          </a:p>
        </p:txBody>
      </p:sp>
      <p:sp>
        <p:nvSpPr>
          <p:cNvPr id="4963330" name="Rectangle 2"/>
          <p:cNvSpPr>
            <a:spLocks noGrp="1" noRot="1" noChangeAspect="1" noChangeArrowheads="1" noTextEdit="1"/>
          </p:cNvSpPr>
          <p:nvPr>
            <p:ph type="sldImg"/>
          </p:nvPr>
        </p:nvSpPr>
        <p:spPr>
          <a:xfrm>
            <a:off x="688975" y="696913"/>
            <a:ext cx="5568950" cy="3481387"/>
          </a:xfrm>
          <a:ln/>
        </p:spPr>
      </p:sp>
      <p:sp>
        <p:nvSpPr>
          <p:cNvPr id="4963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458835-A7AC-42DC-945A-AE975BD176B0}" type="slidenum">
              <a:rPr lang="ar-SA"/>
              <a:pPr/>
              <a:t>210</a:t>
            </a:fld>
            <a:endParaRPr lang="en-US"/>
          </a:p>
        </p:txBody>
      </p:sp>
      <p:sp>
        <p:nvSpPr>
          <p:cNvPr id="13428738" name="Rectangle 2"/>
          <p:cNvSpPr>
            <a:spLocks noGrp="1" noRot="1" noChangeAspect="1" noChangeArrowheads="1" noTextEdit="1"/>
          </p:cNvSpPr>
          <p:nvPr>
            <p:ph type="sldImg"/>
          </p:nvPr>
        </p:nvSpPr>
        <p:spPr>
          <a:xfrm>
            <a:off x="688975" y="696913"/>
            <a:ext cx="5568950" cy="3481387"/>
          </a:xfrm>
          <a:ln/>
        </p:spPr>
      </p:sp>
      <p:sp>
        <p:nvSpPr>
          <p:cNvPr id="134287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7F9981-807D-4FC8-B3F5-B52B62639503}" type="slidenum">
              <a:rPr lang="ar-SA"/>
              <a:pPr/>
              <a:t>211</a:t>
            </a:fld>
            <a:endParaRPr lang="en-US"/>
          </a:p>
        </p:txBody>
      </p:sp>
      <p:sp>
        <p:nvSpPr>
          <p:cNvPr id="13430786" name="Rectangle 2"/>
          <p:cNvSpPr>
            <a:spLocks noGrp="1" noRot="1" noChangeAspect="1" noChangeArrowheads="1" noTextEdit="1"/>
          </p:cNvSpPr>
          <p:nvPr>
            <p:ph type="sldImg"/>
          </p:nvPr>
        </p:nvSpPr>
        <p:spPr>
          <a:xfrm>
            <a:off x="688975" y="696913"/>
            <a:ext cx="5568950" cy="3481387"/>
          </a:xfrm>
          <a:ln/>
        </p:spPr>
      </p:sp>
      <p:sp>
        <p:nvSpPr>
          <p:cNvPr id="134307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621D50-5D94-48F9-BB4D-BFC64EF543F1}" type="slidenum">
              <a:rPr lang="ar-SA"/>
              <a:pPr/>
              <a:t>212</a:t>
            </a:fld>
            <a:endParaRPr lang="en-US"/>
          </a:p>
        </p:txBody>
      </p:sp>
      <p:sp>
        <p:nvSpPr>
          <p:cNvPr id="13432834" name="Rectangle 2"/>
          <p:cNvSpPr>
            <a:spLocks noGrp="1" noRot="1" noChangeAspect="1" noChangeArrowheads="1" noTextEdit="1"/>
          </p:cNvSpPr>
          <p:nvPr>
            <p:ph type="sldImg"/>
          </p:nvPr>
        </p:nvSpPr>
        <p:spPr>
          <a:xfrm>
            <a:off x="688975" y="696913"/>
            <a:ext cx="5568950" cy="3481387"/>
          </a:xfrm>
          <a:ln/>
        </p:spPr>
      </p:sp>
      <p:sp>
        <p:nvSpPr>
          <p:cNvPr id="134328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56B09-76DA-47F4-8EDE-F5EE6C1CCBE0}" type="slidenum">
              <a:rPr lang="ar-SA"/>
              <a:pPr/>
              <a:t>213</a:t>
            </a:fld>
            <a:endParaRPr lang="en-US"/>
          </a:p>
        </p:txBody>
      </p:sp>
      <p:sp>
        <p:nvSpPr>
          <p:cNvPr id="13434882" name="Rectangle 2"/>
          <p:cNvSpPr>
            <a:spLocks noGrp="1" noRot="1" noChangeAspect="1" noChangeArrowheads="1" noTextEdit="1"/>
          </p:cNvSpPr>
          <p:nvPr>
            <p:ph type="sldImg"/>
          </p:nvPr>
        </p:nvSpPr>
        <p:spPr>
          <a:xfrm>
            <a:off x="688975" y="696913"/>
            <a:ext cx="5568950" cy="3481387"/>
          </a:xfrm>
          <a:ln/>
        </p:spPr>
      </p:sp>
      <p:sp>
        <p:nvSpPr>
          <p:cNvPr id="134348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5A1157-8C33-4020-B164-26B5180F45DA}" type="slidenum">
              <a:rPr lang="ar-SA"/>
              <a:pPr/>
              <a:t>214</a:t>
            </a:fld>
            <a:endParaRPr lang="en-US"/>
          </a:p>
        </p:txBody>
      </p:sp>
      <p:sp>
        <p:nvSpPr>
          <p:cNvPr id="13436930" name="Rectangle 2"/>
          <p:cNvSpPr>
            <a:spLocks noGrp="1" noRot="1" noChangeAspect="1" noChangeArrowheads="1" noTextEdit="1"/>
          </p:cNvSpPr>
          <p:nvPr>
            <p:ph type="sldImg"/>
          </p:nvPr>
        </p:nvSpPr>
        <p:spPr>
          <a:xfrm>
            <a:off x="688975" y="696913"/>
            <a:ext cx="5568950" cy="3481387"/>
          </a:xfrm>
          <a:ln/>
        </p:spPr>
      </p:sp>
      <p:sp>
        <p:nvSpPr>
          <p:cNvPr id="134369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EFAC85-73F1-48BD-9549-C875DCFF000B}" type="slidenum">
              <a:rPr lang="ar-SA"/>
              <a:pPr/>
              <a:t>215</a:t>
            </a:fld>
            <a:endParaRPr lang="en-US"/>
          </a:p>
        </p:txBody>
      </p:sp>
      <p:sp>
        <p:nvSpPr>
          <p:cNvPr id="13438978" name="Rectangle 2"/>
          <p:cNvSpPr>
            <a:spLocks noGrp="1" noRot="1" noChangeAspect="1" noChangeArrowheads="1" noTextEdit="1"/>
          </p:cNvSpPr>
          <p:nvPr>
            <p:ph type="sldImg"/>
          </p:nvPr>
        </p:nvSpPr>
        <p:spPr>
          <a:xfrm>
            <a:off x="688975" y="696913"/>
            <a:ext cx="5568950" cy="3481387"/>
          </a:xfrm>
          <a:ln/>
        </p:spPr>
      </p:sp>
      <p:sp>
        <p:nvSpPr>
          <p:cNvPr id="134389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216</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225</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230</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239</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9B36B5-A150-49B7-8DA9-D0DC666000C2}" type="slidenum">
              <a:rPr lang="ar-SA"/>
              <a:pPr/>
              <a:t>19</a:t>
            </a:fld>
            <a:endParaRPr lang="en-US"/>
          </a:p>
        </p:txBody>
      </p:sp>
      <p:sp>
        <p:nvSpPr>
          <p:cNvPr id="4965378" name="Rectangle 2"/>
          <p:cNvSpPr>
            <a:spLocks noGrp="1" noRot="1" noChangeAspect="1" noChangeArrowheads="1" noTextEdit="1"/>
          </p:cNvSpPr>
          <p:nvPr>
            <p:ph type="sldImg"/>
          </p:nvPr>
        </p:nvSpPr>
        <p:spPr>
          <a:xfrm>
            <a:off x="688975" y="696913"/>
            <a:ext cx="5568950" cy="3481387"/>
          </a:xfrm>
          <a:ln/>
        </p:spPr>
      </p:sp>
      <p:sp>
        <p:nvSpPr>
          <p:cNvPr id="49653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246</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255</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268</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274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284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290</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294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305</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312</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318</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7F8D6-725D-4D40-86F6-7E82B9B84D15}" type="slidenum">
              <a:rPr lang="ar-SA"/>
              <a:pPr/>
              <a:t>21</a:t>
            </a:fld>
            <a:endParaRPr lang="en-US"/>
          </a:p>
        </p:txBody>
      </p:sp>
      <p:sp>
        <p:nvSpPr>
          <p:cNvPr id="4967426" name="Rectangle 2"/>
          <p:cNvSpPr>
            <a:spLocks noGrp="1" noRot="1" noChangeAspect="1" noChangeArrowheads="1" noTextEdit="1"/>
          </p:cNvSpPr>
          <p:nvPr>
            <p:ph type="sldImg"/>
          </p:nvPr>
        </p:nvSpPr>
        <p:spPr>
          <a:xfrm>
            <a:off x="688975" y="696913"/>
            <a:ext cx="5568950" cy="3481387"/>
          </a:xfrm>
          <a:ln/>
        </p:spPr>
      </p:sp>
      <p:sp>
        <p:nvSpPr>
          <p:cNvPr id="49674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327</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332</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337</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341</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354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364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377</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386</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395</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407</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BD7E3-8C14-4954-9002-C90CE786C9BD}" type="slidenum">
              <a:rPr lang="ar-SA"/>
              <a:pPr/>
              <a:t>22</a:t>
            </a:fld>
            <a:endParaRPr lang="en-US"/>
          </a:p>
        </p:txBody>
      </p:sp>
      <p:sp>
        <p:nvSpPr>
          <p:cNvPr id="11231234" name="Rectangle 2"/>
          <p:cNvSpPr>
            <a:spLocks noGrp="1" noRot="1" noChangeAspect="1" noChangeArrowheads="1" noTextEdit="1"/>
          </p:cNvSpPr>
          <p:nvPr>
            <p:ph type="sldImg"/>
          </p:nvPr>
        </p:nvSpPr>
        <p:spPr>
          <a:xfrm>
            <a:off x="688975" y="696913"/>
            <a:ext cx="5568950" cy="3481387"/>
          </a:xfrm>
          <a:ln/>
        </p:spPr>
      </p:sp>
      <p:sp>
        <p:nvSpPr>
          <p:cNvPr id="112312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412</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422</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432</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439</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446</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454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464</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477</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488</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500</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810F4-FEAF-4709-BBC3-BE4A42A1AE43}" type="slidenum">
              <a:rPr lang="ar-SA"/>
              <a:pPr/>
              <a:t>23</a:t>
            </a:fld>
            <a:endParaRPr lang="en-US"/>
          </a:p>
        </p:txBody>
      </p:sp>
      <p:sp>
        <p:nvSpPr>
          <p:cNvPr id="4969474" name="Rectangle 2"/>
          <p:cNvSpPr>
            <a:spLocks noGrp="1" noRot="1" noChangeAspect="1" noChangeArrowheads="1" noTextEdit="1"/>
          </p:cNvSpPr>
          <p:nvPr>
            <p:ph type="sldImg"/>
          </p:nvPr>
        </p:nvSpPr>
        <p:spPr>
          <a:xfrm>
            <a:off x="688975" y="696913"/>
            <a:ext cx="5568950" cy="3481387"/>
          </a:xfrm>
          <a:ln/>
        </p:spPr>
      </p:sp>
      <p:sp>
        <p:nvSpPr>
          <p:cNvPr id="49694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511</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34BD-FC77-4163-8A06-906F4F295BB7}" type="slidenum">
              <a:rPr lang="ar-SA"/>
              <a:pPr/>
              <a:t>526</a:t>
            </a:fld>
            <a:endParaRPr lang="en-US"/>
          </a:p>
        </p:txBody>
      </p:sp>
      <p:sp>
        <p:nvSpPr>
          <p:cNvPr id="7819266" name="Rectangle 2"/>
          <p:cNvSpPr>
            <a:spLocks noGrp="1" noRot="1" noChangeAspect="1" noChangeArrowheads="1" noTextEdit="1"/>
          </p:cNvSpPr>
          <p:nvPr>
            <p:ph type="sldImg"/>
          </p:nvPr>
        </p:nvSpPr>
        <p:spPr>
          <a:xfrm>
            <a:off x="688975" y="696913"/>
            <a:ext cx="5568950" cy="3481387"/>
          </a:xfrm>
          <a:ln/>
        </p:spPr>
      </p:sp>
      <p:sp>
        <p:nvSpPr>
          <p:cNvPr id="7819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196BE5-48BC-47C6-8CCD-5209A93095DD}" type="slidenum">
              <a:rPr lang="ar-SA"/>
              <a:pPr/>
              <a:t>527</a:t>
            </a:fld>
            <a:endParaRPr lang="en-US"/>
          </a:p>
        </p:txBody>
      </p:sp>
      <p:sp>
        <p:nvSpPr>
          <p:cNvPr id="7821314" name="Rectangle 2"/>
          <p:cNvSpPr>
            <a:spLocks noGrp="1" noRot="1" noChangeAspect="1" noChangeArrowheads="1" noTextEdit="1"/>
          </p:cNvSpPr>
          <p:nvPr>
            <p:ph type="sldImg"/>
          </p:nvPr>
        </p:nvSpPr>
        <p:spPr>
          <a:xfrm>
            <a:off x="688975" y="696913"/>
            <a:ext cx="5568950" cy="3481387"/>
          </a:xfrm>
          <a:ln/>
        </p:spPr>
      </p:sp>
      <p:sp>
        <p:nvSpPr>
          <p:cNvPr id="7821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799D7-1BF7-4039-A76F-A2CB345CE5C0}" type="slidenum">
              <a:rPr lang="ar-SA"/>
              <a:pPr/>
              <a:t>528</a:t>
            </a:fld>
            <a:endParaRPr lang="en-US"/>
          </a:p>
        </p:txBody>
      </p:sp>
      <p:sp>
        <p:nvSpPr>
          <p:cNvPr id="7823362" name="Rectangle 2"/>
          <p:cNvSpPr>
            <a:spLocks noGrp="1" noRot="1" noChangeAspect="1" noChangeArrowheads="1" noTextEdit="1"/>
          </p:cNvSpPr>
          <p:nvPr>
            <p:ph type="sldImg"/>
          </p:nvPr>
        </p:nvSpPr>
        <p:spPr>
          <a:xfrm>
            <a:off x="688975" y="696913"/>
            <a:ext cx="5568950" cy="3481387"/>
          </a:xfrm>
          <a:ln/>
        </p:spPr>
      </p:sp>
      <p:sp>
        <p:nvSpPr>
          <p:cNvPr id="7823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3478DC-DB9C-42A0-900E-4E3F0D3BCEBE}" type="slidenum">
              <a:rPr lang="ar-SA"/>
              <a:pPr/>
              <a:t>529</a:t>
            </a:fld>
            <a:endParaRPr lang="en-US"/>
          </a:p>
        </p:txBody>
      </p:sp>
      <p:sp>
        <p:nvSpPr>
          <p:cNvPr id="7827458" name="Rectangle 2"/>
          <p:cNvSpPr>
            <a:spLocks noGrp="1" noRot="1" noChangeAspect="1" noChangeArrowheads="1" noTextEdit="1"/>
          </p:cNvSpPr>
          <p:nvPr>
            <p:ph type="sldImg"/>
          </p:nvPr>
        </p:nvSpPr>
        <p:spPr>
          <a:xfrm>
            <a:off x="688975" y="696913"/>
            <a:ext cx="5568950" cy="3481387"/>
          </a:xfrm>
          <a:ln/>
        </p:spPr>
      </p:sp>
      <p:sp>
        <p:nvSpPr>
          <p:cNvPr id="7827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CFFD81-FAAC-4978-B525-B9AFF6E8DB71}" type="slidenum">
              <a:rPr lang="ar-SA"/>
              <a:pPr/>
              <a:t>530</a:t>
            </a:fld>
            <a:endParaRPr lang="en-US"/>
          </a:p>
        </p:txBody>
      </p:sp>
      <p:sp>
        <p:nvSpPr>
          <p:cNvPr id="7829506" name="Rectangle 2"/>
          <p:cNvSpPr>
            <a:spLocks noGrp="1" noRot="1" noChangeAspect="1" noChangeArrowheads="1" noTextEdit="1"/>
          </p:cNvSpPr>
          <p:nvPr>
            <p:ph type="sldImg"/>
          </p:nvPr>
        </p:nvSpPr>
        <p:spPr>
          <a:xfrm>
            <a:off x="688975" y="696913"/>
            <a:ext cx="5568950" cy="3481387"/>
          </a:xfrm>
          <a:ln/>
        </p:spPr>
      </p:sp>
      <p:sp>
        <p:nvSpPr>
          <p:cNvPr id="78295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EC795E-91A2-49C3-9D71-D7C4CBF4DF27}" type="slidenum">
              <a:rPr lang="ar-SA"/>
              <a:pPr/>
              <a:t>531</a:t>
            </a:fld>
            <a:endParaRPr lang="en-US"/>
          </a:p>
        </p:txBody>
      </p:sp>
      <p:sp>
        <p:nvSpPr>
          <p:cNvPr id="7832578" name="Rectangle 2"/>
          <p:cNvSpPr>
            <a:spLocks noGrp="1" noRot="1" noChangeAspect="1" noChangeArrowheads="1" noTextEdit="1"/>
          </p:cNvSpPr>
          <p:nvPr>
            <p:ph type="sldImg"/>
          </p:nvPr>
        </p:nvSpPr>
        <p:spPr>
          <a:xfrm>
            <a:off x="688975" y="696913"/>
            <a:ext cx="5568950" cy="3481387"/>
          </a:xfrm>
          <a:ln/>
        </p:spPr>
      </p:sp>
      <p:sp>
        <p:nvSpPr>
          <p:cNvPr id="78325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7BADC-DFAE-496A-B546-7F56D31C9CF9}" type="slidenum">
              <a:rPr lang="ar-SA"/>
              <a:pPr/>
              <a:t>532</a:t>
            </a:fld>
            <a:endParaRPr lang="en-US"/>
          </a:p>
        </p:txBody>
      </p:sp>
      <p:sp>
        <p:nvSpPr>
          <p:cNvPr id="7834626" name="Rectangle 2"/>
          <p:cNvSpPr>
            <a:spLocks noGrp="1" noRot="1" noChangeAspect="1" noChangeArrowheads="1" noTextEdit="1"/>
          </p:cNvSpPr>
          <p:nvPr>
            <p:ph type="sldImg"/>
          </p:nvPr>
        </p:nvSpPr>
        <p:spPr>
          <a:xfrm>
            <a:off x="688975" y="696913"/>
            <a:ext cx="5568950" cy="3481387"/>
          </a:xfrm>
          <a:ln/>
        </p:spPr>
      </p:sp>
      <p:sp>
        <p:nvSpPr>
          <p:cNvPr id="78346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7AE78-9155-49C9-9AF7-5886BBC0C479}" type="slidenum">
              <a:rPr lang="ar-SA"/>
              <a:pPr/>
              <a:t>533</a:t>
            </a:fld>
            <a:endParaRPr lang="en-US"/>
          </a:p>
        </p:txBody>
      </p:sp>
      <p:sp>
        <p:nvSpPr>
          <p:cNvPr id="7836674" name="Rectangle 2"/>
          <p:cNvSpPr>
            <a:spLocks noGrp="1" noRot="1" noChangeAspect="1" noChangeArrowheads="1" noTextEdit="1"/>
          </p:cNvSpPr>
          <p:nvPr>
            <p:ph type="sldImg"/>
          </p:nvPr>
        </p:nvSpPr>
        <p:spPr>
          <a:xfrm>
            <a:off x="688975" y="696913"/>
            <a:ext cx="5568950" cy="3481387"/>
          </a:xfrm>
          <a:ln/>
        </p:spPr>
      </p:sp>
      <p:sp>
        <p:nvSpPr>
          <p:cNvPr id="78366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221BA-1ABA-43E4-B3DF-BCEE20604F17}" type="slidenum">
              <a:rPr lang="ar-SA"/>
              <a:pPr/>
              <a:t>534</a:t>
            </a:fld>
            <a:endParaRPr lang="en-US"/>
          </a:p>
        </p:txBody>
      </p:sp>
      <p:sp>
        <p:nvSpPr>
          <p:cNvPr id="7838722" name="Rectangle 2"/>
          <p:cNvSpPr>
            <a:spLocks noGrp="1" noRot="1" noChangeAspect="1" noChangeArrowheads="1" noTextEdit="1"/>
          </p:cNvSpPr>
          <p:nvPr>
            <p:ph type="sldImg"/>
          </p:nvPr>
        </p:nvSpPr>
        <p:spPr>
          <a:xfrm>
            <a:off x="688975" y="696913"/>
            <a:ext cx="5568950" cy="3481387"/>
          </a:xfrm>
          <a:ln/>
        </p:spPr>
      </p:sp>
      <p:sp>
        <p:nvSpPr>
          <p:cNvPr id="78387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76BE8D-E95B-4B36-8BA6-BDFD0233C22B}" type="slidenum">
              <a:rPr lang="ar-SA"/>
              <a:pPr/>
              <a:t>26</a:t>
            </a:fld>
            <a:endParaRPr lang="en-US"/>
          </a:p>
        </p:txBody>
      </p:sp>
      <p:sp>
        <p:nvSpPr>
          <p:cNvPr id="4973570" name="Rectangle 2"/>
          <p:cNvSpPr>
            <a:spLocks noGrp="1" noRot="1" noChangeAspect="1" noChangeArrowheads="1" noTextEdit="1"/>
          </p:cNvSpPr>
          <p:nvPr>
            <p:ph type="sldImg"/>
          </p:nvPr>
        </p:nvSpPr>
        <p:spPr>
          <a:xfrm>
            <a:off x="688975" y="696913"/>
            <a:ext cx="5568950" cy="3481387"/>
          </a:xfrm>
          <a:ln/>
        </p:spPr>
      </p:sp>
      <p:sp>
        <p:nvSpPr>
          <p:cNvPr id="49735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4B882-476F-48F2-825B-13654A5B7D92}" type="slidenum">
              <a:rPr lang="ar-SA"/>
              <a:pPr/>
              <a:t>535</a:t>
            </a:fld>
            <a:endParaRPr lang="en-US"/>
          </a:p>
        </p:txBody>
      </p:sp>
      <p:sp>
        <p:nvSpPr>
          <p:cNvPr id="7840770" name="Rectangle 2"/>
          <p:cNvSpPr>
            <a:spLocks noGrp="1" noRot="1" noChangeAspect="1" noChangeArrowheads="1" noTextEdit="1"/>
          </p:cNvSpPr>
          <p:nvPr>
            <p:ph type="sldImg"/>
          </p:nvPr>
        </p:nvSpPr>
        <p:spPr>
          <a:xfrm>
            <a:off x="688975" y="696913"/>
            <a:ext cx="5568950" cy="3481387"/>
          </a:xfrm>
          <a:ln/>
        </p:spPr>
      </p:sp>
      <p:sp>
        <p:nvSpPr>
          <p:cNvPr id="78407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76FA37-8063-4ACC-B231-357592727E40}" type="slidenum">
              <a:rPr lang="ar-SA"/>
              <a:pPr/>
              <a:t>536</a:t>
            </a:fld>
            <a:endParaRPr lang="en-US"/>
          </a:p>
        </p:txBody>
      </p:sp>
      <p:sp>
        <p:nvSpPr>
          <p:cNvPr id="7844866" name="Rectangle 2"/>
          <p:cNvSpPr>
            <a:spLocks noGrp="1" noRot="1" noChangeAspect="1" noChangeArrowheads="1" noTextEdit="1"/>
          </p:cNvSpPr>
          <p:nvPr>
            <p:ph type="sldImg"/>
          </p:nvPr>
        </p:nvSpPr>
        <p:spPr>
          <a:xfrm>
            <a:off x="688975" y="696913"/>
            <a:ext cx="5568950" cy="3481387"/>
          </a:xfrm>
          <a:ln/>
        </p:spPr>
      </p:sp>
      <p:sp>
        <p:nvSpPr>
          <p:cNvPr id="78448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D369A-FA6E-4630-BE0A-096D9AA9B597}" type="slidenum">
              <a:rPr lang="ar-SA"/>
              <a:pPr/>
              <a:t>537</a:t>
            </a:fld>
            <a:endParaRPr lang="en-US"/>
          </a:p>
        </p:txBody>
      </p:sp>
      <p:sp>
        <p:nvSpPr>
          <p:cNvPr id="7846914" name="Rectangle 2"/>
          <p:cNvSpPr>
            <a:spLocks noGrp="1" noRot="1" noChangeAspect="1" noChangeArrowheads="1" noTextEdit="1"/>
          </p:cNvSpPr>
          <p:nvPr>
            <p:ph type="sldImg"/>
          </p:nvPr>
        </p:nvSpPr>
        <p:spPr>
          <a:xfrm>
            <a:off x="688975" y="696913"/>
            <a:ext cx="5568950" cy="3481387"/>
          </a:xfrm>
          <a:ln/>
        </p:spPr>
      </p:sp>
      <p:sp>
        <p:nvSpPr>
          <p:cNvPr id="78469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A8069-3374-4A76-B9EE-C6AB648E03A0}" type="slidenum">
              <a:rPr lang="ar-SA"/>
              <a:pPr/>
              <a:t>538</a:t>
            </a:fld>
            <a:endParaRPr lang="en-US"/>
          </a:p>
        </p:txBody>
      </p:sp>
      <p:sp>
        <p:nvSpPr>
          <p:cNvPr id="11383810" name="Rectangle 2"/>
          <p:cNvSpPr>
            <a:spLocks noGrp="1" noRot="1" noChangeAspect="1" noChangeArrowheads="1" noTextEdit="1"/>
          </p:cNvSpPr>
          <p:nvPr>
            <p:ph type="sldImg"/>
          </p:nvPr>
        </p:nvSpPr>
        <p:spPr>
          <a:xfrm>
            <a:off x="688975" y="696913"/>
            <a:ext cx="5568950" cy="3481387"/>
          </a:xfrm>
          <a:ln/>
        </p:spPr>
      </p:sp>
      <p:sp>
        <p:nvSpPr>
          <p:cNvPr id="113838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A8632-7355-40FC-9110-BE5947082FDB}" type="slidenum">
              <a:rPr lang="ar-SA"/>
              <a:pPr/>
              <a:t>539</a:t>
            </a:fld>
            <a:endParaRPr lang="en-US"/>
          </a:p>
        </p:txBody>
      </p:sp>
      <p:sp>
        <p:nvSpPr>
          <p:cNvPr id="11385858" name="Rectangle 2"/>
          <p:cNvSpPr>
            <a:spLocks noGrp="1" noRot="1" noChangeAspect="1" noChangeArrowheads="1" noTextEdit="1"/>
          </p:cNvSpPr>
          <p:nvPr>
            <p:ph type="sldImg"/>
          </p:nvPr>
        </p:nvSpPr>
        <p:spPr>
          <a:xfrm>
            <a:off x="688975" y="696913"/>
            <a:ext cx="5568950" cy="3481387"/>
          </a:xfrm>
          <a:ln/>
        </p:spPr>
      </p:sp>
      <p:sp>
        <p:nvSpPr>
          <p:cNvPr id="113858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7A5AF0-90F8-48B1-ADCC-9D3BE1A2D158}" type="slidenum">
              <a:rPr lang="ar-SA"/>
              <a:pPr/>
              <a:t>540</a:t>
            </a:fld>
            <a:endParaRPr lang="en-US"/>
          </a:p>
        </p:txBody>
      </p:sp>
      <p:sp>
        <p:nvSpPr>
          <p:cNvPr id="13441026" name="Rectangle 2"/>
          <p:cNvSpPr>
            <a:spLocks noGrp="1" noRot="1" noChangeAspect="1" noChangeArrowheads="1" noTextEdit="1"/>
          </p:cNvSpPr>
          <p:nvPr>
            <p:ph type="sldImg"/>
          </p:nvPr>
        </p:nvSpPr>
        <p:spPr>
          <a:xfrm>
            <a:off x="688975" y="696913"/>
            <a:ext cx="5568950" cy="3481387"/>
          </a:xfrm>
          <a:ln/>
        </p:spPr>
      </p:sp>
      <p:sp>
        <p:nvSpPr>
          <p:cNvPr id="13441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77C2B9-C2B2-41D6-AB51-CA73E7B3B99E}" type="slidenum">
              <a:rPr lang="ar-SA"/>
              <a:pPr/>
              <a:t>541</a:t>
            </a:fld>
            <a:endParaRPr lang="en-US"/>
          </a:p>
        </p:txBody>
      </p:sp>
      <p:sp>
        <p:nvSpPr>
          <p:cNvPr id="13443074" name="Rectangle 2"/>
          <p:cNvSpPr>
            <a:spLocks noGrp="1" noRot="1" noChangeAspect="1" noChangeArrowheads="1" noTextEdit="1"/>
          </p:cNvSpPr>
          <p:nvPr>
            <p:ph type="sldImg"/>
          </p:nvPr>
        </p:nvSpPr>
        <p:spPr>
          <a:xfrm>
            <a:off x="688975" y="696913"/>
            <a:ext cx="5568950" cy="3481387"/>
          </a:xfrm>
          <a:ln/>
        </p:spPr>
      </p:sp>
      <p:sp>
        <p:nvSpPr>
          <p:cNvPr id="13443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10FB8-CD19-470F-A96B-9C5C90674CD5}" type="slidenum">
              <a:rPr lang="ar-SA"/>
              <a:pPr/>
              <a:t>542</a:t>
            </a:fld>
            <a:endParaRPr lang="en-US"/>
          </a:p>
        </p:txBody>
      </p:sp>
      <p:sp>
        <p:nvSpPr>
          <p:cNvPr id="7851010" name="Rectangle 2"/>
          <p:cNvSpPr>
            <a:spLocks noGrp="1" noRot="1" noChangeAspect="1" noChangeArrowheads="1" noTextEdit="1"/>
          </p:cNvSpPr>
          <p:nvPr>
            <p:ph type="sldImg"/>
          </p:nvPr>
        </p:nvSpPr>
        <p:spPr>
          <a:xfrm>
            <a:off x="688975" y="696913"/>
            <a:ext cx="5568950" cy="3481387"/>
          </a:xfrm>
          <a:ln/>
        </p:spPr>
      </p:sp>
      <p:sp>
        <p:nvSpPr>
          <p:cNvPr id="78510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06BC3-1051-4655-8763-28897997042B}" type="slidenum">
              <a:rPr lang="ar-SA"/>
              <a:pPr/>
              <a:t>543</a:t>
            </a:fld>
            <a:endParaRPr lang="en-US"/>
          </a:p>
        </p:txBody>
      </p:sp>
      <p:sp>
        <p:nvSpPr>
          <p:cNvPr id="12849154" name="Rectangle 2"/>
          <p:cNvSpPr>
            <a:spLocks noGrp="1" noRot="1" noChangeAspect="1" noChangeArrowheads="1" noTextEdit="1"/>
          </p:cNvSpPr>
          <p:nvPr>
            <p:ph type="sldImg"/>
          </p:nvPr>
        </p:nvSpPr>
        <p:spPr>
          <a:xfrm>
            <a:off x="688975" y="696913"/>
            <a:ext cx="5568950" cy="3481387"/>
          </a:xfrm>
          <a:ln/>
        </p:spPr>
      </p:sp>
      <p:sp>
        <p:nvSpPr>
          <p:cNvPr id="128491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E21EE-5779-4D09-AB84-5BAFAF1E84C2}" type="slidenum">
              <a:rPr lang="ar-SA"/>
              <a:pPr/>
              <a:t>544</a:t>
            </a:fld>
            <a:endParaRPr lang="en-US"/>
          </a:p>
        </p:txBody>
      </p:sp>
      <p:sp>
        <p:nvSpPr>
          <p:cNvPr id="13396994" name="Rectangle 2"/>
          <p:cNvSpPr>
            <a:spLocks noGrp="1" noRot="1" noChangeAspect="1" noChangeArrowheads="1" noTextEdit="1"/>
          </p:cNvSpPr>
          <p:nvPr>
            <p:ph type="sldImg"/>
          </p:nvPr>
        </p:nvSpPr>
        <p:spPr>
          <a:xfrm>
            <a:off x="690563" y="696913"/>
            <a:ext cx="5568950" cy="3481387"/>
          </a:xfrm>
          <a:ln/>
        </p:spPr>
      </p:sp>
      <p:sp>
        <p:nvSpPr>
          <p:cNvPr id="133969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BB7A57-A3B6-43D9-9831-F3B8CEEC7939}" type="slidenum">
              <a:rPr lang="ar-SA"/>
              <a:pPr/>
              <a:t>28</a:t>
            </a:fld>
            <a:endParaRPr lang="en-US"/>
          </a:p>
        </p:txBody>
      </p:sp>
      <p:sp>
        <p:nvSpPr>
          <p:cNvPr id="4975618" name="Rectangle 2"/>
          <p:cNvSpPr>
            <a:spLocks noGrp="1" noRot="1" noChangeAspect="1" noChangeArrowheads="1" noTextEdit="1"/>
          </p:cNvSpPr>
          <p:nvPr>
            <p:ph type="sldImg"/>
          </p:nvPr>
        </p:nvSpPr>
        <p:spPr>
          <a:xfrm>
            <a:off x="688975" y="696913"/>
            <a:ext cx="5568950" cy="3481387"/>
          </a:xfrm>
          <a:ln/>
        </p:spPr>
      </p:sp>
      <p:sp>
        <p:nvSpPr>
          <p:cNvPr id="49756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6D3FA-CA20-4174-8B84-26A136A664A8}" type="slidenum">
              <a:rPr lang="ar-SA"/>
              <a:pPr/>
              <a:t>547</a:t>
            </a:fld>
            <a:endParaRPr lang="en-US"/>
          </a:p>
        </p:txBody>
      </p:sp>
      <p:sp>
        <p:nvSpPr>
          <p:cNvPr id="12889090" name="Rectangle 2"/>
          <p:cNvSpPr>
            <a:spLocks noGrp="1" noRot="1" noChangeAspect="1" noChangeArrowheads="1" noTextEdit="1"/>
          </p:cNvSpPr>
          <p:nvPr>
            <p:ph type="sldImg"/>
          </p:nvPr>
        </p:nvSpPr>
        <p:spPr>
          <a:xfrm>
            <a:off x="688975" y="696913"/>
            <a:ext cx="5568950" cy="3481387"/>
          </a:xfrm>
          <a:ln/>
        </p:spPr>
      </p:sp>
      <p:sp>
        <p:nvSpPr>
          <p:cNvPr id="128890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A0B9B-51AC-4C63-BFDC-076B7B7B1721}" type="slidenum">
              <a:rPr lang="ar-SA"/>
              <a:pPr/>
              <a:t>548</a:t>
            </a:fld>
            <a:endParaRPr lang="en-US"/>
          </a:p>
        </p:txBody>
      </p:sp>
      <p:sp>
        <p:nvSpPr>
          <p:cNvPr id="13092866" name="Rectangle 2"/>
          <p:cNvSpPr>
            <a:spLocks noGrp="1" noRot="1" noChangeAspect="1" noChangeArrowheads="1" noTextEdit="1"/>
          </p:cNvSpPr>
          <p:nvPr>
            <p:ph type="sldImg"/>
          </p:nvPr>
        </p:nvSpPr>
        <p:spPr>
          <a:xfrm>
            <a:off x="688975" y="696913"/>
            <a:ext cx="5568950" cy="3481387"/>
          </a:xfrm>
          <a:ln/>
        </p:spPr>
      </p:sp>
      <p:sp>
        <p:nvSpPr>
          <p:cNvPr id="130928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79843-EE0B-4A9F-8480-D90AE2EBCC24}" type="slidenum">
              <a:rPr lang="ar-SA"/>
              <a:pPr/>
              <a:t>549</a:t>
            </a:fld>
            <a:endParaRPr lang="en-US"/>
          </a:p>
        </p:txBody>
      </p:sp>
      <p:sp>
        <p:nvSpPr>
          <p:cNvPr id="13096962" name="Rectangle 2"/>
          <p:cNvSpPr>
            <a:spLocks noGrp="1" noRot="1" noChangeAspect="1" noChangeArrowheads="1" noTextEdit="1"/>
          </p:cNvSpPr>
          <p:nvPr>
            <p:ph type="sldImg"/>
          </p:nvPr>
        </p:nvSpPr>
        <p:spPr>
          <a:xfrm>
            <a:off x="688975" y="696913"/>
            <a:ext cx="5568950" cy="3481387"/>
          </a:xfrm>
          <a:ln/>
        </p:spPr>
      </p:sp>
      <p:sp>
        <p:nvSpPr>
          <p:cNvPr id="130969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496878-3B73-4957-87EC-20AE3C4A5E89}" type="slidenum">
              <a:rPr lang="ar-SA"/>
              <a:pPr/>
              <a:t>550</a:t>
            </a:fld>
            <a:endParaRPr lang="en-US"/>
          </a:p>
        </p:txBody>
      </p:sp>
      <p:sp>
        <p:nvSpPr>
          <p:cNvPr id="13099010" name="Rectangle 2"/>
          <p:cNvSpPr>
            <a:spLocks noGrp="1" noRot="1" noChangeAspect="1" noChangeArrowheads="1" noTextEdit="1"/>
          </p:cNvSpPr>
          <p:nvPr>
            <p:ph type="sldImg"/>
          </p:nvPr>
        </p:nvSpPr>
        <p:spPr>
          <a:xfrm>
            <a:off x="688975" y="696913"/>
            <a:ext cx="5568950" cy="3481387"/>
          </a:xfrm>
          <a:ln/>
        </p:spPr>
      </p:sp>
      <p:sp>
        <p:nvSpPr>
          <p:cNvPr id="130990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0CAC2-5A82-4072-9941-35F597102260}" type="slidenum">
              <a:rPr lang="ar-SA"/>
              <a:pPr/>
              <a:t>551</a:t>
            </a:fld>
            <a:endParaRPr lang="en-US"/>
          </a:p>
        </p:txBody>
      </p:sp>
      <p:sp>
        <p:nvSpPr>
          <p:cNvPr id="13101058" name="Rectangle 2"/>
          <p:cNvSpPr>
            <a:spLocks noGrp="1" noRot="1" noChangeAspect="1" noChangeArrowheads="1" noTextEdit="1"/>
          </p:cNvSpPr>
          <p:nvPr>
            <p:ph type="sldImg"/>
          </p:nvPr>
        </p:nvSpPr>
        <p:spPr>
          <a:xfrm>
            <a:off x="688975" y="696913"/>
            <a:ext cx="5568950" cy="3481387"/>
          </a:xfrm>
          <a:ln/>
        </p:spPr>
      </p:sp>
      <p:sp>
        <p:nvSpPr>
          <p:cNvPr id="131010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5B4E1F-7B16-465F-863E-4D1AE1B251B9}" type="slidenum">
              <a:rPr lang="ar-SA"/>
              <a:pPr/>
              <a:t>552</a:t>
            </a:fld>
            <a:endParaRPr lang="en-US"/>
          </a:p>
        </p:txBody>
      </p:sp>
      <p:sp>
        <p:nvSpPr>
          <p:cNvPr id="13105154" name="Rectangle 2"/>
          <p:cNvSpPr>
            <a:spLocks noGrp="1" noRot="1" noChangeAspect="1" noChangeArrowheads="1" noTextEdit="1"/>
          </p:cNvSpPr>
          <p:nvPr>
            <p:ph type="sldImg"/>
          </p:nvPr>
        </p:nvSpPr>
        <p:spPr>
          <a:xfrm>
            <a:off x="688975" y="696913"/>
            <a:ext cx="5568950" cy="3481387"/>
          </a:xfrm>
          <a:ln/>
        </p:spPr>
      </p:sp>
      <p:sp>
        <p:nvSpPr>
          <p:cNvPr id="131051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9B042D-AF63-48D7-98AB-D6AC23103ADC}" type="slidenum">
              <a:rPr lang="ar-SA"/>
              <a:pPr/>
              <a:t>554</a:t>
            </a:fld>
            <a:endParaRPr lang="en-US"/>
          </a:p>
        </p:txBody>
      </p:sp>
      <p:sp>
        <p:nvSpPr>
          <p:cNvPr id="12922882" name="Rectangle 2"/>
          <p:cNvSpPr>
            <a:spLocks noGrp="1" noRot="1" noChangeAspect="1" noChangeArrowheads="1" noTextEdit="1"/>
          </p:cNvSpPr>
          <p:nvPr>
            <p:ph type="sldImg"/>
          </p:nvPr>
        </p:nvSpPr>
        <p:spPr>
          <a:xfrm>
            <a:off x="688975" y="696913"/>
            <a:ext cx="5568950" cy="3481387"/>
          </a:xfrm>
          <a:ln/>
        </p:spPr>
      </p:sp>
      <p:sp>
        <p:nvSpPr>
          <p:cNvPr id="129228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C3229-A09B-40BC-A184-6F90B0DB570A}" type="slidenum">
              <a:rPr lang="ar-SA"/>
              <a:pPr/>
              <a:t>558</a:t>
            </a:fld>
            <a:endParaRPr lang="en-US"/>
          </a:p>
        </p:txBody>
      </p:sp>
      <p:sp>
        <p:nvSpPr>
          <p:cNvPr id="11951106" name="Rectangle 2"/>
          <p:cNvSpPr>
            <a:spLocks noGrp="1" noRot="1" noChangeAspect="1" noChangeArrowheads="1" noTextEdit="1"/>
          </p:cNvSpPr>
          <p:nvPr>
            <p:ph type="sldImg"/>
          </p:nvPr>
        </p:nvSpPr>
        <p:spPr>
          <a:xfrm>
            <a:off x="688975" y="696913"/>
            <a:ext cx="5568950" cy="3481387"/>
          </a:xfrm>
          <a:ln/>
        </p:spPr>
      </p:sp>
      <p:sp>
        <p:nvSpPr>
          <p:cNvPr id="119511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9EC36-18E4-4516-8096-8482B18F111D}" type="slidenum">
              <a:rPr lang="ar-SA"/>
              <a:pPr/>
              <a:t>560</a:t>
            </a:fld>
            <a:endParaRPr lang="en-US"/>
          </a:p>
        </p:txBody>
      </p:sp>
      <p:sp>
        <p:nvSpPr>
          <p:cNvPr id="11954178" name="Rectangle 2"/>
          <p:cNvSpPr>
            <a:spLocks noGrp="1" noRot="1" noChangeAspect="1" noChangeArrowheads="1" noTextEdit="1"/>
          </p:cNvSpPr>
          <p:nvPr>
            <p:ph type="sldImg"/>
          </p:nvPr>
        </p:nvSpPr>
        <p:spPr>
          <a:xfrm>
            <a:off x="688975" y="696913"/>
            <a:ext cx="5568950" cy="3481387"/>
          </a:xfrm>
          <a:ln/>
        </p:spPr>
      </p:sp>
      <p:sp>
        <p:nvSpPr>
          <p:cNvPr id="11954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8B74B5-EF38-4F70-9B76-02F03407A22C}" type="slidenum">
              <a:rPr lang="ar-SA"/>
              <a:pPr/>
              <a:t>562</a:t>
            </a:fld>
            <a:endParaRPr lang="en-US"/>
          </a:p>
        </p:txBody>
      </p:sp>
      <p:sp>
        <p:nvSpPr>
          <p:cNvPr id="11957250" name="Rectangle 2"/>
          <p:cNvSpPr>
            <a:spLocks noGrp="1" noRot="1" noChangeAspect="1" noChangeArrowheads="1" noTextEdit="1"/>
          </p:cNvSpPr>
          <p:nvPr>
            <p:ph type="sldImg"/>
          </p:nvPr>
        </p:nvSpPr>
        <p:spPr>
          <a:xfrm>
            <a:off x="688975" y="696913"/>
            <a:ext cx="5568950" cy="3481387"/>
          </a:xfrm>
          <a:ln/>
        </p:spPr>
      </p:sp>
      <p:sp>
        <p:nvSpPr>
          <p:cNvPr id="119572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BB7A57-A3B6-43D9-9831-F3B8CEEC7939}" type="slidenum">
              <a:rPr lang="ar-SA"/>
              <a:pPr/>
              <a:t>29</a:t>
            </a:fld>
            <a:endParaRPr lang="en-US"/>
          </a:p>
        </p:txBody>
      </p:sp>
      <p:sp>
        <p:nvSpPr>
          <p:cNvPr id="4975618" name="Rectangle 2"/>
          <p:cNvSpPr>
            <a:spLocks noGrp="1" noRot="1" noChangeAspect="1" noChangeArrowheads="1" noTextEdit="1"/>
          </p:cNvSpPr>
          <p:nvPr>
            <p:ph type="sldImg"/>
          </p:nvPr>
        </p:nvSpPr>
        <p:spPr>
          <a:xfrm>
            <a:off x="688975" y="696913"/>
            <a:ext cx="5568950" cy="3481387"/>
          </a:xfrm>
          <a:ln/>
        </p:spPr>
      </p:sp>
      <p:sp>
        <p:nvSpPr>
          <p:cNvPr id="49756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06AD49-3BF2-4463-A894-1F92EA8D9C56}" type="slidenum">
              <a:rPr lang="ar-SA"/>
              <a:pPr/>
              <a:t>564</a:t>
            </a:fld>
            <a:endParaRPr lang="en-US"/>
          </a:p>
        </p:txBody>
      </p:sp>
      <p:sp>
        <p:nvSpPr>
          <p:cNvPr id="11960322" name="Rectangle 2"/>
          <p:cNvSpPr>
            <a:spLocks noGrp="1" noRot="1" noChangeAspect="1" noChangeArrowheads="1" noTextEdit="1"/>
          </p:cNvSpPr>
          <p:nvPr>
            <p:ph type="sldImg"/>
          </p:nvPr>
        </p:nvSpPr>
        <p:spPr>
          <a:xfrm>
            <a:off x="688975" y="696913"/>
            <a:ext cx="5568950" cy="3481387"/>
          </a:xfrm>
          <a:ln/>
        </p:spPr>
      </p:sp>
      <p:sp>
        <p:nvSpPr>
          <p:cNvPr id="11960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26C43-DDC6-4441-91D1-CD146A25EE37}" type="slidenum">
              <a:rPr lang="ar-SA"/>
              <a:pPr/>
              <a:t>566</a:t>
            </a:fld>
            <a:endParaRPr lang="en-US"/>
          </a:p>
        </p:txBody>
      </p:sp>
      <p:sp>
        <p:nvSpPr>
          <p:cNvPr id="11963394" name="Rectangle 2"/>
          <p:cNvSpPr>
            <a:spLocks noGrp="1" noRot="1" noChangeAspect="1" noChangeArrowheads="1" noTextEdit="1"/>
          </p:cNvSpPr>
          <p:nvPr>
            <p:ph type="sldImg"/>
          </p:nvPr>
        </p:nvSpPr>
        <p:spPr>
          <a:xfrm>
            <a:off x="688975" y="696913"/>
            <a:ext cx="5568950" cy="3481387"/>
          </a:xfrm>
          <a:ln/>
        </p:spPr>
      </p:sp>
      <p:sp>
        <p:nvSpPr>
          <p:cNvPr id="11963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CE9AE-B8D7-4241-8F13-77B517B6751B}" type="slidenum">
              <a:rPr lang="ar-SA"/>
              <a:pPr/>
              <a:t>568</a:t>
            </a:fld>
            <a:endParaRPr lang="en-US"/>
          </a:p>
        </p:txBody>
      </p:sp>
      <p:sp>
        <p:nvSpPr>
          <p:cNvPr id="11966466" name="Rectangle 2"/>
          <p:cNvSpPr>
            <a:spLocks noGrp="1" noRot="1" noChangeAspect="1" noChangeArrowheads="1" noTextEdit="1"/>
          </p:cNvSpPr>
          <p:nvPr>
            <p:ph type="sldImg"/>
          </p:nvPr>
        </p:nvSpPr>
        <p:spPr>
          <a:xfrm>
            <a:off x="688975" y="696913"/>
            <a:ext cx="5568950" cy="3481387"/>
          </a:xfrm>
          <a:ln/>
        </p:spPr>
      </p:sp>
      <p:sp>
        <p:nvSpPr>
          <p:cNvPr id="119664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7FC31-FB2E-4A94-A455-24A4AE1BC6B6}" type="slidenum">
              <a:rPr lang="ar-SA"/>
              <a:pPr/>
              <a:t>570</a:t>
            </a:fld>
            <a:endParaRPr lang="en-US"/>
          </a:p>
        </p:txBody>
      </p:sp>
      <p:sp>
        <p:nvSpPr>
          <p:cNvPr id="11969538" name="Rectangle 2"/>
          <p:cNvSpPr>
            <a:spLocks noGrp="1" noRot="1" noChangeAspect="1" noChangeArrowheads="1" noTextEdit="1"/>
          </p:cNvSpPr>
          <p:nvPr>
            <p:ph type="sldImg"/>
          </p:nvPr>
        </p:nvSpPr>
        <p:spPr>
          <a:xfrm>
            <a:off x="688975" y="696913"/>
            <a:ext cx="5568950" cy="3481387"/>
          </a:xfrm>
          <a:ln/>
        </p:spPr>
      </p:sp>
      <p:sp>
        <p:nvSpPr>
          <p:cNvPr id="119695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3D43D-CAD5-4BC5-A424-0056CD8ECA07}" type="slidenum">
              <a:rPr lang="ar-SA"/>
              <a:pPr/>
              <a:t>572</a:t>
            </a:fld>
            <a:endParaRPr lang="en-US"/>
          </a:p>
        </p:txBody>
      </p:sp>
      <p:sp>
        <p:nvSpPr>
          <p:cNvPr id="11972610" name="Rectangle 2"/>
          <p:cNvSpPr>
            <a:spLocks noGrp="1" noRot="1" noChangeAspect="1" noChangeArrowheads="1" noTextEdit="1"/>
          </p:cNvSpPr>
          <p:nvPr>
            <p:ph type="sldImg"/>
          </p:nvPr>
        </p:nvSpPr>
        <p:spPr>
          <a:xfrm>
            <a:off x="688975" y="696913"/>
            <a:ext cx="5568950" cy="3481387"/>
          </a:xfrm>
          <a:ln/>
        </p:spPr>
      </p:sp>
      <p:sp>
        <p:nvSpPr>
          <p:cNvPr id="11972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100A3E-FE3C-40CA-8873-0C276E41492A}" type="slidenum">
              <a:rPr lang="ar-SA"/>
              <a:pPr/>
              <a:t>574</a:t>
            </a:fld>
            <a:endParaRPr lang="en-US"/>
          </a:p>
        </p:txBody>
      </p:sp>
      <p:sp>
        <p:nvSpPr>
          <p:cNvPr id="11975682" name="Rectangle 2"/>
          <p:cNvSpPr>
            <a:spLocks noGrp="1" noRot="1" noChangeAspect="1" noChangeArrowheads="1" noTextEdit="1"/>
          </p:cNvSpPr>
          <p:nvPr>
            <p:ph type="sldImg"/>
          </p:nvPr>
        </p:nvSpPr>
        <p:spPr>
          <a:xfrm>
            <a:off x="688975" y="696913"/>
            <a:ext cx="5568950" cy="3481387"/>
          </a:xfrm>
          <a:ln/>
        </p:spPr>
      </p:sp>
      <p:sp>
        <p:nvSpPr>
          <p:cNvPr id="119756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19A599-90FB-425F-8C10-47785EE599BE}" type="slidenum">
              <a:rPr lang="ar-SA"/>
              <a:pPr/>
              <a:t>576</a:t>
            </a:fld>
            <a:endParaRPr lang="en-US"/>
          </a:p>
        </p:txBody>
      </p:sp>
      <p:sp>
        <p:nvSpPr>
          <p:cNvPr id="11978754" name="Rectangle 2"/>
          <p:cNvSpPr>
            <a:spLocks noGrp="1" noRot="1" noChangeAspect="1" noChangeArrowheads="1" noTextEdit="1"/>
          </p:cNvSpPr>
          <p:nvPr>
            <p:ph type="sldImg"/>
          </p:nvPr>
        </p:nvSpPr>
        <p:spPr>
          <a:xfrm>
            <a:off x="688975" y="696913"/>
            <a:ext cx="5568950" cy="3481387"/>
          </a:xfrm>
          <a:ln/>
        </p:spPr>
      </p:sp>
      <p:sp>
        <p:nvSpPr>
          <p:cNvPr id="11978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5ACF09-8233-494E-B433-4304E931F228}" type="slidenum">
              <a:rPr lang="ar-SA"/>
              <a:pPr/>
              <a:t>578</a:t>
            </a:fld>
            <a:endParaRPr lang="en-US"/>
          </a:p>
        </p:txBody>
      </p:sp>
      <p:sp>
        <p:nvSpPr>
          <p:cNvPr id="11981826" name="Rectangle 2"/>
          <p:cNvSpPr>
            <a:spLocks noGrp="1" noRot="1" noChangeAspect="1" noChangeArrowheads="1" noTextEdit="1"/>
          </p:cNvSpPr>
          <p:nvPr>
            <p:ph type="sldImg"/>
          </p:nvPr>
        </p:nvSpPr>
        <p:spPr>
          <a:xfrm>
            <a:off x="688975" y="696913"/>
            <a:ext cx="5568950" cy="3481387"/>
          </a:xfrm>
          <a:ln/>
        </p:spPr>
      </p:sp>
      <p:sp>
        <p:nvSpPr>
          <p:cNvPr id="119818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51142-EBA0-4005-B160-071B846DC05E}" type="slidenum">
              <a:rPr lang="ar-SA"/>
              <a:pPr/>
              <a:t>580</a:t>
            </a:fld>
            <a:endParaRPr lang="en-US"/>
          </a:p>
        </p:txBody>
      </p:sp>
      <p:sp>
        <p:nvSpPr>
          <p:cNvPr id="11984898" name="Rectangle 2"/>
          <p:cNvSpPr>
            <a:spLocks noGrp="1" noRot="1" noChangeAspect="1" noChangeArrowheads="1" noTextEdit="1"/>
          </p:cNvSpPr>
          <p:nvPr>
            <p:ph type="sldImg"/>
          </p:nvPr>
        </p:nvSpPr>
        <p:spPr>
          <a:xfrm>
            <a:off x="688975" y="696913"/>
            <a:ext cx="5568950" cy="3481387"/>
          </a:xfrm>
          <a:ln/>
        </p:spPr>
      </p:sp>
      <p:sp>
        <p:nvSpPr>
          <p:cNvPr id="119848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7C210C-11A9-4D41-8F9E-6415514475D9}" type="slidenum">
              <a:rPr lang="ar-SA"/>
              <a:pPr/>
              <a:t>582</a:t>
            </a:fld>
            <a:endParaRPr lang="en-US"/>
          </a:p>
        </p:txBody>
      </p:sp>
      <p:sp>
        <p:nvSpPr>
          <p:cNvPr id="11987970" name="Rectangle 2"/>
          <p:cNvSpPr>
            <a:spLocks noGrp="1" noRot="1" noChangeAspect="1" noChangeArrowheads="1" noTextEdit="1"/>
          </p:cNvSpPr>
          <p:nvPr>
            <p:ph type="sldImg"/>
          </p:nvPr>
        </p:nvSpPr>
        <p:spPr>
          <a:xfrm>
            <a:off x="688975" y="696913"/>
            <a:ext cx="5568950" cy="3481387"/>
          </a:xfrm>
          <a:ln/>
        </p:spPr>
      </p:sp>
      <p:sp>
        <p:nvSpPr>
          <p:cNvPr id="119879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75E0E-9306-49B2-B632-ECEE7C57463B}" type="slidenum">
              <a:rPr lang="ar-SA"/>
              <a:pPr/>
              <a:t>30</a:t>
            </a:fld>
            <a:endParaRPr lang="en-US"/>
          </a:p>
        </p:txBody>
      </p:sp>
      <p:sp>
        <p:nvSpPr>
          <p:cNvPr id="4977666" name="Rectangle 2"/>
          <p:cNvSpPr>
            <a:spLocks noGrp="1" noRot="1" noChangeAspect="1" noChangeArrowheads="1" noTextEdit="1"/>
          </p:cNvSpPr>
          <p:nvPr>
            <p:ph type="sldImg"/>
          </p:nvPr>
        </p:nvSpPr>
        <p:spPr>
          <a:xfrm>
            <a:off x="688975" y="696913"/>
            <a:ext cx="5568950" cy="3481387"/>
          </a:xfrm>
          <a:ln/>
        </p:spPr>
      </p:sp>
      <p:sp>
        <p:nvSpPr>
          <p:cNvPr id="49776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9FDFD5-5581-4009-9ECD-E15186A98DA5}" type="slidenum">
              <a:rPr lang="ar-SA"/>
              <a:pPr/>
              <a:t>584</a:t>
            </a:fld>
            <a:endParaRPr lang="en-US"/>
          </a:p>
        </p:txBody>
      </p:sp>
      <p:sp>
        <p:nvSpPr>
          <p:cNvPr id="11991042" name="Rectangle 2"/>
          <p:cNvSpPr>
            <a:spLocks noGrp="1" noRot="1" noChangeAspect="1" noChangeArrowheads="1" noTextEdit="1"/>
          </p:cNvSpPr>
          <p:nvPr>
            <p:ph type="sldImg"/>
          </p:nvPr>
        </p:nvSpPr>
        <p:spPr>
          <a:xfrm>
            <a:off x="688975" y="696913"/>
            <a:ext cx="5568950" cy="3481387"/>
          </a:xfrm>
          <a:ln/>
        </p:spPr>
      </p:sp>
      <p:sp>
        <p:nvSpPr>
          <p:cNvPr id="119910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BACE2-E689-40FE-B9FA-D99689BA8EE0}" type="slidenum">
              <a:rPr lang="ar-SA"/>
              <a:pPr/>
              <a:t>586</a:t>
            </a:fld>
            <a:endParaRPr lang="en-US"/>
          </a:p>
        </p:txBody>
      </p:sp>
      <p:sp>
        <p:nvSpPr>
          <p:cNvPr id="11994114" name="Rectangle 2"/>
          <p:cNvSpPr>
            <a:spLocks noGrp="1" noRot="1" noChangeAspect="1" noChangeArrowheads="1" noTextEdit="1"/>
          </p:cNvSpPr>
          <p:nvPr>
            <p:ph type="sldImg"/>
          </p:nvPr>
        </p:nvSpPr>
        <p:spPr>
          <a:xfrm>
            <a:off x="688975" y="696913"/>
            <a:ext cx="5568950" cy="3481387"/>
          </a:xfrm>
          <a:ln/>
        </p:spPr>
      </p:sp>
      <p:sp>
        <p:nvSpPr>
          <p:cNvPr id="119941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4C407B-D104-48B0-8DC5-8B79A72AC317}" type="slidenum">
              <a:rPr lang="ar-SA"/>
              <a:pPr/>
              <a:t>587</a:t>
            </a:fld>
            <a:endParaRPr lang="en-US"/>
          </a:p>
        </p:txBody>
      </p:sp>
      <p:sp>
        <p:nvSpPr>
          <p:cNvPr id="11996162" name="Rectangle 2"/>
          <p:cNvSpPr>
            <a:spLocks noGrp="1" noRot="1" noChangeAspect="1" noChangeArrowheads="1" noTextEdit="1"/>
          </p:cNvSpPr>
          <p:nvPr>
            <p:ph type="sldImg"/>
          </p:nvPr>
        </p:nvSpPr>
        <p:spPr>
          <a:xfrm>
            <a:off x="688975" y="696913"/>
            <a:ext cx="5568950" cy="3481387"/>
          </a:xfrm>
          <a:ln/>
        </p:spPr>
      </p:sp>
      <p:sp>
        <p:nvSpPr>
          <p:cNvPr id="119961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F9DDA2-079D-4C79-B2C6-E5B73CDF41E6}" type="slidenum">
              <a:rPr lang="ar-SA"/>
              <a:pPr/>
              <a:t>589</a:t>
            </a:fld>
            <a:endParaRPr lang="en-US"/>
          </a:p>
        </p:txBody>
      </p:sp>
      <p:sp>
        <p:nvSpPr>
          <p:cNvPr id="12030978" name="Rectangle 2"/>
          <p:cNvSpPr>
            <a:spLocks noGrp="1" noRot="1" noChangeAspect="1" noChangeArrowheads="1" noTextEdit="1"/>
          </p:cNvSpPr>
          <p:nvPr>
            <p:ph type="sldImg"/>
          </p:nvPr>
        </p:nvSpPr>
        <p:spPr>
          <a:xfrm>
            <a:off x="688975" y="696913"/>
            <a:ext cx="5568950" cy="3481387"/>
          </a:xfrm>
          <a:ln/>
        </p:spPr>
      </p:sp>
      <p:sp>
        <p:nvSpPr>
          <p:cNvPr id="120309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175AF-A7D2-46CE-B14C-7872C2EE56C0}" type="slidenum">
              <a:rPr lang="ar-SA"/>
              <a:pPr/>
              <a:t>591</a:t>
            </a:fld>
            <a:endParaRPr lang="en-US"/>
          </a:p>
        </p:txBody>
      </p:sp>
      <p:sp>
        <p:nvSpPr>
          <p:cNvPr id="12033026" name="Rectangle 2"/>
          <p:cNvSpPr>
            <a:spLocks noGrp="1" noRot="1" noChangeAspect="1" noChangeArrowheads="1" noTextEdit="1"/>
          </p:cNvSpPr>
          <p:nvPr>
            <p:ph type="sldImg"/>
          </p:nvPr>
        </p:nvSpPr>
        <p:spPr>
          <a:xfrm>
            <a:off x="688975" y="696913"/>
            <a:ext cx="5568950" cy="3481387"/>
          </a:xfrm>
          <a:ln/>
        </p:spPr>
      </p:sp>
      <p:sp>
        <p:nvSpPr>
          <p:cNvPr id="12033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8FE29E-897B-455A-84EE-DEC87DCCF1F2}" type="slidenum">
              <a:rPr lang="ar-SA"/>
              <a:pPr/>
              <a:t>593</a:t>
            </a:fld>
            <a:endParaRPr lang="en-US"/>
          </a:p>
        </p:txBody>
      </p:sp>
      <p:sp>
        <p:nvSpPr>
          <p:cNvPr id="12035074" name="Rectangle 2"/>
          <p:cNvSpPr>
            <a:spLocks noGrp="1" noRot="1" noChangeAspect="1" noChangeArrowheads="1" noTextEdit="1"/>
          </p:cNvSpPr>
          <p:nvPr>
            <p:ph type="sldImg"/>
          </p:nvPr>
        </p:nvSpPr>
        <p:spPr>
          <a:xfrm>
            <a:off x="688975" y="696913"/>
            <a:ext cx="5568950" cy="3481387"/>
          </a:xfrm>
          <a:ln/>
        </p:spPr>
      </p:sp>
      <p:sp>
        <p:nvSpPr>
          <p:cNvPr id="12035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13543-89E1-493F-8D76-8A230D9AE271}" type="slidenum">
              <a:rPr lang="ar-SA"/>
              <a:pPr/>
              <a:t>595</a:t>
            </a:fld>
            <a:endParaRPr lang="en-US"/>
          </a:p>
        </p:txBody>
      </p:sp>
      <p:sp>
        <p:nvSpPr>
          <p:cNvPr id="12037122" name="Rectangle 2"/>
          <p:cNvSpPr>
            <a:spLocks noGrp="1" noRot="1" noChangeAspect="1" noChangeArrowheads="1" noTextEdit="1"/>
          </p:cNvSpPr>
          <p:nvPr>
            <p:ph type="sldImg"/>
          </p:nvPr>
        </p:nvSpPr>
        <p:spPr>
          <a:xfrm>
            <a:off x="688975" y="696913"/>
            <a:ext cx="5568950" cy="3481387"/>
          </a:xfrm>
          <a:ln/>
        </p:spPr>
      </p:sp>
      <p:sp>
        <p:nvSpPr>
          <p:cNvPr id="12037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44612-3A2D-4B5F-95FE-7E9F3ACBBEDB}" type="slidenum">
              <a:rPr lang="ar-SA"/>
              <a:pPr/>
              <a:t>597</a:t>
            </a:fld>
            <a:endParaRPr lang="en-US"/>
          </a:p>
        </p:txBody>
      </p:sp>
      <p:sp>
        <p:nvSpPr>
          <p:cNvPr id="12039170" name="Rectangle 2"/>
          <p:cNvSpPr>
            <a:spLocks noGrp="1" noRot="1" noChangeAspect="1" noChangeArrowheads="1" noTextEdit="1"/>
          </p:cNvSpPr>
          <p:nvPr>
            <p:ph type="sldImg"/>
          </p:nvPr>
        </p:nvSpPr>
        <p:spPr>
          <a:xfrm>
            <a:off x="688975" y="696913"/>
            <a:ext cx="5568950" cy="3481387"/>
          </a:xfrm>
          <a:ln/>
        </p:spPr>
      </p:sp>
      <p:sp>
        <p:nvSpPr>
          <p:cNvPr id="120391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89690A-0A18-42E2-951E-DB4474055DB8}" type="slidenum">
              <a:rPr lang="ar-SA"/>
              <a:pPr/>
              <a:t>599</a:t>
            </a:fld>
            <a:endParaRPr lang="en-US"/>
          </a:p>
        </p:txBody>
      </p:sp>
      <p:sp>
        <p:nvSpPr>
          <p:cNvPr id="12041218" name="Rectangle 2"/>
          <p:cNvSpPr>
            <a:spLocks noGrp="1" noRot="1" noChangeAspect="1" noChangeArrowheads="1" noTextEdit="1"/>
          </p:cNvSpPr>
          <p:nvPr>
            <p:ph type="sldImg"/>
          </p:nvPr>
        </p:nvSpPr>
        <p:spPr>
          <a:xfrm>
            <a:off x="688975" y="696913"/>
            <a:ext cx="5568950" cy="3481387"/>
          </a:xfrm>
          <a:ln/>
        </p:spPr>
      </p:sp>
      <p:sp>
        <p:nvSpPr>
          <p:cNvPr id="12041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A534EF-AC87-4343-8733-B8AB3814F329}" type="slidenum">
              <a:rPr lang="ar-SA"/>
              <a:pPr/>
              <a:t>601</a:t>
            </a:fld>
            <a:endParaRPr lang="en-US"/>
          </a:p>
        </p:txBody>
      </p:sp>
      <p:sp>
        <p:nvSpPr>
          <p:cNvPr id="12043266" name="Rectangle 2"/>
          <p:cNvSpPr>
            <a:spLocks noGrp="1" noRot="1" noChangeAspect="1" noChangeArrowheads="1" noTextEdit="1"/>
          </p:cNvSpPr>
          <p:nvPr>
            <p:ph type="sldImg"/>
          </p:nvPr>
        </p:nvSpPr>
        <p:spPr>
          <a:xfrm>
            <a:off x="688975" y="696913"/>
            <a:ext cx="5568950" cy="3481387"/>
          </a:xfrm>
          <a:ln/>
        </p:spPr>
      </p:sp>
      <p:sp>
        <p:nvSpPr>
          <p:cNvPr id="12043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AB9587-F56B-4D00-A1C1-7C210A191C04}" type="slidenum">
              <a:rPr lang="ar-SA"/>
              <a:pPr/>
              <a:t>4</a:t>
            </a:fld>
            <a:endParaRPr lang="en-US"/>
          </a:p>
        </p:txBody>
      </p:sp>
      <p:sp>
        <p:nvSpPr>
          <p:cNvPr id="12929026" name="Rectangle 2"/>
          <p:cNvSpPr>
            <a:spLocks noGrp="1" noRot="1" noChangeAspect="1" noChangeArrowheads="1" noTextEdit="1"/>
          </p:cNvSpPr>
          <p:nvPr>
            <p:ph type="sldImg"/>
          </p:nvPr>
        </p:nvSpPr>
        <p:spPr>
          <a:xfrm>
            <a:off x="688975" y="696913"/>
            <a:ext cx="5568950" cy="3481387"/>
          </a:xfrm>
          <a:ln/>
        </p:spPr>
      </p:sp>
      <p:sp>
        <p:nvSpPr>
          <p:cNvPr id="12929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1DEDD8-126F-489B-973E-4F0CC81C1C38}" type="slidenum">
              <a:rPr lang="ar-SA"/>
              <a:pPr/>
              <a:t>31</a:t>
            </a:fld>
            <a:endParaRPr lang="en-US"/>
          </a:p>
        </p:txBody>
      </p:sp>
      <p:sp>
        <p:nvSpPr>
          <p:cNvPr id="4981762" name="Rectangle 2"/>
          <p:cNvSpPr>
            <a:spLocks noGrp="1" noRot="1" noChangeAspect="1" noChangeArrowheads="1" noTextEdit="1"/>
          </p:cNvSpPr>
          <p:nvPr>
            <p:ph type="sldImg"/>
          </p:nvPr>
        </p:nvSpPr>
        <p:spPr>
          <a:xfrm>
            <a:off x="688975" y="696913"/>
            <a:ext cx="5568950" cy="3481387"/>
          </a:xfrm>
          <a:ln/>
        </p:spPr>
      </p:sp>
      <p:sp>
        <p:nvSpPr>
          <p:cNvPr id="49817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B55916-1DCC-4F53-91ED-83B548F83FB4}" type="slidenum">
              <a:rPr lang="ar-SA"/>
              <a:pPr/>
              <a:t>603</a:t>
            </a:fld>
            <a:endParaRPr lang="en-US"/>
          </a:p>
        </p:txBody>
      </p:sp>
      <p:sp>
        <p:nvSpPr>
          <p:cNvPr id="12045314" name="Rectangle 2"/>
          <p:cNvSpPr>
            <a:spLocks noGrp="1" noRot="1" noChangeAspect="1" noChangeArrowheads="1" noTextEdit="1"/>
          </p:cNvSpPr>
          <p:nvPr>
            <p:ph type="sldImg"/>
          </p:nvPr>
        </p:nvSpPr>
        <p:spPr>
          <a:xfrm>
            <a:off x="688975" y="696913"/>
            <a:ext cx="5568950" cy="3481387"/>
          </a:xfrm>
          <a:ln/>
        </p:spPr>
      </p:sp>
      <p:sp>
        <p:nvSpPr>
          <p:cNvPr id="12045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0904C4-ECAB-4D93-B690-8D8522CE171C}" type="slidenum">
              <a:rPr lang="ar-SA"/>
              <a:pPr/>
              <a:t>605</a:t>
            </a:fld>
            <a:endParaRPr lang="en-US"/>
          </a:p>
        </p:txBody>
      </p:sp>
      <p:sp>
        <p:nvSpPr>
          <p:cNvPr id="12047362" name="Rectangle 2"/>
          <p:cNvSpPr>
            <a:spLocks noGrp="1" noRot="1" noChangeAspect="1" noChangeArrowheads="1" noTextEdit="1"/>
          </p:cNvSpPr>
          <p:nvPr>
            <p:ph type="sldImg"/>
          </p:nvPr>
        </p:nvSpPr>
        <p:spPr>
          <a:xfrm>
            <a:off x="688975" y="696913"/>
            <a:ext cx="5568950" cy="3481387"/>
          </a:xfrm>
          <a:ln/>
        </p:spPr>
      </p:sp>
      <p:sp>
        <p:nvSpPr>
          <p:cNvPr id="12047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81C390-34E0-45E0-93DF-6EC84516B83E}" type="slidenum">
              <a:rPr lang="ar-SA"/>
              <a:pPr/>
              <a:t>607</a:t>
            </a:fld>
            <a:endParaRPr lang="en-US"/>
          </a:p>
        </p:txBody>
      </p:sp>
      <p:sp>
        <p:nvSpPr>
          <p:cNvPr id="12049410" name="Rectangle 2"/>
          <p:cNvSpPr>
            <a:spLocks noGrp="1" noRot="1" noChangeAspect="1" noChangeArrowheads="1" noTextEdit="1"/>
          </p:cNvSpPr>
          <p:nvPr>
            <p:ph type="sldImg"/>
          </p:nvPr>
        </p:nvSpPr>
        <p:spPr>
          <a:xfrm>
            <a:off x="688975" y="696913"/>
            <a:ext cx="5568950" cy="3481387"/>
          </a:xfrm>
          <a:ln/>
        </p:spPr>
      </p:sp>
      <p:sp>
        <p:nvSpPr>
          <p:cNvPr id="120494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7BD1E-637C-4CEC-96BC-C1FDDC0AFBEA}" type="slidenum">
              <a:rPr lang="ar-SA"/>
              <a:pPr/>
              <a:t>609</a:t>
            </a:fld>
            <a:endParaRPr lang="en-US"/>
          </a:p>
        </p:txBody>
      </p:sp>
      <p:sp>
        <p:nvSpPr>
          <p:cNvPr id="12051458" name="Rectangle 2"/>
          <p:cNvSpPr>
            <a:spLocks noGrp="1" noRot="1" noChangeAspect="1" noChangeArrowheads="1" noTextEdit="1"/>
          </p:cNvSpPr>
          <p:nvPr>
            <p:ph type="sldImg"/>
          </p:nvPr>
        </p:nvSpPr>
        <p:spPr>
          <a:xfrm>
            <a:off x="688975" y="696913"/>
            <a:ext cx="5568950" cy="3481387"/>
          </a:xfrm>
          <a:ln/>
        </p:spPr>
      </p:sp>
      <p:sp>
        <p:nvSpPr>
          <p:cNvPr id="12051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D51396-F2AA-41B6-BA7D-BA0D688D4F17}" type="slidenum">
              <a:rPr lang="ar-SA"/>
              <a:pPr/>
              <a:t>611</a:t>
            </a:fld>
            <a:endParaRPr lang="en-US"/>
          </a:p>
        </p:txBody>
      </p:sp>
      <p:sp>
        <p:nvSpPr>
          <p:cNvPr id="12053506" name="Rectangle 2"/>
          <p:cNvSpPr>
            <a:spLocks noGrp="1" noRot="1" noChangeAspect="1" noChangeArrowheads="1" noTextEdit="1"/>
          </p:cNvSpPr>
          <p:nvPr>
            <p:ph type="sldImg"/>
          </p:nvPr>
        </p:nvSpPr>
        <p:spPr>
          <a:xfrm>
            <a:off x="688975" y="696913"/>
            <a:ext cx="5568950" cy="3481387"/>
          </a:xfrm>
          <a:ln/>
        </p:spPr>
      </p:sp>
      <p:sp>
        <p:nvSpPr>
          <p:cNvPr id="120535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19C633-F2DC-4974-98E4-4B9BCFB237C8}" type="slidenum">
              <a:rPr lang="ar-SA"/>
              <a:pPr/>
              <a:t>613</a:t>
            </a:fld>
            <a:endParaRPr lang="en-US"/>
          </a:p>
        </p:txBody>
      </p:sp>
      <p:sp>
        <p:nvSpPr>
          <p:cNvPr id="12055554" name="Rectangle 2"/>
          <p:cNvSpPr>
            <a:spLocks noGrp="1" noRot="1" noChangeAspect="1" noChangeArrowheads="1" noTextEdit="1"/>
          </p:cNvSpPr>
          <p:nvPr>
            <p:ph type="sldImg"/>
          </p:nvPr>
        </p:nvSpPr>
        <p:spPr>
          <a:xfrm>
            <a:off x="688975" y="696913"/>
            <a:ext cx="5568950" cy="3481387"/>
          </a:xfrm>
          <a:ln/>
        </p:spPr>
      </p:sp>
      <p:sp>
        <p:nvSpPr>
          <p:cNvPr id="120555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FE011D-75F3-4B7F-A34E-40F7FF2BFB62}" type="slidenum">
              <a:rPr lang="ar-SA"/>
              <a:pPr/>
              <a:t>615</a:t>
            </a:fld>
            <a:endParaRPr lang="en-US"/>
          </a:p>
        </p:txBody>
      </p:sp>
      <p:sp>
        <p:nvSpPr>
          <p:cNvPr id="12057602" name="Rectangle 2"/>
          <p:cNvSpPr>
            <a:spLocks noGrp="1" noRot="1" noChangeAspect="1" noChangeArrowheads="1" noTextEdit="1"/>
          </p:cNvSpPr>
          <p:nvPr>
            <p:ph type="sldImg"/>
          </p:nvPr>
        </p:nvSpPr>
        <p:spPr>
          <a:xfrm>
            <a:off x="688975" y="696913"/>
            <a:ext cx="5568950" cy="3481387"/>
          </a:xfrm>
          <a:ln/>
        </p:spPr>
      </p:sp>
      <p:sp>
        <p:nvSpPr>
          <p:cNvPr id="120576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6E2B1A-5CE3-4BCD-976D-0EF661279C36}" type="slidenum">
              <a:rPr lang="ar-SA"/>
              <a:pPr/>
              <a:t>617</a:t>
            </a:fld>
            <a:endParaRPr lang="en-US"/>
          </a:p>
        </p:txBody>
      </p:sp>
      <p:sp>
        <p:nvSpPr>
          <p:cNvPr id="12059650" name="Rectangle 2"/>
          <p:cNvSpPr>
            <a:spLocks noGrp="1" noRot="1" noChangeAspect="1" noChangeArrowheads="1" noTextEdit="1"/>
          </p:cNvSpPr>
          <p:nvPr>
            <p:ph type="sldImg"/>
          </p:nvPr>
        </p:nvSpPr>
        <p:spPr>
          <a:xfrm>
            <a:off x="688975" y="696913"/>
            <a:ext cx="5568950" cy="3481387"/>
          </a:xfrm>
          <a:ln/>
        </p:spPr>
      </p:sp>
      <p:sp>
        <p:nvSpPr>
          <p:cNvPr id="120596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6B068-46FE-4D67-9663-F1D872C8B150}" type="slidenum">
              <a:rPr lang="ar-SA"/>
              <a:pPr/>
              <a:t>618</a:t>
            </a:fld>
            <a:endParaRPr lang="en-US"/>
          </a:p>
        </p:txBody>
      </p:sp>
      <p:sp>
        <p:nvSpPr>
          <p:cNvPr id="13075458" name="Rectangle 2"/>
          <p:cNvSpPr>
            <a:spLocks noGrp="1" noRot="1" noChangeAspect="1" noChangeArrowheads="1" noTextEdit="1"/>
          </p:cNvSpPr>
          <p:nvPr>
            <p:ph type="sldImg"/>
          </p:nvPr>
        </p:nvSpPr>
        <p:spPr>
          <a:xfrm>
            <a:off x="688975" y="696913"/>
            <a:ext cx="5568950" cy="3481387"/>
          </a:xfrm>
          <a:ln/>
        </p:spPr>
      </p:sp>
      <p:sp>
        <p:nvSpPr>
          <p:cNvPr id="13075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73902-E96E-4C1A-8855-AC1DF0F06546}" type="slidenum">
              <a:rPr lang="ar-SA"/>
              <a:pPr/>
              <a:t>619</a:t>
            </a:fld>
            <a:endParaRPr lang="en-US"/>
          </a:p>
        </p:txBody>
      </p:sp>
      <p:sp>
        <p:nvSpPr>
          <p:cNvPr id="13356034" name="Rectangle 2"/>
          <p:cNvSpPr>
            <a:spLocks noGrp="1" noRot="1" noChangeAspect="1" noChangeArrowheads="1" noTextEdit="1"/>
          </p:cNvSpPr>
          <p:nvPr>
            <p:ph type="sldImg"/>
          </p:nvPr>
        </p:nvSpPr>
        <p:spPr>
          <a:xfrm>
            <a:off x="688975" y="696913"/>
            <a:ext cx="5568950" cy="3481387"/>
          </a:xfrm>
          <a:ln/>
        </p:spPr>
      </p:sp>
      <p:sp>
        <p:nvSpPr>
          <p:cNvPr id="133560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08476-63B1-433D-8B61-974894F07B5B}" type="slidenum">
              <a:rPr lang="ar-SA"/>
              <a:pPr/>
              <a:t>32</a:t>
            </a:fld>
            <a:endParaRPr lang="en-US"/>
          </a:p>
        </p:txBody>
      </p:sp>
      <p:sp>
        <p:nvSpPr>
          <p:cNvPr id="11238402" name="Rectangle 2"/>
          <p:cNvSpPr>
            <a:spLocks noGrp="1" noRot="1" noChangeAspect="1" noChangeArrowheads="1" noTextEdit="1"/>
          </p:cNvSpPr>
          <p:nvPr>
            <p:ph type="sldImg"/>
          </p:nvPr>
        </p:nvSpPr>
        <p:spPr>
          <a:xfrm>
            <a:off x="688975" y="696913"/>
            <a:ext cx="5568950" cy="3481387"/>
          </a:xfrm>
          <a:ln/>
        </p:spPr>
      </p:sp>
      <p:sp>
        <p:nvSpPr>
          <p:cNvPr id="112384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708D42-4806-4480-B572-F3EAD753F5C2}" type="slidenum">
              <a:rPr lang="ar-SA"/>
              <a:pPr/>
              <a:t>620</a:t>
            </a:fld>
            <a:endParaRPr lang="en-US"/>
          </a:p>
        </p:txBody>
      </p:sp>
      <p:sp>
        <p:nvSpPr>
          <p:cNvPr id="13358082" name="Rectangle 2"/>
          <p:cNvSpPr>
            <a:spLocks noGrp="1" noRot="1" noChangeAspect="1" noChangeArrowheads="1" noTextEdit="1"/>
          </p:cNvSpPr>
          <p:nvPr>
            <p:ph type="sldImg"/>
          </p:nvPr>
        </p:nvSpPr>
        <p:spPr>
          <a:xfrm>
            <a:off x="688975" y="696913"/>
            <a:ext cx="5568950" cy="3481387"/>
          </a:xfrm>
          <a:ln/>
        </p:spPr>
      </p:sp>
      <p:sp>
        <p:nvSpPr>
          <p:cNvPr id="133580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6CA99-EEF4-46E2-A5F7-A147806A54F4}" type="slidenum">
              <a:rPr lang="ar-SA"/>
              <a:pPr/>
              <a:t>621</a:t>
            </a:fld>
            <a:endParaRPr lang="en-US"/>
          </a:p>
        </p:txBody>
      </p:sp>
      <p:sp>
        <p:nvSpPr>
          <p:cNvPr id="13360130" name="Rectangle 2"/>
          <p:cNvSpPr>
            <a:spLocks noGrp="1" noRot="1" noChangeAspect="1" noChangeArrowheads="1" noTextEdit="1"/>
          </p:cNvSpPr>
          <p:nvPr>
            <p:ph type="sldImg"/>
          </p:nvPr>
        </p:nvSpPr>
        <p:spPr>
          <a:xfrm>
            <a:off x="688975" y="696913"/>
            <a:ext cx="5568950" cy="3481387"/>
          </a:xfrm>
          <a:ln/>
        </p:spPr>
      </p:sp>
      <p:sp>
        <p:nvSpPr>
          <p:cNvPr id="133601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3EC5C8-A9D5-4ECD-A947-843BF3FA4E4C}" type="slidenum">
              <a:rPr lang="ar-SA"/>
              <a:pPr/>
              <a:t>622</a:t>
            </a:fld>
            <a:endParaRPr lang="en-US"/>
          </a:p>
        </p:txBody>
      </p:sp>
      <p:sp>
        <p:nvSpPr>
          <p:cNvPr id="13362178" name="Rectangle 2"/>
          <p:cNvSpPr>
            <a:spLocks noGrp="1" noRot="1" noChangeAspect="1" noChangeArrowheads="1" noTextEdit="1"/>
          </p:cNvSpPr>
          <p:nvPr>
            <p:ph type="sldImg"/>
          </p:nvPr>
        </p:nvSpPr>
        <p:spPr>
          <a:xfrm>
            <a:off x="688975" y="696913"/>
            <a:ext cx="5568950" cy="3481387"/>
          </a:xfrm>
          <a:ln/>
        </p:spPr>
      </p:sp>
      <p:sp>
        <p:nvSpPr>
          <p:cNvPr id="13362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B834DC-81C1-42D8-B2A4-8EA0E50B9EDD}" type="slidenum">
              <a:rPr lang="ar-SA"/>
              <a:pPr/>
              <a:t>623</a:t>
            </a:fld>
            <a:endParaRPr lang="en-US"/>
          </a:p>
        </p:txBody>
      </p:sp>
      <p:sp>
        <p:nvSpPr>
          <p:cNvPr id="13364226" name="Rectangle 2"/>
          <p:cNvSpPr>
            <a:spLocks noGrp="1" noRot="1" noChangeAspect="1" noChangeArrowheads="1" noTextEdit="1"/>
          </p:cNvSpPr>
          <p:nvPr>
            <p:ph type="sldImg"/>
          </p:nvPr>
        </p:nvSpPr>
        <p:spPr>
          <a:xfrm>
            <a:off x="688975" y="696913"/>
            <a:ext cx="5568950" cy="3481387"/>
          </a:xfrm>
          <a:ln/>
        </p:spPr>
      </p:sp>
      <p:sp>
        <p:nvSpPr>
          <p:cNvPr id="133642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1826F0-B399-4676-A414-3634C8EDEF7C}" type="slidenum">
              <a:rPr lang="ar-SA"/>
              <a:pPr/>
              <a:t>624</a:t>
            </a:fld>
            <a:endParaRPr lang="en-US"/>
          </a:p>
        </p:txBody>
      </p:sp>
      <p:sp>
        <p:nvSpPr>
          <p:cNvPr id="13366274" name="Rectangle 2"/>
          <p:cNvSpPr>
            <a:spLocks noGrp="1" noRot="1" noChangeAspect="1" noChangeArrowheads="1" noTextEdit="1"/>
          </p:cNvSpPr>
          <p:nvPr>
            <p:ph type="sldImg"/>
          </p:nvPr>
        </p:nvSpPr>
        <p:spPr>
          <a:xfrm>
            <a:off x="688975" y="696913"/>
            <a:ext cx="5568950" cy="3481387"/>
          </a:xfrm>
          <a:ln/>
        </p:spPr>
      </p:sp>
      <p:sp>
        <p:nvSpPr>
          <p:cNvPr id="13366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DE02DC-00CD-40DC-8833-681933B2D599}" type="slidenum">
              <a:rPr lang="ar-SA"/>
              <a:pPr/>
              <a:t>625</a:t>
            </a:fld>
            <a:endParaRPr lang="en-US"/>
          </a:p>
        </p:txBody>
      </p:sp>
      <p:sp>
        <p:nvSpPr>
          <p:cNvPr id="13368322" name="Rectangle 2"/>
          <p:cNvSpPr>
            <a:spLocks noGrp="1" noRot="1" noChangeAspect="1" noChangeArrowheads="1" noTextEdit="1"/>
          </p:cNvSpPr>
          <p:nvPr>
            <p:ph type="sldImg"/>
          </p:nvPr>
        </p:nvSpPr>
        <p:spPr>
          <a:xfrm>
            <a:off x="688975" y="696913"/>
            <a:ext cx="5568950" cy="3481387"/>
          </a:xfrm>
          <a:ln/>
        </p:spPr>
      </p:sp>
      <p:sp>
        <p:nvSpPr>
          <p:cNvPr id="13368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2EC7C-60FE-4575-BB43-D481233424EC}" type="slidenum">
              <a:rPr lang="ar-SA"/>
              <a:pPr/>
              <a:t>626</a:t>
            </a:fld>
            <a:endParaRPr lang="en-US"/>
          </a:p>
        </p:txBody>
      </p:sp>
      <p:sp>
        <p:nvSpPr>
          <p:cNvPr id="13370370" name="Rectangle 2"/>
          <p:cNvSpPr>
            <a:spLocks noGrp="1" noRot="1" noChangeAspect="1" noChangeArrowheads="1" noTextEdit="1"/>
          </p:cNvSpPr>
          <p:nvPr>
            <p:ph type="sldImg"/>
          </p:nvPr>
        </p:nvSpPr>
        <p:spPr>
          <a:xfrm>
            <a:off x="688975" y="696913"/>
            <a:ext cx="5568950" cy="3481387"/>
          </a:xfrm>
          <a:ln/>
        </p:spPr>
      </p:sp>
      <p:sp>
        <p:nvSpPr>
          <p:cNvPr id="133703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6863B-06E6-4B5D-9BB4-6E64D98AD06C}" type="slidenum">
              <a:rPr lang="ar-SA"/>
              <a:pPr/>
              <a:t>627</a:t>
            </a:fld>
            <a:endParaRPr lang="en-US"/>
          </a:p>
        </p:txBody>
      </p:sp>
      <p:sp>
        <p:nvSpPr>
          <p:cNvPr id="13372418" name="Rectangle 2"/>
          <p:cNvSpPr>
            <a:spLocks noGrp="1" noRot="1" noChangeAspect="1" noChangeArrowheads="1" noTextEdit="1"/>
          </p:cNvSpPr>
          <p:nvPr>
            <p:ph type="sldImg"/>
          </p:nvPr>
        </p:nvSpPr>
        <p:spPr>
          <a:xfrm>
            <a:off x="688975" y="696913"/>
            <a:ext cx="5568950" cy="3481387"/>
          </a:xfrm>
          <a:ln/>
        </p:spPr>
      </p:sp>
      <p:sp>
        <p:nvSpPr>
          <p:cNvPr id="133724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828659-84BD-45DA-9DDC-E201DEF9AD5E}" type="slidenum">
              <a:rPr lang="ar-SA"/>
              <a:pPr/>
              <a:t>628</a:t>
            </a:fld>
            <a:endParaRPr lang="en-US"/>
          </a:p>
        </p:txBody>
      </p:sp>
      <p:sp>
        <p:nvSpPr>
          <p:cNvPr id="13374466" name="Rectangle 2"/>
          <p:cNvSpPr>
            <a:spLocks noGrp="1" noRot="1" noChangeAspect="1" noChangeArrowheads="1" noTextEdit="1"/>
          </p:cNvSpPr>
          <p:nvPr>
            <p:ph type="sldImg"/>
          </p:nvPr>
        </p:nvSpPr>
        <p:spPr>
          <a:xfrm>
            <a:off x="688975" y="696913"/>
            <a:ext cx="5568950" cy="3481387"/>
          </a:xfrm>
          <a:ln/>
        </p:spPr>
      </p:sp>
      <p:sp>
        <p:nvSpPr>
          <p:cNvPr id="133744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D5A4A-9D1A-46CA-8DD2-873791B117D8}" type="slidenum">
              <a:rPr lang="ar-SA"/>
              <a:pPr/>
              <a:t>629</a:t>
            </a:fld>
            <a:endParaRPr lang="en-US"/>
          </a:p>
        </p:txBody>
      </p:sp>
      <p:sp>
        <p:nvSpPr>
          <p:cNvPr id="13376514" name="Rectangle 2"/>
          <p:cNvSpPr>
            <a:spLocks noGrp="1" noRot="1" noChangeAspect="1" noChangeArrowheads="1" noTextEdit="1"/>
          </p:cNvSpPr>
          <p:nvPr>
            <p:ph type="sldImg"/>
          </p:nvPr>
        </p:nvSpPr>
        <p:spPr>
          <a:xfrm>
            <a:off x="688975" y="696913"/>
            <a:ext cx="5568950" cy="3481387"/>
          </a:xfrm>
          <a:ln/>
        </p:spPr>
      </p:sp>
      <p:sp>
        <p:nvSpPr>
          <p:cNvPr id="133765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C8D7FD-3700-42B2-A81C-196DA890D641}" type="slidenum">
              <a:rPr lang="ar-SA"/>
              <a:pPr/>
              <a:t>33</a:t>
            </a:fld>
            <a:endParaRPr lang="en-US"/>
          </a:p>
        </p:txBody>
      </p:sp>
      <p:sp>
        <p:nvSpPr>
          <p:cNvPr id="4983810" name="Rectangle 2"/>
          <p:cNvSpPr>
            <a:spLocks noGrp="1" noRot="1" noChangeAspect="1" noChangeArrowheads="1" noTextEdit="1"/>
          </p:cNvSpPr>
          <p:nvPr>
            <p:ph type="sldImg"/>
          </p:nvPr>
        </p:nvSpPr>
        <p:spPr>
          <a:xfrm>
            <a:off x="688975" y="696913"/>
            <a:ext cx="5568950" cy="3481387"/>
          </a:xfrm>
          <a:ln/>
        </p:spPr>
      </p:sp>
      <p:sp>
        <p:nvSpPr>
          <p:cNvPr id="49838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12895-DE72-4E6D-A522-8655AFFCEF0D}" type="slidenum">
              <a:rPr lang="ar-SA"/>
              <a:pPr/>
              <a:t>630</a:t>
            </a:fld>
            <a:endParaRPr lang="en-US"/>
          </a:p>
        </p:txBody>
      </p:sp>
      <p:sp>
        <p:nvSpPr>
          <p:cNvPr id="13378562" name="Rectangle 2"/>
          <p:cNvSpPr>
            <a:spLocks noGrp="1" noRot="1" noChangeAspect="1" noChangeArrowheads="1" noTextEdit="1"/>
          </p:cNvSpPr>
          <p:nvPr>
            <p:ph type="sldImg"/>
          </p:nvPr>
        </p:nvSpPr>
        <p:spPr>
          <a:xfrm>
            <a:off x="688975" y="696913"/>
            <a:ext cx="5568950" cy="3481387"/>
          </a:xfrm>
          <a:ln/>
        </p:spPr>
      </p:sp>
      <p:sp>
        <p:nvSpPr>
          <p:cNvPr id="133785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7EDC6-33B6-45C3-A84B-8F8BFF599609}" type="slidenum">
              <a:rPr lang="ar-SA"/>
              <a:pPr/>
              <a:t>631</a:t>
            </a:fld>
            <a:endParaRPr lang="en-US"/>
          </a:p>
        </p:txBody>
      </p:sp>
      <p:sp>
        <p:nvSpPr>
          <p:cNvPr id="13380610" name="Rectangle 2"/>
          <p:cNvSpPr>
            <a:spLocks noGrp="1" noRot="1" noChangeAspect="1" noChangeArrowheads="1" noTextEdit="1"/>
          </p:cNvSpPr>
          <p:nvPr>
            <p:ph type="sldImg"/>
          </p:nvPr>
        </p:nvSpPr>
        <p:spPr>
          <a:xfrm>
            <a:off x="688975" y="696913"/>
            <a:ext cx="5568950" cy="3481387"/>
          </a:xfrm>
          <a:ln/>
        </p:spPr>
      </p:sp>
      <p:sp>
        <p:nvSpPr>
          <p:cNvPr id="13380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42DB47-F80D-4FAF-A196-62EE34385C13}" type="slidenum">
              <a:rPr lang="ar-SA"/>
              <a:pPr/>
              <a:t>632</a:t>
            </a:fld>
            <a:endParaRPr lang="en-US"/>
          </a:p>
        </p:txBody>
      </p:sp>
      <p:sp>
        <p:nvSpPr>
          <p:cNvPr id="13382658" name="Rectangle 2"/>
          <p:cNvSpPr>
            <a:spLocks noGrp="1" noRot="1" noChangeAspect="1" noChangeArrowheads="1" noTextEdit="1"/>
          </p:cNvSpPr>
          <p:nvPr>
            <p:ph type="sldImg"/>
          </p:nvPr>
        </p:nvSpPr>
        <p:spPr>
          <a:xfrm>
            <a:off x="688975" y="696913"/>
            <a:ext cx="5568950" cy="3481387"/>
          </a:xfrm>
          <a:ln/>
        </p:spPr>
      </p:sp>
      <p:sp>
        <p:nvSpPr>
          <p:cNvPr id="133826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3866B-3842-4CE9-9C72-707236E96291}" type="slidenum">
              <a:rPr lang="ar-SA"/>
              <a:pPr/>
              <a:t>633</a:t>
            </a:fld>
            <a:endParaRPr lang="en-US"/>
          </a:p>
        </p:txBody>
      </p:sp>
      <p:sp>
        <p:nvSpPr>
          <p:cNvPr id="13384706" name="Rectangle 2"/>
          <p:cNvSpPr>
            <a:spLocks noGrp="1" noRot="1" noChangeAspect="1" noChangeArrowheads="1" noTextEdit="1"/>
          </p:cNvSpPr>
          <p:nvPr>
            <p:ph type="sldImg"/>
          </p:nvPr>
        </p:nvSpPr>
        <p:spPr>
          <a:xfrm>
            <a:off x="688975" y="696913"/>
            <a:ext cx="5568950" cy="3481387"/>
          </a:xfrm>
          <a:ln/>
        </p:spPr>
      </p:sp>
      <p:sp>
        <p:nvSpPr>
          <p:cNvPr id="13384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0B2F3-0D24-4DC5-BAC5-EDDC1E6CC6FD}" type="slidenum">
              <a:rPr lang="ar-SA"/>
              <a:pPr/>
              <a:t>634</a:t>
            </a:fld>
            <a:endParaRPr lang="en-US"/>
          </a:p>
        </p:txBody>
      </p:sp>
      <p:sp>
        <p:nvSpPr>
          <p:cNvPr id="13386754" name="Rectangle 2"/>
          <p:cNvSpPr>
            <a:spLocks noGrp="1" noRot="1" noChangeAspect="1" noChangeArrowheads="1" noTextEdit="1"/>
          </p:cNvSpPr>
          <p:nvPr>
            <p:ph type="sldImg"/>
          </p:nvPr>
        </p:nvSpPr>
        <p:spPr>
          <a:xfrm>
            <a:off x="688975" y="696913"/>
            <a:ext cx="5568950" cy="3481387"/>
          </a:xfrm>
          <a:ln/>
        </p:spPr>
      </p:sp>
      <p:sp>
        <p:nvSpPr>
          <p:cNvPr id="13386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B1801F-3899-43A1-A482-1F68E3A797FC}" type="slidenum">
              <a:rPr lang="ar-SA"/>
              <a:pPr/>
              <a:t>635</a:t>
            </a:fld>
            <a:endParaRPr lang="en-US"/>
          </a:p>
        </p:txBody>
      </p:sp>
      <p:sp>
        <p:nvSpPr>
          <p:cNvPr id="13107202" name="Rectangle 2"/>
          <p:cNvSpPr>
            <a:spLocks noGrp="1" noRot="1" noChangeAspect="1" noChangeArrowheads="1" noTextEdit="1"/>
          </p:cNvSpPr>
          <p:nvPr>
            <p:ph type="sldImg"/>
          </p:nvPr>
        </p:nvSpPr>
        <p:spPr>
          <a:xfrm>
            <a:off x="688975" y="696913"/>
            <a:ext cx="5568950" cy="3481387"/>
          </a:xfrm>
          <a:ln/>
        </p:spPr>
      </p:sp>
      <p:sp>
        <p:nvSpPr>
          <p:cNvPr id="131072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95B86F-06C9-4099-865E-58CA3E573DDA}" type="slidenum">
              <a:rPr lang="ar-SA"/>
              <a:pPr/>
              <a:t>636</a:t>
            </a:fld>
            <a:endParaRPr lang="en-US"/>
          </a:p>
        </p:txBody>
      </p:sp>
      <p:sp>
        <p:nvSpPr>
          <p:cNvPr id="13126658" name="Rectangle 2"/>
          <p:cNvSpPr>
            <a:spLocks noGrp="1" noRot="1" noChangeAspect="1" noChangeArrowheads="1" noTextEdit="1"/>
          </p:cNvSpPr>
          <p:nvPr>
            <p:ph type="sldImg"/>
          </p:nvPr>
        </p:nvSpPr>
        <p:spPr>
          <a:xfrm>
            <a:off x="688975" y="696913"/>
            <a:ext cx="5568950" cy="3481387"/>
          </a:xfrm>
          <a:ln/>
        </p:spPr>
      </p:sp>
      <p:sp>
        <p:nvSpPr>
          <p:cNvPr id="131266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A6351-A704-416E-8D4D-606BB9D9E9AD}" type="slidenum">
              <a:rPr lang="ar-SA"/>
              <a:pPr/>
              <a:t>637</a:t>
            </a:fld>
            <a:endParaRPr lang="en-US"/>
          </a:p>
        </p:txBody>
      </p:sp>
      <p:sp>
        <p:nvSpPr>
          <p:cNvPr id="13128706" name="Rectangle 2"/>
          <p:cNvSpPr>
            <a:spLocks noGrp="1" noRot="1" noChangeAspect="1" noChangeArrowheads="1" noTextEdit="1"/>
          </p:cNvSpPr>
          <p:nvPr>
            <p:ph type="sldImg"/>
          </p:nvPr>
        </p:nvSpPr>
        <p:spPr>
          <a:xfrm>
            <a:off x="688975" y="696913"/>
            <a:ext cx="5568950" cy="3481387"/>
          </a:xfrm>
          <a:ln/>
        </p:spPr>
      </p:sp>
      <p:sp>
        <p:nvSpPr>
          <p:cNvPr id="13128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6FB66-6C21-4FB2-96F7-691A45BEE7BA}" type="slidenum">
              <a:rPr lang="ar-SA"/>
              <a:pPr/>
              <a:t>638</a:t>
            </a:fld>
            <a:endParaRPr lang="en-US"/>
          </a:p>
        </p:txBody>
      </p:sp>
      <p:sp>
        <p:nvSpPr>
          <p:cNvPr id="13130754" name="Rectangle 2"/>
          <p:cNvSpPr>
            <a:spLocks noGrp="1" noRot="1" noChangeAspect="1" noChangeArrowheads="1" noTextEdit="1"/>
          </p:cNvSpPr>
          <p:nvPr>
            <p:ph type="sldImg"/>
          </p:nvPr>
        </p:nvSpPr>
        <p:spPr>
          <a:xfrm>
            <a:off x="688975" y="696913"/>
            <a:ext cx="5568950" cy="3481387"/>
          </a:xfrm>
          <a:ln/>
        </p:spPr>
      </p:sp>
      <p:sp>
        <p:nvSpPr>
          <p:cNvPr id="13130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805CCE-B8FA-4993-8ED5-3F9C5A0A4740}" type="slidenum">
              <a:rPr lang="ar-SA"/>
              <a:pPr/>
              <a:t>639</a:t>
            </a:fld>
            <a:endParaRPr lang="en-US"/>
          </a:p>
        </p:txBody>
      </p:sp>
      <p:sp>
        <p:nvSpPr>
          <p:cNvPr id="13132802" name="Rectangle 2"/>
          <p:cNvSpPr>
            <a:spLocks noGrp="1" noRot="1" noChangeAspect="1" noChangeArrowheads="1" noTextEdit="1"/>
          </p:cNvSpPr>
          <p:nvPr>
            <p:ph type="sldImg"/>
          </p:nvPr>
        </p:nvSpPr>
        <p:spPr>
          <a:xfrm>
            <a:off x="688975" y="696913"/>
            <a:ext cx="5568950" cy="3481387"/>
          </a:xfrm>
          <a:ln/>
        </p:spPr>
      </p:sp>
      <p:sp>
        <p:nvSpPr>
          <p:cNvPr id="131328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2DDF0-84BF-451A-BE92-FA69DA835DB8}" type="slidenum">
              <a:rPr lang="ar-SA"/>
              <a:pPr/>
              <a:t>34</a:t>
            </a:fld>
            <a:endParaRPr lang="en-US"/>
          </a:p>
        </p:txBody>
      </p:sp>
      <p:sp>
        <p:nvSpPr>
          <p:cNvPr id="11242498" name="Rectangle 2"/>
          <p:cNvSpPr>
            <a:spLocks noGrp="1" noRot="1" noChangeAspect="1" noChangeArrowheads="1" noTextEdit="1"/>
          </p:cNvSpPr>
          <p:nvPr>
            <p:ph type="sldImg"/>
          </p:nvPr>
        </p:nvSpPr>
        <p:spPr>
          <a:xfrm>
            <a:off x="688975" y="696913"/>
            <a:ext cx="5568950" cy="3481387"/>
          </a:xfrm>
          <a:ln/>
        </p:spPr>
      </p:sp>
      <p:sp>
        <p:nvSpPr>
          <p:cNvPr id="11242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B2DE2-3477-41D7-BF0B-3A99887DE338}" type="slidenum">
              <a:rPr lang="ar-SA"/>
              <a:pPr/>
              <a:t>640</a:t>
            </a:fld>
            <a:endParaRPr lang="en-US"/>
          </a:p>
        </p:txBody>
      </p:sp>
      <p:sp>
        <p:nvSpPr>
          <p:cNvPr id="13134850" name="Rectangle 2"/>
          <p:cNvSpPr>
            <a:spLocks noGrp="1" noRot="1" noChangeAspect="1" noChangeArrowheads="1" noTextEdit="1"/>
          </p:cNvSpPr>
          <p:nvPr>
            <p:ph type="sldImg"/>
          </p:nvPr>
        </p:nvSpPr>
        <p:spPr>
          <a:xfrm>
            <a:off x="688975" y="696913"/>
            <a:ext cx="5568950" cy="3481387"/>
          </a:xfrm>
          <a:ln/>
        </p:spPr>
      </p:sp>
      <p:sp>
        <p:nvSpPr>
          <p:cNvPr id="131348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2F9162-67EC-4CCA-B9F6-F16E84145577}" type="slidenum">
              <a:rPr lang="ar-SA"/>
              <a:pPr/>
              <a:t>641</a:t>
            </a:fld>
            <a:endParaRPr lang="en-US"/>
          </a:p>
        </p:txBody>
      </p:sp>
      <p:sp>
        <p:nvSpPr>
          <p:cNvPr id="13136898" name="Rectangle 2"/>
          <p:cNvSpPr>
            <a:spLocks noGrp="1" noRot="1" noChangeAspect="1" noChangeArrowheads="1" noTextEdit="1"/>
          </p:cNvSpPr>
          <p:nvPr>
            <p:ph type="sldImg"/>
          </p:nvPr>
        </p:nvSpPr>
        <p:spPr>
          <a:xfrm>
            <a:off x="688975" y="696913"/>
            <a:ext cx="5568950" cy="3481387"/>
          </a:xfrm>
          <a:ln/>
        </p:spPr>
      </p:sp>
      <p:sp>
        <p:nvSpPr>
          <p:cNvPr id="131368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79E718-88F2-4362-801A-131924F58323}" type="slidenum">
              <a:rPr lang="ar-SA"/>
              <a:pPr/>
              <a:t>642</a:t>
            </a:fld>
            <a:endParaRPr lang="en-US"/>
          </a:p>
        </p:txBody>
      </p:sp>
      <p:sp>
        <p:nvSpPr>
          <p:cNvPr id="13138946" name="Rectangle 2"/>
          <p:cNvSpPr>
            <a:spLocks noGrp="1" noRot="1" noChangeAspect="1" noChangeArrowheads="1" noTextEdit="1"/>
          </p:cNvSpPr>
          <p:nvPr>
            <p:ph type="sldImg"/>
          </p:nvPr>
        </p:nvSpPr>
        <p:spPr>
          <a:xfrm>
            <a:off x="688975" y="696913"/>
            <a:ext cx="5568950" cy="3481387"/>
          </a:xfrm>
          <a:ln/>
        </p:spPr>
      </p:sp>
      <p:sp>
        <p:nvSpPr>
          <p:cNvPr id="131389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A1EF9-194E-4133-9D3C-ADB707952464}" type="slidenum">
              <a:rPr lang="ar-SA"/>
              <a:pPr/>
              <a:t>643</a:t>
            </a:fld>
            <a:endParaRPr lang="en-US"/>
          </a:p>
        </p:txBody>
      </p:sp>
      <p:sp>
        <p:nvSpPr>
          <p:cNvPr id="13140994" name="Rectangle 2"/>
          <p:cNvSpPr>
            <a:spLocks noGrp="1" noRot="1" noChangeAspect="1" noChangeArrowheads="1" noTextEdit="1"/>
          </p:cNvSpPr>
          <p:nvPr>
            <p:ph type="sldImg"/>
          </p:nvPr>
        </p:nvSpPr>
        <p:spPr>
          <a:xfrm>
            <a:off x="688975" y="696913"/>
            <a:ext cx="5568950" cy="3481387"/>
          </a:xfrm>
          <a:ln/>
        </p:spPr>
      </p:sp>
      <p:sp>
        <p:nvSpPr>
          <p:cNvPr id="131409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F29A8C-A1C5-42FD-99C7-A64058957831}" type="slidenum">
              <a:rPr lang="ar-SA"/>
              <a:pPr/>
              <a:t>644</a:t>
            </a:fld>
            <a:endParaRPr lang="en-US"/>
          </a:p>
        </p:txBody>
      </p:sp>
      <p:sp>
        <p:nvSpPr>
          <p:cNvPr id="13143042" name="Rectangle 2"/>
          <p:cNvSpPr>
            <a:spLocks noGrp="1" noRot="1" noChangeAspect="1" noChangeArrowheads="1" noTextEdit="1"/>
          </p:cNvSpPr>
          <p:nvPr>
            <p:ph type="sldImg"/>
          </p:nvPr>
        </p:nvSpPr>
        <p:spPr>
          <a:xfrm>
            <a:off x="688975" y="696913"/>
            <a:ext cx="5568950" cy="3481387"/>
          </a:xfrm>
          <a:ln/>
        </p:spPr>
      </p:sp>
      <p:sp>
        <p:nvSpPr>
          <p:cNvPr id="131430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31E66-F8BB-45D5-B7CE-D8A7BEDED908}" type="slidenum">
              <a:rPr lang="ar-SA"/>
              <a:pPr/>
              <a:t>645</a:t>
            </a:fld>
            <a:endParaRPr lang="en-US"/>
          </a:p>
        </p:txBody>
      </p:sp>
      <p:sp>
        <p:nvSpPr>
          <p:cNvPr id="13145090" name="Rectangle 2"/>
          <p:cNvSpPr>
            <a:spLocks noGrp="1" noRot="1" noChangeAspect="1" noChangeArrowheads="1" noTextEdit="1"/>
          </p:cNvSpPr>
          <p:nvPr>
            <p:ph type="sldImg"/>
          </p:nvPr>
        </p:nvSpPr>
        <p:spPr>
          <a:xfrm>
            <a:off x="688975" y="696913"/>
            <a:ext cx="5568950" cy="3481387"/>
          </a:xfrm>
          <a:ln/>
        </p:spPr>
      </p:sp>
      <p:sp>
        <p:nvSpPr>
          <p:cNvPr id="131450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69F29C-C69E-45C6-82DF-7774DAC625A9}" type="slidenum">
              <a:rPr lang="ar-SA"/>
              <a:pPr/>
              <a:t>646</a:t>
            </a:fld>
            <a:endParaRPr lang="en-US"/>
          </a:p>
        </p:txBody>
      </p:sp>
      <p:sp>
        <p:nvSpPr>
          <p:cNvPr id="13147138" name="Rectangle 2"/>
          <p:cNvSpPr>
            <a:spLocks noGrp="1" noRot="1" noChangeAspect="1" noChangeArrowheads="1" noTextEdit="1"/>
          </p:cNvSpPr>
          <p:nvPr>
            <p:ph type="sldImg"/>
          </p:nvPr>
        </p:nvSpPr>
        <p:spPr>
          <a:xfrm>
            <a:off x="688975" y="696913"/>
            <a:ext cx="5568950" cy="3481387"/>
          </a:xfrm>
          <a:ln/>
        </p:spPr>
      </p:sp>
      <p:sp>
        <p:nvSpPr>
          <p:cNvPr id="131471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3CD362-E0B0-4E53-9083-1C4B8116B824}" type="slidenum">
              <a:rPr lang="ar-SA"/>
              <a:pPr/>
              <a:t>647</a:t>
            </a:fld>
            <a:endParaRPr lang="en-US"/>
          </a:p>
        </p:txBody>
      </p:sp>
      <p:sp>
        <p:nvSpPr>
          <p:cNvPr id="13149186" name="Rectangle 2"/>
          <p:cNvSpPr>
            <a:spLocks noGrp="1" noRot="1" noChangeAspect="1" noChangeArrowheads="1" noTextEdit="1"/>
          </p:cNvSpPr>
          <p:nvPr>
            <p:ph type="sldImg"/>
          </p:nvPr>
        </p:nvSpPr>
        <p:spPr>
          <a:xfrm>
            <a:off x="688975" y="696913"/>
            <a:ext cx="5568950" cy="3481387"/>
          </a:xfrm>
          <a:ln/>
        </p:spPr>
      </p:sp>
      <p:sp>
        <p:nvSpPr>
          <p:cNvPr id="131491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7A1C33-A0F2-4223-A0AD-DC82AFF12BBF}" type="slidenum">
              <a:rPr lang="ar-SA"/>
              <a:pPr/>
              <a:t>648</a:t>
            </a:fld>
            <a:endParaRPr lang="en-US"/>
          </a:p>
        </p:txBody>
      </p:sp>
      <p:sp>
        <p:nvSpPr>
          <p:cNvPr id="13151234" name="Rectangle 2"/>
          <p:cNvSpPr>
            <a:spLocks noGrp="1" noRot="1" noChangeAspect="1" noChangeArrowheads="1" noTextEdit="1"/>
          </p:cNvSpPr>
          <p:nvPr>
            <p:ph type="sldImg"/>
          </p:nvPr>
        </p:nvSpPr>
        <p:spPr>
          <a:xfrm>
            <a:off x="688975" y="696913"/>
            <a:ext cx="5568950" cy="3481387"/>
          </a:xfrm>
          <a:ln/>
        </p:spPr>
      </p:sp>
      <p:sp>
        <p:nvSpPr>
          <p:cNvPr id="131512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5C6073-14FA-4B80-804E-2BA21ABB3726}" type="slidenum">
              <a:rPr lang="ar-SA"/>
              <a:pPr/>
              <a:t>649</a:t>
            </a:fld>
            <a:endParaRPr lang="en-US"/>
          </a:p>
        </p:txBody>
      </p:sp>
      <p:sp>
        <p:nvSpPr>
          <p:cNvPr id="13153282" name="Rectangle 2"/>
          <p:cNvSpPr>
            <a:spLocks noGrp="1" noRot="1" noChangeAspect="1" noChangeArrowheads="1" noTextEdit="1"/>
          </p:cNvSpPr>
          <p:nvPr>
            <p:ph type="sldImg"/>
          </p:nvPr>
        </p:nvSpPr>
        <p:spPr>
          <a:xfrm>
            <a:off x="688975" y="696913"/>
            <a:ext cx="5568950" cy="3481387"/>
          </a:xfrm>
          <a:ln/>
        </p:spPr>
      </p:sp>
      <p:sp>
        <p:nvSpPr>
          <p:cNvPr id="13153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A8C01A-AAB3-4FAC-A1D2-0FA8C0EA8F2D}" type="slidenum">
              <a:rPr lang="ar-SA"/>
              <a:pPr/>
              <a:t>35</a:t>
            </a:fld>
            <a:endParaRPr lang="en-US"/>
          </a:p>
        </p:txBody>
      </p:sp>
      <p:sp>
        <p:nvSpPr>
          <p:cNvPr id="4987906" name="Rectangle 2"/>
          <p:cNvSpPr>
            <a:spLocks noGrp="1" noRot="1" noChangeAspect="1" noChangeArrowheads="1" noTextEdit="1"/>
          </p:cNvSpPr>
          <p:nvPr>
            <p:ph type="sldImg"/>
          </p:nvPr>
        </p:nvSpPr>
        <p:spPr>
          <a:xfrm>
            <a:off x="688975" y="696913"/>
            <a:ext cx="5568950" cy="3481387"/>
          </a:xfrm>
          <a:ln/>
        </p:spPr>
      </p:sp>
      <p:sp>
        <p:nvSpPr>
          <p:cNvPr id="4987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5CE36-EE6B-4D81-894A-4134D4BF1114}" type="slidenum">
              <a:rPr lang="ar-SA"/>
              <a:pPr/>
              <a:t>650</a:t>
            </a:fld>
            <a:endParaRPr lang="en-US"/>
          </a:p>
        </p:txBody>
      </p:sp>
      <p:sp>
        <p:nvSpPr>
          <p:cNvPr id="13155330" name="Rectangle 2"/>
          <p:cNvSpPr>
            <a:spLocks noGrp="1" noRot="1" noChangeAspect="1" noChangeArrowheads="1" noTextEdit="1"/>
          </p:cNvSpPr>
          <p:nvPr>
            <p:ph type="sldImg"/>
          </p:nvPr>
        </p:nvSpPr>
        <p:spPr>
          <a:xfrm>
            <a:off x="688975" y="696913"/>
            <a:ext cx="5568950" cy="3481387"/>
          </a:xfrm>
          <a:ln/>
        </p:spPr>
      </p:sp>
      <p:sp>
        <p:nvSpPr>
          <p:cNvPr id="13155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BBA0F0-A35C-474A-8AFF-D878F0014E9C}" type="slidenum">
              <a:rPr lang="ar-SA"/>
              <a:pPr/>
              <a:t>651</a:t>
            </a:fld>
            <a:endParaRPr lang="en-US"/>
          </a:p>
        </p:txBody>
      </p:sp>
      <p:sp>
        <p:nvSpPr>
          <p:cNvPr id="13161474" name="Rectangle 2"/>
          <p:cNvSpPr>
            <a:spLocks noGrp="1" noRot="1" noChangeAspect="1" noChangeArrowheads="1" noTextEdit="1"/>
          </p:cNvSpPr>
          <p:nvPr>
            <p:ph type="sldImg"/>
          </p:nvPr>
        </p:nvSpPr>
        <p:spPr>
          <a:xfrm>
            <a:off x="688975" y="696913"/>
            <a:ext cx="5568950" cy="3481387"/>
          </a:xfrm>
          <a:ln/>
        </p:spPr>
      </p:sp>
      <p:sp>
        <p:nvSpPr>
          <p:cNvPr id="131614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9A8739-A35A-4AAF-B4B4-17E181BA4E5F}" type="slidenum">
              <a:rPr lang="ar-SA"/>
              <a:pPr/>
              <a:t>652</a:t>
            </a:fld>
            <a:endParaRPr lang="en-US"/>
          </a:p>
        </p:txBody>
      </p:sp>
      <p:sp>
        <p:nvSpPr>
          <p:cNvPr id="13163522" name="Rectangle 2"/>
          <p:cNvSpPr>
            <a:spLocks noGrp="1" noRot="1" noChangeAspect="1" noChangeArrowheads="1" noTextEdit="1"/>
          </p:cNvSpPr>
          <p:nvPr>
            <p:ph type="sldImg"/>
          </p:nvPr>
        </p:nvSpPr>
        <p:spPr>
          <a:xfrm>
            <a:off x="688975" y="696913"/>
            <a:ext cx="5568950" cy="3481387"/>
          </a:xfrm>
          <a:ln/>
        </p:spPr>
      </p:sp>
      <p:sp>
        <p:nvSpPr>
          <p:cNvPr id="131635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0F40A-8CFA-4FFE-9814-954849CFC800}" type="slidenum">
              <a:rPr lang="ar-SA"/>
              <a:pPr/>
              <a:t>653</a:t>
            </a:fld>
            <a:endParaRPr lang="en-US"/>
          </a:p>
        </p:txBody>
      </p:sp>
      <p:sp>
        <p:nvSpPr>
          <p:cNvPr id="13165570" name="Rectangle 2"/>
          <p:cNvSpPr>
            <a:spLocks noGrp="1" noRot="1" noChangeAspect="1" noChangeArrowheads="1" noTextEdit="1"/>
          </p:cNvSpPr>
          <p:nvPr>
            <p:ph type="sldImg"/>
          </p:nvPr>
        </p:nvSpPr>
        <p:spPr>
          <a:xfrm>
            <a:off x="688975" y="696913"/>
            <a:ext cx="5568950" cy="3481387"/>
          </a:xfrm>
          <a:ln/>
        </p:spPr>
      </p:sp>
      <p:sp>
        <p:nvSpPr>
          <p:cNvPr id="131655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769C1-E1DE-4243-8FF8-2EE14C9492CE}" type="slidenum">
              <a:rPr lang="ar-SA"/>
              <a:pPr/>
              <a:t>654</a:t>
            </a:fld>
            <a:endParaRPr lang="en-US"/>
          </a:p>
        </p:txBody>
      </p:sp>
      <p:sp>
        <p:nvSpPr>
          <p:cNvPr id="13167618" name="Rectangle 2"/>
          <p:cNvSpPr>
            <a:spLocks noGrp="1" noRot="1" noChangeAspect="1" noChangeArrowheads="1" noTextEdit="1"/>
          </p:cNvSpPr>
          <p:nvPr>
            <p:ph type="sldImg"/>
          </p:nvPr>
        </p:nvSpPr>
        <p:spPr>
          <a:xfrm>
            <a:off x="688975" y="696913"/>
            <a:ext cx="5568950" cy="3481387"/>
          </a:xfrm>
          <a:ln/>
        </p:spPr>
      </p:sp>
      <p:sp>
        <p:nvSpPr>
          <p:cNvPr id="131676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937C5-6D6E-416C-8CD8-9152E446ADD6}" type="slidenum">
              <a:rPr lang="ar-SA"/>
              <a:pPr/>
              <a:t>655</a:t>
            </a:fld>
            <a:endParaRPr lang="en-US"/>
          </a:p>
        </p:txBody>
      </p:sp>
      <p:sp>
        <p:nvSpPr>
          <p:cNvPr id="13169666" name="Rectangle 2"/>
          <p:cNvSpPr>
            <a:spLocks noGrp="1" noRot="1" noChangeAspect="1" noChangeArrowheads="1" noTextEdit="1"/>
          </p:cNvSpPr>
          <p:nvPr>
            <p:ph type="sldImg"/>
          </p:nvPr>
        </p:nvSpPr>
        <p:spPr>
          <a:xfrm>
            <a:off x="688975" y="696913"/>
            <a:ext cx="5568950" cy="3481387"/>
          </a:xfrm>
          <a:ln/>
        </p:spPr>
      </p:sp>
      <p:sp>
        <p:nvSpPr>
          <p:cNvPr id="131696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4E36B-BC2A-4A9E-9221-5ECECD0E612A}" type="slidenum">
              <a:rPr lang="ar-SA"/>
              <a:pPr/>
              <a:t>656</a:t>
            </a:fld>
            <a:endParaRPr lang="en-US"/>
          </a:p>
        </p:txBody>
      </p:sp>
      <p:sp>
        <p:nvSpPr>
          <p:cNvPr id="13171714" name="Rectangle 2"/>
          <p:cNvSpPr>
            <a:spLocks noGrp="1" noRot="1" noChangeAspect="1" noChangeArrowheads="1" noTextEdit="1"/>
          </p:cNvSpPr>
          <p:nvPr>
            <p:ph type="sldImg"/>
          </p:nvPr>
        </p:nvSpPr>
        <p:spPr>
          <a:xfrm>
            <a:off x="688975" y="696913"/>
            <a:ext cx="5568950" cy="3481387"/>
          </a:xfrm>
          <a:ln/>
        </p:spPr>
      </p:sp>
      <p:sp>
        <p:nvSpPr>
          <p:cNvPr id="131717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1D7C4-9F18-4550-8105-72C7D391C2F8}" type="slidenum">
              <a:rPr lang="ar-SA"/>
              <a:pPr/>
              <a:t>657</a:t>
            </a:fld>
            <a:endParaRPr lang="en-US"/>
          </a:p>
        </p:txBody>
      </p:sp>
      <p:sp>
        <p:nvSpPr>
          <p:cNvPr id="13173762" name="Rectangle 2"/>
          <p:cNvSpPr>
            <a:spLocks noGrp="1" noRot="1" noChangeAspect="1" noChangeArrowheads="1" noTextEdit="1"/>
          </p:cNvSpPr>
          <p:nvPr>
            <p:ph type="sldImg"/>
          </p:nvPr>
        </p:nvSpPr>
        <p:spPr>
          <a:xfrm>
            <a:off x="688975" y="696913"/>
            <a:ext cx="5568950" cy="3481387"/>
          </a:xfrm>
          <a:ln/>
        </p:spPr>
      </p:sp>
      <p:sp>
        <p:nvSpPr>
          <p:cNvPr id="131737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3ADD39-1C96-418F-BF80-803E119F9D00}" type="slidenum">
              <a:rPr lang="ar-SA"/>
              <a:pPr/>
              <a:t>658</a:t>
            </a:fld>
            <a:endParaRPr lang="en-US"/>
          </a:p>
        </p:txBody>
      </p:sp>
      <p:sp>
        <p:nvSpPr>
          <p:cNvPr id="13175810" name="Rectangle 2"/>
          <p:cNvSpPr>
            <a:spLocks noGrp="1" noRot="1" noChangeAspect="1" noChangeArrowheads="1" noTextEdit="1"/>
          </p:cNvSpPr>
          <p:nvPr>
            <p:ph type="sldImg"/>
          </p:nvPr>
        </p:nvSpPr>
        <p:spPr>
          <a:xfrm>
            <a:off x="688975" y="696913"/>
            <a:ext cx="5568950" cy="3481387"/>
          </a:xfrm>
          <a:ln/>
        </p:spPr>
      </p:sp>
      <p:sp>
        <p:nvSpPr>
          <p:cNvPr id="131758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755A34-9A42-4953-A16C-7A977A279ACD}" type="slidenum">
              <a:rPr lang="ar-SA"/>
              <a:pPr/>
              <a:t>659</a:t>
            </a:fld>
            <a:endParaRPr lang="en-US"/>
          </a:p>
        </p:txBody>
      </p:sp>
      <p:sp>
        <p:nvSpPr>
          <p:cNvPr id="13177858" name="Rectangle 2"/>
          <p:cNvSpPr>
            <a:spLocks noGrp="1" noRot="1" noChangeAspect="1" noChangeArrowheads="1" noTextEdit="1"/>
          </p:cNvSpPr>
          <p:nvPr>
            <p:ph type="sldImg"/>
          </p:nvPr>
        </p:nvSpPr>
        <p:spPr>
          <a:xfrm>
            <a:off x="688975" y="696913"/>
            <a:ext cx="5568950" cy="3481387"/>
          </a:xfrm>
          <a:ln/>
        </p:spPr>
      </p:sp>
      <p:sp>
        <p:nvSpPr>
          <p:cNvPr id="131778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A631E-A6E9-4CC1-A01C-77FF00342FD1}" type="slidenum">
              <a:rPr lang="ar-SA"/>
              <a:pPr/>
              <a:t>36</a:t>
            </a:fld>
            <a:endParaRPr lang="en-US"/>
          </a:p>
        </p:txBody>
      </p:sp>
      <p:sp>
        <p:nvSpPr>
          <p:cNvPr id="11246594" name="Rectangle 2"/>
          <p:cNvSpPr>
            <a:spLocks noGrp="1" noRot="1" noChangeAspect="1" noChangeArrowheads="1" noTextEdit="1"/>
          </p:cNvSpPr>
          <p:nvPr>
            <p:ph type="sldImg"/>
          </p:nvPr>
        </p:nvSpPr>
        <p:spPr>
          <a:xfrm>
            <a:off x="688975" y="696913"/>
            <a:ext cx="5568950" cy="3481387"/>
          </a:xfrm>
          <a:ln/>
        </p:spPr>
      </p:sp>
      <p:sp>
        <p:nvSpPr>
          <p:cNvPr id="11246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F054B-E66D-4EFC-8CE6-D114958382B1}" type="slidenum">
              <a:rPr lang="ar-SA"/>
              <a:pPr/>
              <a:t>660</a:t>
            </a:fld>
            <a:endParaRPr lang="en-US"/>
          </a:p>
        </p:txBody>
      </p:sp>
      <p:sp>
        <p:nvSpPr>
          <p:cNvPr id="13179906" name="Rectangle 2"/>
          <p:cNvSpPr>
            <a:spLocks noGrp="1" noRot="1" noChangeAspect="1" noChangeArrowheads="1" noTextEdit="1"/>
          </p:cNvSpPr>
          <p:nvPr>
            <p:ph type="sldImg"/>
          </p:nvPr>
        </p:nvSpPr>
        <p:spPr>
          <a:xfrm>
            <a:off x="688975" y="696913"/>
            <a:ext cx="5568950" cy="3481387"/>
          </a:xfrm>
          <a:ln/>
        </p:spPr>
      </p:sp>
      <p:sp>
        <p:nvSpPr>
          <p:cNvPr id="131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DD631-86B9-4B6F-AD49-029B8DC4F509}" type="slidenum">
              <a:rPr lang="ar-SA"/>
              <a:pPr/>
              <a:t>661</a:t>
            </a:fld>
            <a:endParaRPr lang="en-US"/>
          </a:p>
        </p:txBody>
      </p:sp>
      <p:sp>
        <p:nvSpPr>
          <p:cNvPr id="13181954" name="Rectangle 2"/>
          <p:cNvSpPr>
            <a:spLocks noGrp="1" noRot="1" noChangeAspect="1" noChangeArrowheads="1" noTextEdit="1"/>
          </p:cNvSpPr>
          <p:nvPr>
            <p:ph type="sldImg"/>
          </p:nvPr>
        </p:nvSpPr>
        <p:spPr>
          <a:xfrm>
            <a:off x="688975" y="696913"/>
            <a:ext cx="5568950" cy="3481387"/>
          </a:xfrm>
          <a:ln/>
        </p:spPr>
      </p:sp>
      <p:sp>
        <p:nvSpPr>
          <p:cNvPr id="131819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9BF8A4-378B-4326-BBA5-4C564E03B84B}" type="slidenum">
              <a:rPr lang="ar-SA"/>
              <a:pPr/>
              <a:t>662</a:t>
            </a:fld>
            <a:endParaRPr lang="en-US"/>
          </a:p>
        </p:txBody>
      </p:sp>
      <p:sp>
        <p:nvSpPr>
          <p:cNvPr id="13184002" name="Rectangle 2"/>
          <p:cNvSpPr>
            <a:spLocks noGrp="1" noRot="1" noChangeAspect="1" noChangeArrowheads="1" noTextEdit="1"/>
          </p:cNvSpPr>
          <p:nvPr>
            <p:ph type="sldImg"/>
          </p:nvPr>
        </p:nvSpPr>
        <p:spPr>
          <a:xfrm>
            <a:off x="688975" y="696913"/>
            <a:ext cx="5568950" cy="3481387"/>
          </a:xfrm>
          <a:ln/>
        </p:spPr>
      </p:sp>
      <p:sp>
        <p:nvSpPr>
          <p:cNvPr id="131840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D37DAE-248B-488C-812C-2762D2959105}" type="slidenum">
              <a:rPr lang="ar-SA"/>
              <a:pPr/>
              <a:t>663</a:t>
            </a:fld>
            <a:endParaRPr lang="en-US"/>
          </a:p>
        </p:txBody>
      </p:sp>
      <p:sp>
        <p:nvSpPr>
          <p:cNvPr id="13186050" name="Rectangle 2"/>
          <p:cNvSpPr>
            <a:spLocks noGrp="1" noRot="1" noChangeAspect="1" noChangeArrowheads="1" noTextEdit="1"/>
          </p:cNvSpPr>
          <p:nvPr>
            <p:ph type="sldImg"/>
          </p:nvPr>
        </p:nvSpPr>
        <p:spPr>
          <a:xfrm>
            <a:off x="688975" y="696913"/>
            <a:ext cx="5568950" cy="3481387"/>
          </a:xfrm>
          <a:ln/>
        </p:spPr>
      </p:sp>
      <p:sp>
        <p:nvSpPr>
          <p:cNvPr id="13186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E694B1-CFA8-4CB6-98CA-D2AE608E5A51}" type="slidenum">
              <a:rPr lang="ar-SA"/>
              <a:pPr/>
              <a:t>664</a:t>
            </a:fld>
            <a:endParaRPr lang="en-US"/>
          </a:p>
        </p:txBody>
      </p:sp>
      <p:sp>
        <p:nvSpPr>
          <p:cNvPr id="13188098" name="Rectangle 2"/>
          <p:cNvSpPr>
            <a:spLocks noGrp="1" noRot="1" noChangeAspect="1" noChangeArrowheads="1" noTextEdit="1"/>
          </p:cNvSpPr>
          <p:nvPr>
            <p:ph type="sldImg"/>
          </p:nvPr>
        </p:nvSpPr>
        <p:spPr>
          <a:xfrm>
            <a:off x="688975" y="696913"/>
            <a:ext cx="5568950" cy="3481387"/>
          </a:xfrm>
          <a:ln/>
        </p:spPr>
      </p:sp>
      <p:sp>
        <p:nvSpPr>
          <p:cNvPr id="131880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2C995D-72E4-4DFE-9A9D-7995EC6D0461}" type="slidenum">
              <a:rPr lang="ar-SA"/>
              <a:pPr/>
              <a:t>665</a:t>
            </a:fld>
            <a:endParaRPr lang="en-US"/>
          </a:p>
        </p:txBody>
      </p:sp>
      <p:sp>
        <p:nvSpPr>
          <p:cNvPr id="13190146" name="Rectangle 2"/>
          <p:cNvSpPr>
            <a:spLocks noGrp="1" noRot="1" noChangeAspect="1" noChangeArrowheads="1" noTextEdit="1"/>
          </p:cNvSpPr>
          <p:nvPr>
            <p:ph type="sldImg"/>
          </p:nvPr>
        </p:nvSpPr>
        <p:spPr>
          <a:xfrm>
            <a:off x="688975" y="696913"/>
            <a:ext cx="5568950" cy="3481387"/>
          </a:xfrm>
          <a:ln/>
        </p:spPr>
      </p:sp>
      <p:sp>
        <p:nvSpPr>
          <p:cNvPr id="131901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F5EFD8-96CE-4D85-8E9F-31CAD1885BD4}" type="slidenum">
              <a:rPr lang="ar-SA"/>
              <a:pPr/>
              <a:t>666</a:t>
            </a:fld>
            <a:endParaRPr lang="en-US"/>
          </a:p>
        </p:txBody>
      </p:sp>
      <p:sp>
        <p:nvSpPr>
          <p:cNvPr id="13192194" name="Rectangle 2"/>
          <p:cNvSpPr>
            <a:spLocks noGrp="1" noRot="1" noChangeAspect="1" noChangeArrowheads="1" noTextEdit="1"/>
          </p:cNvSpPr>
          <p:nvPr>
            <p:ph type="sldImg"/>
          </p:nvPr>
        </p:nvSpPr>
        <p:spPr>
          <a:xfrm>
            <a:off x="688975" y="696913"/>
            <a:ext cx="5568950" cy="3481387"/>
          </a:xfrm>
          <a:ln/>
        </p:spPr>
      </p:sp>
      <p:sp>
        <p:nvSpPr>
          <p:cNvPr id="131921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BA2C5-ED55-410D-BF7E-0674E81448F5}" type="slidenum">
              <a:rPr lang="ar-SA"/>
              <a:pPr/>
              <a:t>667</a:t>
            </a:fld>
            <a:endParaRPr lang="en-US"/>
          </a:p>
        </p:txBody>
      </p:sp>
      <p:sp>
        <p:nvSpPr>
          <p:cNvPr id="13198338" name="Rectangle 2"/>
          <p:cNvSpPr>
            <a:spLocks noGrp="1" noRot="1" noChangeAspect="1" noChangeArrowheads="1" noTextEdit="1"/>
          </p:cNvSpPr>
          <p:nvPr>
            <p:ph type="sldImg"/>
          </p:nvPr>
        </p:nvSpPr>
        <p:spPr>
          <a:xfrm>
            <a:off x="688975" y="696913"/>
            <a:ext cx="5568950" cy="3481387"/>
          </a:xfrm>
          <a:ln/>
        </p:spPr>
      </p:sp>
      <p:sp>
        <p:nvSpPr>
          <p:cNvPr id="131983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790459-F1BA-4F72-B4F3-C51D3AEF6795}" type="slidenum">
              <a:rPr lang="ar-SA"/>
              <a:pPr/>
              <a:t>668</a:t>
            </a:fld>
            <a:endParaRPr lang="en-US"/>
          </a:p>
        </p:txBody>
      </p:sp>
      <p:sp>
        <p:nvSpPr>
          <p:cNvPr id="13200386" name="Rectangle 2"/>
          <p:cNvSpPr>
            <a:spLocks noGrp="1" noRot="1" noChangeAspect="1" noChangeArrowheads="1" noTextEdit="1"/>
          </p:cNvSpPr>
          <p:nvPr>
            <p:ph type="sldImg"/>
          </p:nvPr>
        </p:nvSpPr>
        <p:spPr>
          <a:xfrm>
            <a:off x="688975" y="696913"/>
            <a:ext cx="5568950" cy="3481387"/>
          </a:xfrm>
          <a:ln/>
        </p:spPr>
      </p:sp>
      <p:sp>
        <p:nvSpPr>
          <p:cNvPr id="132003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EBC1B-2649-44CF-9D0F-C0DD0072468B}" type="slidenum">
              <a:rPr lang="ar-SA"/>
              <a:pPr/>
              <a:t>669</a:t>
            </a:fld>
            <a:endParaRPr lang="en-US"/>
          </a:p>
        </p:txBody>
      </p:sp>
      <p:sp>
        <p:nvSpPr>
          <p:cNvPr id="13202434" name="Rectangle 2"/>
          <p:cNvSpPr>
            <a:spLocks noGrp="1" noRot="1" noChangeAspect="1" noChangeArrowheads="1" noTextEdit="1"/>
          </p:cNvSpPr>
          <p:nvPr>
            <p:ph type="sldImg"/>
          </p:nvPr>
        </p:nvSpPr>
        <p:spPr>
          <a:xfrm>
            <a:off x="688975" y="696913"/>
            <a:ext cx="5568950" cy="3481387"/>
          </a:xfrm>
          <a:ln/>
        </p:spPr>
      </p:sp>
      <p:sp>
        <p:nvSpPr>
          <p:cNvPr id="13202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82BA8-8CBF-473F-B932-E2C068D79CBD}" type="slidenum">
              <a:rPr lang="ar-SA"/>
              <a:pPr/>
              <a:t>37</a:t>
            </a:fld>
            <a:endParaRPr lang="en-US"/>
          </a:p>
        </p:txBody>
      </p:sp>
      <p:sp>
        <p:nvSpPr>
          <p:cNvPr id="4989954" name="Rectangle 2"/>
          <p:cNvSpPr>
            <a:spLocks noGrp="1" noRot="1" noChangeAspect="1" noChangeArrowheads="1" noTextEdit="1"/>
          </p:cNvSpPr>
          <p:nvPr>
            <p:ph type="sldImg"/>
          </p:nvPr>
        </p:nvSpPr>
        <p:spPr>
          <a:xfrm>
            <a:off x="688975" y="696913"/>
            <a:ext cx="5568950" cy="3481387"/>
          </a:xfrm>
          <a:ln/>
        </p:spPr>
      </p:sp>
      <p:sp>
        <p:nvSpPr>
          <p:cNvPr id="49899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7DCC03-3CCE-4191-B749-6F3BB24660C0}" type="slidenum">
              <a:rPr lang="ar-SA"/>
              <a:pPr/>
              <a:t>670</a:t>
            </a:fld>
            <a:endParaRPr lang="en-US"/>
          </a:p>
        </p:txBody>
      </p:sp>
      <p:sp>
        <p:nvSpPr>
          <p:cNvPr id="13204482" name="Rectangle 2"/>
          <p:cNvSpPr>
            <a:spLocks noGrp="1" noRot="1" noChangeAspect="1" noChangeArrowheads="1" noTextEdit="1"/>
          </p:cNvSpPr>
          <p:nvPr>
            <p:ph type="sldImg"/>
          </p:nvPr>
        </p:nvSpPr>
        <p:spPr>
          <a:xfrm>
            <a:off x="688975" y="696913"/>
            <a:ext cx="5568950" cy="3481387"/>
          </a:xfrm>
          <a:ln/>
        </p:spPr>
      </p:sp>
      <p:sp>
        <p:nvSpPr>
          <p:cNvPr id="132044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43FC6-B8FF-456E-B078-86ED5FE1BC69}" type="slidenum">
              <a:rPr lang="ar-SA"/>
              <a:pPr/>
              <a:t>671</a:t>
            </a:fld>
            <a:endParaRPr lang="en-US"/>
          </a:p>
        </p:txBody>
      </p:sp>
      <p:sp>
        <p:nvSpPr>
          <p:cNvPr id="13206530" name="Rectangle 2"/>
          <p:cNvSpPr>
            <a:spLocks noGrp="1" noRot="1" noChangeAspect="1" noChangeArrowheads="1" noTextEdit="1"/>
          </p:cNvSpPr>
          <p:nvPr>
            <p:ph type="sldImg"/>
          </p:nvPr>
        </p:nvSpPr>
        <p:spPr>
          <a:xfrm>
            <a:off x="688975" y="696913"/>
            <a:ext cx="5568950" cy="3481387"/>
          </a:xfrm>
          <a:ln/>
        </p:spPr>
      </p:sp>
      <p:sp>
        <p:nvSpPr>
          <p:cNvPr id="132065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C7BCE-E97D-4854-B0B4-A004D6123433}" type="slidenum">
              <a:rPr lang="ar-SA"/>
              <a:pPr/>
              <a:t>672</a:t>
            </a:fld>
            <a:endParaRPr lang="en-US"/>
          </a:p>
        </p:txBody>
      </p:sp>
      <p:sp>
        <p:nvSpPr>
          <p:cNvPr id="13208578" name="Rectangle 2"/>
          <p:cNvSpPr>
            <a:spLocks noGrp="1" noRot="1" noChangeAspect="1" noChangeArrowheads="1" noTextEdit="1"/>
          </p:cNvSpPr>
          <p:nvPr>
            <p:ph type="sldImg"/>
          </p:nvPr>
        </p:nvSpPr>
        <p:spPr>
          <a:xfrm>
            <a:off x="688975" y="696913"/>
            <a:ext cx="5568950" cy="3481387"/>
          </a:xfrm>
          <a:ln/>
        </p:spPr>
      </p:sp>
      <p:sp>
        <p:nvSpPr>
          <p:cNvPr id="132085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F6F41E-58A2-4BFC-BBE7-F677B02973DA}" type="slidenum">
              <a:rPr lang="ar-SA"/>
              <a:pPr/>
              <a:t>673</a:t>
            </a:fld>
            <a:endParaRPr lang="en-US"/>
          </a:p>
        </p:txBody>
      </p:sp>
      <p:sp>
        <p:nvSpPr>
          <p:cNvPr id="13210626" name="Rectangle 2"/>
          <p:cNvSpPr>
            <a:spLocks noGrp="1" noRot="1" noChangeAspect="1" noChangeArrowheads="1" noTextEdit="1"/>
          </p:cNvSpPr>
          <p:nvPr>
            <p:ph type="sldImg"/>
          </p:nvPr>
        </p:nvSpPr>
        <p:spPr>
          <a:xfrm>
            <a:off x="688975" y="696913"/>
            <a:ext cx="5568950" cy="3481387"/>
          </a:xfrm>
          <a:ln/>
        </p:spPr>
      </p:sp>
      <p:sp>
        <p:nvSpPr>
          <p:cNvPr id="132106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D704B4-1992-4C60-886B-A6A7D8436191}" type="slidenum">
              <a:rPr lang="ar-SA"/>
              <a:pPr/>
              <a:t>674</a:t>
            </a:fld>
            <a:endParaRPr lang="en-US"/>
          </a:p>
        </p:txBody>
      </p:sp>
      <p:sp>
        <p:nvSpPr>
          <p:cNvPr id="13212674" name="Rectangle 2"/>
          <p:cNvSpPr>
            <a:spLocks noGrp="1" noRot="1" noChangeAspect="1" noChangeArrowheads="1" noTextEdit="1"/>
          </p:cNvSpPr>
          <p:nvPr>
            <p:ph type="sldImg"/>
          </p:nvPr>
        </p:nvSpPr>
        <p:spPr>
          <a:xfrm>
            <a:off x="688975" y="696913"/>
            <a:ext cx="5568950" cy="3481387"/>
          </a:xfrm>
          <a:ln/>
        </p:spPr>
      </p:sp>
      <p:sp>
        <p:nvSpPr>
          <p:cNvPr id="132126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03ADC-571B-438F-8453-31F049E61C9E}" type="slidenum">
              <a:rPr lang="ar-SA"/>
              <a:pPr/>
              <a:t>675</a:t>
            </a:fld>
            <a:endParaRPr lang="en-US"/>
          </a:p>
        </p:txBody>
      </p:sp>
      <p:sp>
        <p:nvSpPr>
          <p:cNvPr id="13214722" name="Rectangle 2"/>
          <p:cNvSpPr>
            <a:spLocks noGrp="1" noRot="1" noChangeAspect="1" noChangeArrowheads="1" noTextEdit="1"/>
          </p:cNvSpPr>
          <p:nvPr>
            <p:ph type="sldImg"/>
          </p:nvPr>
        </p:nvSpPr>
        <p:spPr>
          <a:xfrm>
            <a:off x="688975" y="696913"/>
            <a:ext cx="5568950" cy="3481387"/>
          </a:xfrm>
          <a:ln/>
        </p:spPr>
      </p:sp>
      <p:sp>
        <p:nvSpPr>
          <p:cNvPr id="132147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640BE-5200-4727-8007-DC87293EB0D1}" type="slidenum">
              <a:rPr lang="ar-SA"/>
              <a:pPr/>
              <a:t>676</a:t>
            </a:fld>
            <a:endParaRPr lang="en-US"/>
          </a:p>
        </p:txBody>
      </p:sp>
      <p:sp>
        <p:nvSpPr>
          <p:cNvPr id="13216770" name="Rectangle 2"/>
          <p:cNvSpPr>
            <a:spLocks noGrp="1" noRot="1" noChangeAspect="1" noChangeArrowheads="1" noTextEdit="1"/>
          </p:cNvSpPr>
          <p:nvPr>
            <p:ph type="sldImg"/>
          </p:nvPr>
        </p:nvSpPr>
        <p:spPr>
          <a:xfrm>
            <a:off x="688975" y="696913"/>
            <a:ext cx="5568950" cy="3481387"/>
          </a:xfrm>
          <a:ln/>
        </p:spPr>
      </p:sp>
      <p:sp>
        <p:nvSpPr>
          <p:cNvPr id="132167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CB5E6A-EF44-4B0B-A256-930A43F2F4AC}" type="slidenum">
              <a:rPr lang="ar-SA"/>
              <a:pPr/>
              <a:t>677</a:t>
            </a:fld>
            <a:endParaRPr lang="en-US"/>
          </a:p>
        </p:txBody>
      </p:sp>
      <p:sp>
        <p:nvSpPr>
          <p:cNvPr id="13218818" name="Rectangle 2"/>
          <p:cNvSpPr>
            <a:spLocks noGrp="1" noRot="1" noChangeAspect="1" noChangeArrowheads="1" noTextEdit="1"/>
          </p:cNvSpPr>
          <p:nvPr>
            <p:ph type="sldImg"/>
          </p:nvPr>
        </p:nvSpPr>
        <p:spPr>
          <a:xfrm>
            <a:off x="688975" y="696913"/>
            <a:ext cx="5568950" cy="3481387"/>
          </a:xfrm>
          <a:ln/>
        </p:spPr>
      </p:sp>
      <p:sp>
        <p:nvSpPr>
          <p:cNvPr id="132188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B508EF-AEAE-41A1-8230-8A05D7C24BD3}" type="slidenum">
              <a:rPr lang="ar-SA"/>
              <a:pPr/>
              <a:t>678</a:t>
            </a:fld>
            <a:endParaRPr lang="en-US"/>
          </a:p>
        </p:txBody>
      </p:sp>
      <p:sp>
        <p:nvSpPr>
          <p:cNvPr id="13220866" name="Rectangle 2"/>
          <p:cNvSpPr>
            <a:spLocks noGrp="1" noRot="1" noChangeAspect="1" noChangeArrowheads="1" noTextEdit="1"/>
          </p:cNvSpPr>
          <p:nvPr>
            <p:ph type="sldImg"/>
          </p:nvPr>
        </p:nvSpPr>
        <p:spPr>
          <a:xfrm>
            <a:off x="688975" y="696913"/>
            <a:ext cx="5568950" cy="3481387"/>
          </a:xfrm>
          <a:ln/>
        </p:spPr>
      </p:sp>
      <p:sp>
        <p:nvSpPr>
          <p:cNvPr id="132208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E6FA8-62D7-4D1A-87A8-B398E7964068}" type="slidenum">
              <a:rPr lang="ar-SA"/>
              <a:pPr/>
              <a:t>679</a:t>
            </a:fld>
            <a:endParaRPr lang="en-US"/>
          </a:p>
        </p:txBody>
      </p:sp>
      <p:sp>
        <p:nvSpPr>
          <p:cNvPr id="13222914" name="Rectangle 2"/>
          <p:cNvSpPr>
            <a:spLocks noGrp="1" noRot="1" noChangeAspect="1" noChangeArrowheads="1" noTextEdit="1"/>
          </p:cNvSpPr>
          <p:nvPr>
            <p:ph type="sldImg"/>
          </p:nvPr>
        </p:nvSpPr>
        <p:spPr>
          <a:xfrm>
            <a:off x="688975" y="696913"/>
            <a:ext cx="5568950" cy="3481387"/>
          </a:xfrm>
          <a:ln/>
        </p:spPr>
      </p:sp>
      <p:sp>
        <p:nvSpPr>
          <p:cNvPr id="132229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298D4-7056-4EC1-859A-00056EECCAF1}" type="slidenum">
              <a:rPr lang="ar-SA"/>
              <a:pPr/>
              <a:t>38</a:t>
            </a:fld>
            <a:endParaRPr lang="en-US"/>
          </a:p>
        </p:txBody>
      </p:sp>
      <p:sp>
        <p:nvSpPr>
          <p:cNvPr id="4992002" name="Rectangle 2"/>
          <p:cNvSpPr>
            <a:spLocks noGrp="1" noRot="1" noChangeAspect="1" noChangeArrowheads="1" noTextEdit="1"/>
          </p:cNvSpPr>
          <p:nvPr>
            <p:ph type="sldImg"/>
          </p:nvPr>
        </p:nvSpPr>
        <p:spPr>
          <a:xfrm>
            <a:off x="688975" y="696913"/>
            <a:ext cx="5568950" cy="3481387"/>
          </a:xfrm>
          <a:ln/>
        </p:spPr>
      </p:sp>
      <p:sp>
        <p:nvSpPr>
          <p:cNvPr id="49920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F086A4-6EB5-48BE-A3BE-93328262A09E}" type="slidenum">
              <a:rPr lang="ar-SA"/>
              <a:pPr/>
              <a:t>680</a:t>
            </a:fld>
            <a:endParaRPr lang="en-US"/>
          </a:p>
        </p:txBody>
      </p:sp>
      <p:sp>
        <p:nvSpPr>
          <p:cNvPr id="13224962" name="Rectangle 2"/>
          <p:cNvSpPr>
            <a:spLocks noGrp="1" noRot="1" noChangeAspect="1" noChangeArrowheads="1" noTextEdit="1"/>
          </p:cNvSpPr>
          <p:nvPr>
            <p:ph type="sldImg"/>
          </p:nvPr>
        </p:nvSpPr>
        <p:spPr>
          <a:xfrm>
            <a:off x="688975" y="696913"/>
            <a:ext cx="5568950" cy="3481387"/>
          </a:xfrm>
          <a:ln/>
        </p:spPr>
      </p:sp>
      <p:sp>
        <p:nvSpPr>
          <p:cNvPr id="132249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952912-2788-4932-A881-8969E2C6564A}" type="slidenum">
              <a:rPr lang="ar-SA"/>
              <a:pPr/>
              <a:t>681</a:t>
            </a:fld>
            <a:endParaRPr lang="en-US"/>
          </a:p>
        </p:txBody>
      </p:sp>
      <p:sp>
        <p:nvSpPr>
          <p:cNvPr id="13227010" name="Rectangle 2"/>
          <p:cNvSpPr>
            <a:spLocks noGrp="1" noRot="1" noChangeAspect="1" noChangeArrowheads="1" noTextEdit="1"/>
          </p:cNvSpPr>
          <p:nvPr>
            <p:ph type="sldImg"/>
          </p:nvPr>
        </p:nvSpPr>
        <p:spPr>
          <a:xfrm>
            <a:off x="688975" y="696913"/>
            <a:ext cx="5568950" cy="3481387"/>
          </a:xfrm>
          <a:ln/>
        </p:spPr>
      </p:sp>
      <p:sp>
        <p:nvSpPr>
          <p:cNvPr id="132270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3A7AD-2C20-4CCA-BD9A-4AF9E7EF7E9D}" type="slidenum">
              <a:rPr lang="ar-SA"/>
              <a:pPr/>
              <a:t>682</a:t>
            </a:fld>
            <a:endParaRPr lang="en-US"/>
          </a:p>
        </p:txBody>
      </p:sp>
      <p:sp>
        <p:nvSpPr>
          <p:cNvPr id="13229058" name="Rectangle 2"/>
          <p:cNvSpPr>
            <a:spLocks noGrp="1" noRot="1" noChangeAspect="1" noChangeArrowheads="1" noTextEdit="1"/>
          </p:cNvSpPr>
          <p:nvPr>
            <p:ph type="sldImg"/>
          </p:nvPr>
        </p:nvSpPr>
        <p:spPr>
          <a:xfrm>
            <a:off x="688975" y="696913"/>
            <a:ext cx="5568950" cy="3481387"/>
          </a:xfrm>
          <a:ln/>
        </p:spPr>
      </p:sp>
      <p:sp>
        <p:nvSpPr>
          <p:cNvPr id="132290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BF0A10-DCF8-43B8-B028-82AFA537F53E}" type="slidenum">
              <a:rPr lang="ar-SA"/>
              <a:pPr/>
              <a:t>683</a:t>
            </a:fld>
            <a:endParaRPr lang="en-US"/>
          </a:p>
        </p:txBody>
      </p:sp>
      <p:sp>
        <p:nvSpPr>
          <p:cNvPr id="13239298" name="Rectangle 2"/>
          <p:cNvSpPr>
            <a:spLocks noGrp="1" noRot="1" noChangeAspect="1" noChangeArrowheads="1" noTextEdit="1"/>
          </p:cNvSpPr>
          <p:nvPr>
            <p:ph type="sldImg"/>
          </p:nvPr>
        </p:nvSpPr>
        <p:spPr>
          <a:xfrm>
            <a:off x="688975" y="696913"/>
            <a:ext cx="5568950" cy="3481387"/>
          </a:xfrm>
          <a:ln/>
        </p:spPr>
      </p:sp>
      <p:sp>
        <p:nvSpPr>
          <p:cNvPr id="132392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7078D7-F53E-49DC-8690-92711969D600}" type="slidenum">
              <a:rPr lang="ar-SA"/>
              <a:pPr/>
              <a:t>684</a:t>
            </a:fld>
            <a:endParaRPr lang="en-US"/>
          </a:p>
        </p:txBody>
      </p:sp>
      <p:sp>
        <p:nvSpPr>
          <p:cNvPr id="13241346" name="Rectangle 2"/>
          <p:cNvSpPr>
            <a:spLocks noGrp="1" noRot="1" noChangeAspect="1" noChangeArrowheads="1" noTextEdit="1"/>
          </p:cNvSpPr>
          <p:nvPr>
            <p:ph type="sldImg"/>
          </p:nvPr>
        </p:nvSpPr>
        <p:spPr>
          <a:xfrm>
            <a:off x="688975" y="696913"/>
            <a:ext cx="5568950" cy="3481387"/>
          </a:xfrm>
          <a:ln/>
        </p:spPr>
      </p:sp>
      <p:sp>
        <p:nvSpPr>
          <p:cNvPr id="132413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74951E-F72E-4E55-B784-6F0C25663BF5}" type="slidenum">
              <a:rPr lang="ar-SA"/>
              <a:pPr/>
              <a:t>685</a:t>
            </a:fld>
            <a:endParaRPr lang="en-US"/>
          </a:p>
        </p:txBody>
      </p:sp>
      <p:sp>
        <p:nvSpPr>
          <p:cNvPr id="13300738" name="Rectangle 2"/>
          <p:cNvSpPr>
            <a:spLocks noGrp="1" noRot="1" noChangeAspect="1" noChangeArrowheads="1" noTextEdit="1"/>
          </p:cNvSpPr>
          <p:nvPr>
            <p:ph type="sldImg"/>
          </p:nvPr>
        </p:nvSpPr>
        <p:spPr>
          <a:xfrm>
            <a:off x="688975" y="696913"/>
            <a:ext cx="5568950" cy="3481387"/>
          </a:xfrm>
          <a:ln/>
        </p:spPr>
      </p:sp>
      <p:sp>
        <p:nvSpPr>
          <p:cNvPr id="133007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C7D12A-5979-49D9-AB47-C46D6652E62A}" type="slidenum">
              <a:rPr lang="ar-SA"/>
              <a:pPr/>
              <a:t>686</a:t>
            </a:fld>
            <a:endParaRPr lang="en-US"/>
          </a:p>
        </p:txBody>
      </p:sp>
      <p:sp>
        <p:nvSpPr>
          <p:cNvPr id="13302786" name="Rectangle 2"/>
          <p:cNvSpPr>
            <a:spLocks noGrp="1" noRot="1" noChangeAspect="1" noChangeArrowheads="1" noTextEdit="1"/>
          </p:cNvSpPr>
          <p:nvPr>
            <p:ph type="sldImg"/>
          </p:nvPr>
        </p:nvSpPr>
        <p:spPr>
          <a:xfrm>
            <a:off x="688975" y="696913"/>
            <a:ext cx="5568950" cy="3481387"/>
          </a:xfrm>
          <a:ln/>
        </p:spPr>
      </p:sp>
      <p:sp>
        <p:nvSpPr>
          <p:cNvPr id="133027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EBEE3-C890-4090-95E5-DFB3951D212D}" type="slidenum">
              <a:rPr lang="ar-SA"/>
              <a:pPr/>
              <a:t>687</a:t>
            </a:fld>
            <a:endParaRPr lang="en-US"/>
          </a:p>
        </p:txBody>
      </p:sp>
      <p:sp>
        <p:nvSpPr>
          <p:cNvPr id="13304834" name="Rectangle 2"/>
          <p:cNvSpPr>
            <a:spLocks noGrp="1" noRot="1" noChangeAspect="1" noChangeArrowheads="1" noTextEdit="1"/>
          </p:cNvSpPr>
          <p:nvPr>
            <p:ph type="sldImg"/>
          </p:nvPr>
        </p:nvSpPr>
        <p:spPr>
          <a:xfrm>
            <a:off x="688975" y="696913"/>
            <a:ext cx="5568950" cy="3481387"/>
          </a:xfrm>
          <a:ln/>
        </p:spPr>
      </p:sp>
      <p:sp>
        <p:nvSpPr>
          <p:cNvPr id="133048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0BA6FA-4FD7-4EA2-9F97-D15B4844B9A4}" type="slidenum">
              <a:rPr lang="ar-SA"/>
              <a:pPr/>
              <a:t>688</a:t>
            </a:fld>
            <a:endParaRPr lang="en-US"/>
          </a:p>
        </p:txBody>
      </p:sp>
      <p:sp>
        <p:nvSpPr>
          <p:cNvPr id="13306882" name="Rectangle 2"/>
          <p:cNvSpPr>
            <a:spLocks noGrp="1" noRot="1" noChangeAspect="1" noChangeArrowheads="1" noTextEdit="1"/>
          </p:cNvSpPr>
          <p:nvPr>
            <p:ph type="sldImg"/>
          </p:nvPr>
        </p:nvSpPr>
        <p:spPr>
          <a:xfrm>
            <a:off x="688975" y="696913"/>
            <a:ext cx="5568950" cy="3481387"/>
          </a:xfrm>
          <a:ln/>
        </p:spPr>
      </p:sp>
      <p:sp>
        <p:nvSpPr>
          <p:cNvPr id="133068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563246-C4C9-4E24-BD15-DC6ACD703E3B}" type="slidenum">
              <a:rPr lang="ar-SA"/>
              <a:pPr/>
              <a:t>689</a:t>
            </a:fld>
            <a:endParaRPr lang="en-US"/>
          </a:p>
        </p:txBody>
      </p:sp>
      <p:sp>
        <p:nvSpPr>
          <p:cNvPr id="13308930" name="Rectangle 2"/>
          <p:cNvSpPr>
            <a:spLocks noGrp="1" noRot="1" noChangeAspect="1" noChangeArrowheads="1" noTextEdit="1"/>
          </p:cNvSpPr>
          <p:nvPr>
            <p:ph type="sldImg"/>
          </p:nvPr>
        </p:nvSpPr>
        <p:spPr>
          <a:xfrm>
            <a:off x="688975" y="696913"/>
            <a:ext cx="5568950" cy="3481387"/>
          </a:xfrm>
          <a:ln/>
        </p:spPr>
      </p:sp>
      <p:sp>
        <p:nvSpPr>
          <p:cNvPr id="133089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1E06CE-0954-4B3A-91D5-0160E575D8E7}" type="slidenum">
              <a:rPr lang="ar-SA"/>
              <a:pPr/>
              <a:t>39</a:t>
            </a:fld>
            <a:endParaRPr lang="en-US"/>
          </a:p>
        </p:txBody>
      </p:sp>
      <p:sp>
        <p:nvSpPr>
          <p:cNvPr id="4994050" name="Rectangle 2"/>
          <p:cNvSpPr>
            <a:spLocks noGrp="1" noRot="1" noChangeAspect="1" noChangeArrowheads="1" noTextEdit="1"/>
          </p:cNvSpPr>
          <p:nvPr>
            <p:ph type="sldImg"/>
          </p:nvPr>
        </p:nvSpPr>
        <p:spPr>
          <a:xfrm>
            <a:off x="688975" y="696913"/>
            <a:ext cx="5568950" cy="3481387"/>
          </a:xfrm>
          <a:ln/>
        </p:spPr>
      </p:sp>
      <p:sp>
        <p:nvSpPr>
          <p:cNvPr id="4994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F9B7CC-1480-48E5-9BD3-090B3F5C12F1}" type="slidenum">
              <a:rPr lang="ar-SA"/>
              <a:pPr/>
              <a:t>690</a:t>
            </a:fld>
            <a:endParaRPr lang="en-US"/>
          </a:p>
        </p:txBody>
      </p:sp>
      <p:sp>
        <p:nvSpPr>
          <p:cNvPr id="13310978" name="Rectangle 2"/>
          <p:cNvSpPr>
            <a:spLocks noGrp="1" noRot="1" noChangeAspect="1" noChangeArrowheads="1" noTextEdit="1"/>
          </p:cNvSpPr>
          <p:nvPr>
            <p:ph type="sldImg"/>
          </p:nvPr>
        </p:nvSpPr>
        <p:spPr>
          <a:xfrm>
            <a:off x="688975" y="696913"/>
            <a:ext cx="5568950" cy="3481387"/>
          </a:xfrm>
          <a:ln/>
        </p:spPr>
      </p:sp>
      <p:sp>
        <p:nvSpPr>
          <p:cNvPr id="133109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20298-CD6A-4C67-A4F4-A788C34CAEA6}" type="slidenum">
              <a:rPr lang="ar-SA"/>
              <a:pPr/>
              <a:t>691</a:t>
            </a:fld>
            <a:endParaRPr lang="en-US"/>
          </a:p>
        </p:txBody>
      </p:sp>
      <p:sp>
        <p:nvSpPr>
          <p:cNvPr id="13313026" name="Rectangle 2"/>
          <p:cNvSpPr>
            <a:spLocks noGrp="1" noRot="1" noChangeAspect="1" noChangeArrowheads="1" noTextEdit="1"/>
          </p:cNvSpPr>
          <p:nvPr>
            <p:ph type="sldImg"/>
          </p:nvPr>
        </p:nvSpPr>
        <p:spPr>
          <a:xfrm>
            <a:off x="688975" y="696913"/>
            <a:ext cx="5568950" cy="3481387"/>
          </a:xfrm>
          <a:ln/>
        </p:spPr>
      </p:sp>
      <p:sp>
        <p:nvSpPr>
          <p:cNvPr id="13313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BDD5-99A0-4ED3-85FC-49AF51F614ED}" type="slidenum">
              <a:rPr lang="ar-SA"/>
              <a:pPr/>
              <a:t>692</a:t>
            </a:fld>
            <a:endParaRPr lang="en-US"/>
          </a:p>
        </p:txBody>
      </p:sp>
      <p:sp>
        <p:nvSpPr>
          <p:cNvPr id="13315074" name="Rectangle 2"/>
          <p:cNvSpPr>
            <a:spLocks noGrp="1" noRot="1" noChangeAspect="1" noChangeArrowheads="1" noTextEdit="1"/>
          </p:cNvSpPr>
          <p:nvPr>
            <p:ph type="sldImg"/>
          </p:nvPr>
        </p:nvSpPr>
        <p:spPr>
          <a:xfrm>
            <a:off x="688975" y="696913"/>
            <a:ext cx="5568950" cy="3481387"/>
          </a:xfrm>
          <a:ln/>
        </p:spPr>
      </p:sp>
      <p:sp>
        <p:nvSpPr>
          <p:cNvPr id="13315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45005-AC0F-4710-8536-80CCCDFA4AE0}" type="slidenum">
              <a:rPr lang="ar-SA"/>
              <a:pPr/>
              <a:t>693</a:t>
            </a:fld>
            <a:endParaRPr lang="en-US"/>
          </a:p>
        </p:txBody>
      </p:sp>
      <p:sp>
        <p:nvSpPr>
          <p:cNvPr id="13317122" name="Rectangle 2"/>
          <p:cNvSpPr>
            <a:spLocks noGrp="1" noRot="1" noChangeAspect="1" noChangeArrowheads="1" noTextEdit="1"/>
          </p:cNvSpPr>
          <p:nvPr>
            <p:ph type="sldImg"/>
          </p:nvPr>
        </p:nvSpPr>
        <p:spPr>
          <a:xfrm>
            <a:off x="688975" y="696913"/>
            <a:ext cx="5568950" cy="3481387"/>
          </a:xfrm>
          <a:ln/>
        </p:spPr>
      </p:sp>
      <p:sp>
        <p:nvSpPr>
          <p:cNvPr id="13317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7ECEA4-0898-4FB9-B86C-0749D6CF4B18}" type="slidenum">
              <a:rPr lang="ar-SA"/>
              <a:pPr/>
              <a:t>694</a:t>
            </a:fld>
            <a:endParaRPr lang="en-US"/>
          </a:p>
        </p:txBody>
      </p:sp>
      <p:sp>
        <p:nvSpPr>
          <p:cNvPr id="13319170" name="Rectangle 2"/>
          <p:cNvSpPr>
            <a:spLocks noGrp="1" noRot="1" noChangeAspect="1" noChangeArrowheads="1" noTextEdit="1"/>
          </p:cNvSpPr>
          <p:nvPr>
            <p:ph type="sldImg"/>
          </p:nvPr>
        </p:nvSpPr>
        <p:spPr>
          <a:xfrm>
            <a:off x="688975" y="696913"/>
            <a:ext cx="5568950" cy="3481387"/>
          </a:xfrm>
          <a:ln/>
        </p:spPr>
      </p:sp>
      <p:sp>
        <p:nvSpPr>
          <p:cNvPr id="133191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02F20-035E-4A9C-A0EA-564891A72C73}" type="slidenum">
              <a:rPr lang="ar-SA"/>
              <a:pPr/>
              <a:t>695</a:t>
            </a:fld>
            <a:endParaRPr lang="en-US"/>
          </a:p>
        </p:txBody>
      </p:sp>
      <p:sp>
        <p:nvSpPr>
          <p:cNvPr id="13321218" name="Rectangle 2"/>
          <p:cNvSpPr>
            <a:spLocks noGrp="1" noRot="1" noChangeAspect="1" noChangeArrowheads="1" noTextEdit="1"/>
          </p:cNvSpPr>
          <p:nvPr>
            <p:ph type="sldImg"/>
          </p:nvPr>
        </p:nvSpPr>
        <p:spPr>
          <a:xfrm>
            <a:off x="688975" y="696913"/>
            <a:ext cx="5568950" cy="3481387"/>
          </a:xfrm>
          <a:ln/>
        </p:spPr>
      </p:sp>
      <p:sp>
        <p:nvSpPr>
          <p:cNvPr id="13321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898B33-7479-45C1-B348-D35FA5ED18B1}" type="slidenum">
              <a:rPr lang="ar-SA"/>
              <a:pPr/>
              <a:t>696</a:t>
            </a:fld>
            <a:endParaRPr lang="en-US"/>
          </a:p>
        </p:txBody>
      </p:sp>
      <p:sp>
        <p:nvSpPr>
          <p:cNvPr id="13323266" name="Rectangle 2"/>
          <p:cNvSpPr>
            <a:spLocks noGrp="1" noRot="1" noChangeAspect="1" noChangeArrowheads="1" noTextEdit="1"/>
          </p:cNvSpPr>
          <p:nvPr>
            <p:ph type="sldImg"/>
          </p:nvPr>
        </p:nvSpPr>
        <p:spPr>
          <a:xfrm>
            <a:off x="688975" y="696913"/>
            <a:ext cx="5568950" cy="3481387"/>
          </a:xfrm>
          <a:ln/>
        </p:spPr>
      </p:sp>
      <p:sp>
        <p:nvSpPr>
          <p:cNvPr id="13323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5E2F4F-43C2-4DF8-B649-44FB80381091}" type="slidenum">
              <a:rPr lang="ar-SA"/>
              <a:pPr/>
              <a:t>697</a:t>
            </a:fld>
            <a:endParaRPr lang="en-US"/>
          </a:p>
        </p:txBody>
      </p:sp>
      <p:sp>
        <p:nvSpPr>
          <p:cNvPr id="13325314" name="Rectangle 2"/>
          <p:cNvSpPr>
            <a:spLocks noGrp="1" noRot="1" noChangeAspect="1" noChangeArrowheads="1" noTextEdit="1"/>
          </p:cNvSpPr>
          <p:nvPr>
            <p:ph type="sldImg"/>
          </p:nvPr>
        </p:nvSpPr>
        <p:spPr>
          <a:xfrm>
            <a:off x="688975" y="696913"/>
            <a:ext cx="5568950" cy="3481387"/>
          </a:xfrm>
          <a:ln/>
        </p:spPr>
      </p:sp>
      <p:sp>
        <p:nvSpPr>
          <p:cNvPr id="13325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B9D1F9-3952-4C20-95EB-5317265CBDA9}" type="slidenum">
              <a:rPr lang="ar-SA"/>
              <a:pPr/>
              <a:t>698</a:t>
            </a:fld>
            <a:endParaRPr lang="en-US"/>
          </a:p>
        </p:txBody>
      </p:sp>
      <p:sp>
        <p:nvSpPr>
          <p:cNvPr id="13327362" name="Rectangle 2"/>
          <p:cNvSpPr>
            <a:spLocks noGrp="1" noRot="1" noChangeAspect="1" noChangeArrowheads="1" noTextEdit="1"/>
          </p:cNvSpPr>
          <p:nvPr>
            <p:ph type="sldImg"/>
          </p:nvPr>
        </p:nvSpPr>
        <p:spPr>
          <a:xfrm>
            <a:off x="688975" y="696913"/>
            <a:ext cx="5568950" cy="3481387"/>
          </a:xfrm>
          <a:ln/>
        </p:spPr>
      </p:sp>
      <p:sp>
        <p:nvSpPr>
          <p:cNvPr id="13327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5CB2E5-0EE5-4452-A516-AE1C5937B598}" type="slidenum">
              <a:rPr lang="ar-SA"/>
              <a:pPr/>
              <a:t>717</a:t>
            </a:fld>
            <a:endParaRPr lang="en-US"/>
          </a:p>
        </p:txBody>
      </p:sp>
      <p:sp>
        <p:nvSpPr>
          <p:cNvPr id="12343298" name="Rectangle 2"/>
          <p:cNvSpPr>
            <a:spLocks noGrp="1" noRot="1" noChangeAspect="1" noChangeArrowheads="1" noTextEdit="1"/>
          </p:cNvSpPr>
          <p:nvPr>
            <p:ph type="sldImg"/>
          </p:nvPr>
        </p:nvSpPr>
        <p:spPr>
          <a:xfrm>
            <a:off x="688975" y="696913"/>
            <a:ext cx="5568950" cy="3481387"/>
          </a:xfrm>
          <a:ln/>
        </p:spPr>
      </p:sp>
      <p:sp>
        <p:nvSpPr>
          <p:cNvPr id="123432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E903BC-9E9D-4FA5-9FDE-98B3B34A7675}" type="slidenum">
              <a:rPr lang="ar-SA"/>
              <a:pPr/>
              <a:t>40</a:t>
            </a:fld>
            <a:endParaRPr lang="en-US"/>
          </a:p>
        </p:txBody>
      </p:sp>
      <p:sp>
        <p:nvSpPr>
          <p:cNvPr id="7436290" name="Rectangle 2"/>
          <p:cNvSpPr>
            <a:spLocks noGrp="1" noRot="1" noChangeAspect="1" noChangeArrowheads="1" noTextEdit="1"/>
          </p:cNvSpPr>
          <p:nvPr>
            <p:ph type="sldImg"/>
          </p:nvPr>
        </p:nvSpPr>
        <p:spPr bwMode="auto">
          <a:xfrm>
            <a:off x="688975" y="696913"/>
            <a:ext cx="5568950" cy="3481387"/>
          </a:xfrm>
          <a:prstGeom prst="rect">
            <a:avLst/>
          </a:prstGeom>
          <a:solidFill>
            <a:srgbClr val="FFFFFF"/>
          </a:solidFill>
          <a:ln>
            <a:solidFill>
              <a:srgbClr val="000000"/>
            </a:solidFill>
            <a:miter lim="800000"/>
            <a:headEnd/>
            <a:tailEnd/>
          </a:ln>
        </p:spPr>
      </p:sp>
      <p:sp>
        <p:nvSpPr>
          <p:cNvPr id="7436291" name="Rectangle 3"/>
          <p:cNvSpPr>
            <a:spLocks noGrp="1" noChangeArrowheads="1"/>
          </p:cNvSpPr>
          <p:nvPr>
            <p:ph type="body" idx="1"/>
          </p:nvPr>
        </p:nvSpPr>
        <p:spPr bwMode="auto">
          <a:xfrm>
            <a:off x="925513" y="4410075"/>
            <a:ext cx="5095875" cy="4176713"/>
          </a:xfrm>
          <a:prstGeom prst="rect">
            <a:avLst/>
          </a:prstGeom>
          <a:solidFill>
            <a:srgbClr val="FFFFFF"/>
          </a:solidFill>
          <a:ln>
            <a:solidFill>
              <a:srgbClr val="000000"/>
            </a:solidFill>
            <a:miter lim="800000"/>
            <a:headEnd/>
            <a:tailEnd/>
          </a:ln>
        </p:spPr>
        <p:txBody>
          <a:bodyPr lIns="87728" tIns="43864" rIns="87728" bIns="43864"/>
          <a:lstStyle/>
          <a:p>
            <a:endParaRPr lang="en-CA"/>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E1F7F-1B20-4D8E-8F84-456739682B82}" type="slidenum">
              <a:rPr lang="ar-SA"/>
              <a:pPr/>
              <a:t>718</a:t>
            </a:fld>
            <a:endParaRPr lang="en-US"/>
          </a:p>
        </p:txBody>
      </p:sp>
      <p:sp>
        <p:nvSpPr>
          <p:cNvPr id="12345346" name="Rectangle 2"/>
          <p:cNvSpPr>
            <a:spLocks noGrp="1" noRot="1" noChangeAspect="1" noChangeArrowheads="1" noTextEdit="1"/>
          </p:cNvSpPr>
          <p:nvPr>
            <p:ph type="sldImg"/>
          </p:nvPr>
        </p:nvSpPr>
        <p:spPr>
          <a:xfrm>
            <a:off x="688975" y="696913"/>
            <a:ext cx="5568950" cy="3481387"/>
          </a:xfrm>
          <a:ln/>
        </p:spPr>
      </p:sp>
      <p:sp>
        <p:nvSpPr>
          <p:cNvPr id="123453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E99323-286E-429E-87C0-B3C094825092}" type="slidenum">
              <a:rPr lang="ar-SA"/>
              <a:pPr/>
              <a:t>719</a:t>
            </a:fld>
            <a:endParaRPr lang="en-US"/>
          </a:p>
        </p:txBody>
      </p:sp>
      <p:sp>
        <p:nvSpPr>
          <p:cNvPr id="12349442" name="Rectangle 2"/>
          <p:cNvSpPr>
            <a:spLocks noGrp="1" noRot="1" noChangeAspect="1" noChangeArrowheads="1" noTextEdit="1"/>
          </p:cNvSpPr>
          <p:nvPr>
            <p:ph type="sldImg"/>
          </p:nvPr>
        </p:nvSpPr>
        <p:spPr>
          <a:xfrm>
            <a:off x="688975" y="696913"/>
            <a:ext cx="5568950" cy="3481387"/>
          </a:xfrm>
          <a:ln/>
        </p:spPr>
      </p:sp>
      <p:sp>
        <p:nvSpPr>
          <p:cNvPr id="123494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C51B0-2908-4E13-8550-9E43D05A42B7}" type="slidenum">
              <a:rPr lang="ar-SA"/>
              <a:pPr/>
              <a:t>720</a:t>
            </a:fld>
            <a:endParaRPr lang="en-US"/>
          </a:p>
        </p:txBody>
      </p:sp>
      <p:sp>
        <p:nvSpPr>
          <p:cNvPr id="12353538" name="Rectangle 2"/>
          <p:cNvSpPr>
            <a:spLocks noGrp="1" noRot="1" noChangeAspect="1" noChangeArrowheads="1" noTextEdit="1"/>
          </p:cNvSpPr>
          <p:nvPr>
            <p:ph type="sldImg"/>
          </p:nvPr>
        </p:nvSpPr>
        <p:spPr>
          <a:xfrm>
            <a:off x="688975" y="696913"/>
            <a:ext cx="5568950" cy="3481387"/>
          </a:xfrm>
          <a:ln/>
        </p:spPr>
      </p:sp>
      <p:sp>
        <p:nvSpPr>
          <p:cNvPr id="123535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E93156-6B74-4F6D-91D7-9F79E9442D5A}" type="slidenum">
              <a:rPr lang="ar-SA"/>
              <a:pPr/>
              <a:t>721</a:t>
            </a:fld>
            <a:endParaRPr lang="en-US"/>
          </a:p>
        </p:txBody>
      </p:sp>
      <p:sp>
        <p:nvSpPr>
          <p:cNvPr id="12357634" name="Rectangle 2"/>
          <p:cNvSpPr>
            <a:spLocks noGrp="1" noRot="1" noChangeAspect="1" noChangeArrowheads="1" noTextEdit="1"/>
          </p:cNvSpPr>
          <p:nvPr>
            <p:ph type="sldImg"/>
          </p:nvPr>
        </p:nvSpPr>
        <p:spPr>
          <a:xfrm>
            <a:off x="688975" y="696913"/>
            <a:ext cx="5568950" cy="3481387"/>
          </a:xfrm>
          <a:ln/>
        </p:spPr>
      </p:sp>
      <p:sp>
        <p:nvSpPr>
          <p:cNvPr id="123576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F79D4-8199-496C-B9A9-076552FB72D3}" type="slidenum">
              <a:rPr lang="ar-SA"/>
              <a:pPr/>
              <a:t>722</a:t>
            </a:fld>
            <a:endParaRPr lang="en-US"/>
          </a:p>
        </p:txBody>
      </p:sp>
      <p:sp>
        <p:nvSpPr>
          <p:cNvPr id="10209282" name="Rectangle 2"/>
          <p:cNvSpPr>
            <a:spLocks noGrp="1" noRot="1" noChangeAspect="1" noChangeArrowheads="1" noTextEdit="1"/>
          </p:cNvSpPr>
          <p:nvPr>
            <p:ph type="sldImg"/>
          </p:nvPr>
        </p:nvSpPr>
        <p:spPr>
          <a:xfrm>
            <a:off x="688975" y="696913"/>
            <a:ext cx="5568950" cy="3481387"/>
          </a:xfrm>
          <a:ln/>
        </p:spPr>
      </p:sp>
      <p:sp>
        <p:nvSpPr>
          <p:cNvPr id="10209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58A6C4-1066-447F-91DC-EB46EA9B86D7}" type="slidenum">
              <a:rPr lang="ar-SA"/>
              <a:pPr/>
              <a:t>726</a:t>
            </a:fld>
            <a:endParaRPr lang="en-US"/>
          </a:p>
        </p:txBody>
      </p:sp>
      <p:sp>
        <p:nvSpPr>
          <p:cNvPr id="7906306" name="Rectangle 2"/>
          <p:cNvSpPr>
            <a:spLocks noGrp="1" noRot="1" noChangeAspect="1" noChangeArrowheads="1" noTextEdit="1"/>
          </p:cNvSpPr>
          <p:nvPr>
            <p:ph type="sldImg"/>
          </p:nvPr>
        </p:nvSpPr>
        <p:spPr>
          <a:xfrm>
            <a:off x="688975" y="696913"/>
            <a:ext cx="5568950" cy="3481387"/>
          </a:xfrm>
          <a:ln/>
        </p:spPr>
      </p:sp>
      <p:sp>
        <p:nvSpPr>
          <p:cNvPr id="79063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F3069-4B92-448B-883D-2A2C49BC8985}" type="slidenum">
              <a:rPr lang="ar-SA"/>
              <a:pPr/>
              <a:t>729</a:t>
            </a:fld>
            <a:endParaRPr lang="en-US"/>
          </a:p>
        </p:txBody>
      </p:sp>
      <p:sp>
        <p:nvSpPr>
          <p:cNvPr id="7910402" name="Rectangle 2"/>
          <p:cNvSpPr>
            <a:spLocks noGrp="1" noRot="1" noChangeAspect="1" noChangeArrowheads="1" noTextEdit="1"/>
          </p:cNvSpPr>
          <p:nvPr>
            <p:ph type="sldImg"/>
          </p:nvPr>
        </p:nvSpPr>
        <p:spPr>
          <a:xfrm>
            <a:off x="688975" y="696913"/>
            <a:ext cx="5568950" cy="3481387"/>
          </a:xfrm>
          <a:ln/>
        </p:spPr>
      </p:sp>
      <p:sp>
        <p:nvSpPr>
          <p:cNvPr id="79104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064544-4F06-4E4A-8454-BC8F2642A6E7}" type="slidenum">
              <a:rPr lang="ar-SA"/>
              <a:pPr/>
              <a:t>732</a:t>
            </a:fld>
            <a:endParaRPr lang="en-US"/>
          </a:p>
        </p:txBody>
      </p:sp>
      <p:sp>
        <p:nvSpPr>
          <p:cNvPr id="7914498" name="Rectangle 2"/>
          <p:cNvSpPr>
            <a:spLocks noGrp="1" noRot="1" noChangeAspect="1" noChangeArrowheads="1" noTextEdit="1"/>
          </p:cNvSpPr>
          <p:nvPr>
            <p:ph type="sldImg"/>
          </p:nvPr>
        </p:nvSpPr>
        <p:spPr>
          <a:xfrm>
            <a:off x="688975" y="696913"/>
            <a:ext cx="5568950" cy="3481387"/>
          </a:xfrm>
          <a:ln/>
        </p:spPr>
      </p:sp>
      <p:sp>
        <p:nvSpPr>
          <p:cNvPr id="7914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92E98B-30CB-4513-8E68-CAFCF2D3A21D}" type="slidenum">
              <a:rPr lang="ar-SA"/>
              <a:pPr/>
              <a:t>788</a:t>
            </a:fld>
            <a:endParaRPr lang="en-US"/>
          </a:p>
        </p:txBody>
      </p:sp>
      <p:sp>
        <p:nvSpPr>
          <p:cNvPr id="7977986" name="Rectangle 2"/>
          <p:cNvSpPr>
            <a:spLocks noGrp="1" noRot="1" noChangeAspect="1" noChangeArrowheads="1" noTextEdit="1"/>
          </p:cNvSpPr>
          <p:nvPr>
            <p:ph type="sldImg"/>
          </p:nvPr>
        </p:nvSpPr>
        <p:spPr>
          <a:xfrm>
            <a:off x="688975" y="696913"/>
            <a:ext cx="5568950" cy="3481387"/>
          </a:xfrm>
          <a:ln/>
        </p:spPr>
      </p:sp>
      <p:sp>
        <p:nvSpPr>
          <p:cNvPr id="79779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CEB06-479E-44B3-8B0F-2DAB5D1466F2}" type="slidenum">
              <a:rPr lang="ar-SA"/>
              <a:pPr/>
              <a:t>789</a:t>
            </a:fld>
            <a:endParaRPr lang="en-US"/>
          </a:p>
        </p:txBody>
      </p:sp>
      <p:sp>
        <p:nvSpPr>
          <p:cNvPr id="7980034" name="Rectangle 2"/>
          <p:cNvSpPr>
            <a:spLocks noGrp="1" noRot="1" noChangeAspect="1" noChangeArrowheads="1" noTextEdit="1"/>
          </p:cNvSpPr>
          <p:nvPr>
            <p:ph type="sldImg"/>
          </p:nvPr>
        </p:nvSpPr>
        <p:spPr>
          <a:xfrm>
            <a:off x="688975" y="696913"/>
            <a:ext cx="5568950" cy="3481387"/>
          </a:xfrm>
          <a:ln/>
        </p:spPr>
      </p:sp>
      <p:sp>
        <p:nvSpPr>
          <p:cNvPr id="79800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AB9587-F56B-4D00-A1C1-7C210A191C04}" type="slidenum">
              <a:rPr lang="ar-SA"/>
              <a:pPr/>
              <a:t>6</a:t>
            </a:fld>
            <a:endParaRPr lang="en-US"/>
          </a:p>
        </p:txBody>
      </p:sp>
      <p:sp>
        <p:nvSpPr>
          <p:cNvPr id="12929026" name="Rectangle 2"/>
          <p:cNvSpPr>
            <a:spLocks noGrp="1" noRot="1" noChangeAspect="1" noChangeArrowheads="1" noTextEdit="1"/>
          </p:cNvSpPr>
          <p:nvPr>
            <p:ph type="sldImg"/>
          </p:nvPr>
        </p:nvSpPr>
        <p:spPr>
          <a:xfrm>
            <a:off x="688975" y="696913"/>
            <a:ext cx="5568950" cy="3481387"/>
          </a:xfrm>
          <a:ln/>
        </p:spPr>
      </p:sp>
      <p:sp>
        <p:nvSpPr>
          <p:cNvPr id="12929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466303-6026-4104-AAF6-166D801B887A}" type="slidenum">
              <a:rPr lang="ar-SA"/>
              <a:pPr/>
              <a:t>48</a:t>
            </a:fld>
            <a:endParaRPr lang="en-US"/>
          </a:p>
        </p:txBody>
      </p:sp>
      <p:sp>
        <p:nvSpPr>
          <p:cNvPr id="11461634" name="Rectangle 2"/>
          <p:cNvSpPr>
            <a:spLocks noGrp="1" noRot="1" noChangeAspect="1" noChangeArrowheads="1" noTextEdit="1"/>
          </p:cNvSpPr>
          <p:nvPr>
            <p:ph type="sldImg"/>
          </p:nvPr>
        </p:nvSpPr>
        <p:spPr>
          <a:xfrm>
            <a:off x="688975" y="696913"/>
            <a:ext cx="5568950" cy="3481387"/>
          </a:xfrm>
          <a:ln/>
        </p:spPr>
      </p:sp>
      <p:sp>
        <p:nvSpPr>
          <p:cNvPr id="114616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1859C-2CC6-4443-8C7E-CDB50EF1DF7B}" type="slidenum">
              <a:rPr lang="ar-SA"/>
              <a:pPr/>
              <a:t>790</a:t>
            </a:fld>
            <a:endParaRPr lang="en-US"/>
          </a:p>
        </p:txBody>
      </p:sp>
      <p:sp>
        <p:nvSpPr>
          <p:cNvPr id="7982082" name="Rectangle 2"/>
          <p:cNvSpPr>
            <a:spLocks noGrp="1" noRot="1" noChangeAspect="1" noChangeArrowheads="1" noTextEdit="1"/>
          </p:cNvSpPr>
          <p:nvPr>
            <p:ph type="sldImg"/>
          </p:nvPr>
        </p:nvSpPr>
        <p:spPr>
          <a:xfrm>
            <a:off x="688975" y="696913"/>
            <a:ext cx="5568950" cy="3481387"/>
          </a:xfrm>
          <a:ln/>
        </p:spPr>
      </p:sp>
      <p:sp>
        <p:nvSpPr>
          <p:cNvPr id="79820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18C-F0D1-4EBE-93A1-2B30DF057044}" type="slidenum">
              <a:rPr lang="ar-SA"/>
              <a:pPr/>
              <a:t>791</a:t>
            </a:fld>
            <a:endParaRPr lang="en-US"/>
          </a:p>
        </p:txBody>
      </p:sp>
      <p:sp>
        <p:nvSpPr>
          <p:cNvPr id="7986178" name="Rectangle 2"/>
          <p:cNvSpPr>
            <a:spLocks noGrp="1" noRot="1" noChangeAspect="1" noChangeArrowheads="1" noTextEdit="1"/>
          </p:cNvSpPr>
          <p:nvPr>
            <p:ph type="sldImg"/>
          </p:nvPr>
        </p:nvSpPr>
        <p:spPr>
          <a:xfrm>
            <a:off x="688975" y="696913"/>
            <a:ext cx="5568950" cy="3481387"/>
          </a:xfrm>
          <a:ln/>
        </p:spPr>
      </p:sp>
      <p:sp>
        <p:nvSpPr>
          <p:cNvPr id="7986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39988-DE13-4308-87AB-E79F70058D3F}" type="slidenum">
              <a:rPr lang="ar-SA"/>
              <a:pPr/>
              <a:t>799</a:t>
            </a:fld>
            <a:endParaRPr lang="en-US"/>
          </a:p>
        </p:txBody>
      </p:sp>
      <p:sp>
        <p:nvSpPr>
          <p:cNvPr id="8005634" name="Rectangle 2"/>
          <p:cNvSpPr>
            <a:spLocks noGrp="1" noRot="1" noChangeAspect="1" noChangeArrowheads="1" noTextEdit="1"/>
          </p:cNvSpPr>
          <p:nvPr>
            <p:ph type="sldImg"/>
          </p:nvPr>
        </p:nvSpPr>
        <p:spPr>
          <a:xfrm>
            <a:off x="688975" y="696913"/>
            <a:ext cx="5568950" cy="3481387"/>
          </a:xfrm>
          <a:ln/>
        </p:spPr>
      </p:sp>
      <p:sp>
        <p:nvSpPr>
          <p:cNvPr id="80056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569230-CA67-4A69-8E6C-7CA1292F2C9E}" type="slidenum">
              <a:rPr lang="ar-SA"/>
              <a:pPr/>
              <a:t>800</a:t>
            </a:fld>
            <a:endParaRPr lang="en-US"/>
          </a:p>
        </p:txBody>
      </p:sp>
      <p:sp>
        <p:nvSpPr>
          <p:cNvPr id="8007682" name="Rectangle 2"/>
          <p:cNvSpPr>
            <a:spLocks noGrp="1" noRot="1" noChangeAspect="1" noChangeArrowheads="1" noTextEdit="1"/>
          </p:cNvSpPr>
          <p:nvPr>
            <p:ph type="sldImg"/>
          </p:nvPr>
        </p:nvSpPr>
        <p:spPr>
          <a:xfrm>
            <a:off x="688975" y="696913"/>
            <a:ext cx="5568950" cy="3481387"/>
          </a:xfrm>
          <a:ln/>
        </p:spPr>
      </p:sp>
      <p:sp>
        <p:nvSpPr>
          <p:cNvPr id="80076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908257-1C3C-4CB3-9D94-03E5771AEB16}" type="slidenum">
              <a:rPr lang="ar-SA"/>
              <a:pPr/>
              <a:t>801</a:t>
            </a:fld>
            <a:endParaRPr lang="en-US"/>
          </a:p>
        </p:txBody>
      </p:sp>
      <p:sp>
        <p:nvSpPr>
          <p:cNvPr id="8009730" name="Rectangle 2"/>
          <p:cNvSpPr>
            <a:spLocks noGrp="1" noRot="1" noChangeAspect="1" noChangeArrowheads="1" noTextEdit="1"/>
          </p:cNvSpPr>
          <p:nvPr>
            <p:ph type="sldImg"/>
          </p:nvPr>
        </p:nvSpPr>
        <p:spPr>
          <a:xfrm>
            <a:off x="688975" y="696913"/>
            <a:ext cx="5568950" cy="3481387"/>
          </a:xfrm>
          <a:ln/>
        </p:spPr>
      </p:sp>
      <p:sp>
        <p:nvSpPr>
          <p:cNvPr id="80097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2CEDC9-E1E0-409F-BD5D-222DAB554B9C}" type="slidenum">
              <a:rPr lang="ar-SA"/>
              <a:pPr/>
              <a:t>802</a:t>
            </a:fld>
            <a:endParaRPr lang="en-US"/>
          </a:p>
        </p:txBody>
      </p:sp>
      <p:sp>
        <p:nvSpPr>
          <p:cNvPr id="8011778" name="Rectangle 2"/>
          <p:cNvSpPr>
            <a:spLocks noGrp="1" noRot="1" noChangeAspect="1" noChangeArrowheads="1" noTextEdit="1"/>
          </p:cNvSpPr>
          <p:nvPr>
            <p:ph type="sldImg"/>
          </p:nvPr>
        </p:nvSpPr>
        <p:spPr>
          <a:xfrm>
            <a:off x="688975" y="696913"/>
            <a:ext cx="5568950" cy="3481387"/>
          </a:xfrm>
          <a:ln/>
        </p:spPr>
      </p:sp>
      <p:sp>
        <p:nvSpPr>
          <p:cNvPr id="80117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55E876-F1B8-43BB-8004-7925A5516FDA}" type="slidenum">
              <a:rPr lang="ar-SA"/>
              <a:pPr/>
              <a:t>803</a:t>
            </a:fld>
            <a:endParaRPr lang="en-US"/>
          </a:p>
        </p:txBody>
      </p:sp>
      <p:sp>
        <p:nvSpPr>
          <p:cNvPr id="8015874" name="Rectangle 2"/>
          <p:cNvSpPr>
            <a:spLocks noGrp="1" noRot="1" noChangeAspect="1" noChangeArrowheads="1" noTextEdit="1"/>
          </p:cNvSpPr>
          <p:nvPr>
            <p:ph type="sldImg"/>
          </p:nvPr>
        </p:nvSpPr>
        <p:spPr>
          <a:xfrm>
            <a:off x="688975" y="696913"/>
            <a:ext cx="5568950" cy="3481387"/>
          </a:xfrm>
          <a:ln/>
        </p:spPr>
      </p:sp>
      <p:sp>
        <p:nvSpPr>
          <p:cNvPr id="801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FBFE4C-5BAA-4C8D-9459-2567004BC12D}" type="slidenum">
              <a:rPr lang="ar-SA"/>
              <a:pPr/>
              <a:t>804</a:t>
            </a:fld>
            <a:endParaRPr lang="en-US"/>
          </a:p>
        </p:txBody>
      </p:sp>
      <p:sp>
        <p:nvSpPr>
          <p:cNvPr id="8019970" name="Rectangle 2"/>
          <p:cNvSpPr>
            <a:spLocks noGrp="1" noRot="1" noChangeAspect="1" noChangeArrowheads="1" noTextEdit="1"/>
          </p:cNvSpPr>
          <p:nvPr>
            <p:ph type="sldImg"/>
          </p:nvPr>
        </p:nvSpPr>
        <p:spPr>
          <a:xfrm>
            <a:off x="688975" y="696913"/>
            <a:ext cx="5568950" cy="3481387"/>
          </a:xfrm>
          <a:ln/>
        </p:spPr>
      </p:sp>
      <p:sp>
        <p:nvSpPr>
          <p:cNvPr id="80199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D2CC3-483D-403E-88F1-49725F7F83EB}" type="slidenum">
              <a:rPr lang="ar-SA"/>
              <a:pPr/>
              <a:t>805</a:t>
            </a:fld>
            <a:endParaRPr lang="en-US"/>
          </a:p>
        </p:txBody>
      </p:sp>
      <p:sp>
        <p:nvSpPr>
          <p:cNvPr id="8022018" name="Rectangle 2"/>
          <p:cNvSpPr>
            <a:spLocks noGrp="1" noRot="1" noChangeAspect="1" noChangeArrowheads="1" noTextEdit="1"/>
          </p:cNvSpPr>
          <p:nvPr>
            <p:ph type="sldImg"/>
          </p:nvPr>
        </p:nvSpPr>
        <p:spPr>
          <a:xfrm>
            <a:off x="688975" y="696913"/>
            <a:ext cx="5568950" cy="3481387"/>
          </a:xfrm>
          <a:ln/>
        </p:spPr>
      </p:sp>
      <p:sp>
        <p:nvSpPr>
          <p:cNvPr id="80220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58913-3F84-4FB3-9989-FCD70CCFD9E4}" type="slidenum">
              <a:rPr lang="ar-SA"/>
              <a:pPr/>
              <a:t>806</a:t>
            </a:fld>
            <a:endParaRPr lang="en-US"/>
          </a:p>
        </p:txBody>
      </p:sp>
      <p:sp>
        <p:nvSpPr>
          <p:cNvPr id="8026114" name="Rectangle 2"/>
          <p:cNvSpPr>
            <a:spLocks noGrp="1" noRot="1" noChangeAspect="1" noChangeArrowheads="1" noTextEdit="1"/>
          </p:cNvSpPr>
          <p:nvPr>
            <p:ph type="sldImg"/>
          </p:nvPr>
        </p:nvSpPr>
        <p:spPr>
          <a:xfrm>
            <a:off x="688975" y="696913"/>
            <a:ext cx="5568950" cy="3481387"/>
          </a:xfrm>
          <a:ln/>
        </p:spPr>
      </p:sp>
      <p:sp>
        <p:nvSpPr>
          <p:cNvPr id="80261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B68C6D-0BF7-4AD0-8A66-A0BAD429C522}" type="slidenum">
              <a:rPr lang="ar-SA"/>
              <a:pPr/>
              <a:t>50</a:t>
            </a:fld>
            <a:endParaRPr lang="en-US"/>
          </a:p>
        </p:txBody>
      </p:sp>
      <p:sp>
        <p:nvSpPr>
          <p:cNvPr id="7599106" name="Rectangle 2"/>
          <p:cNvSpPr>
            <a:spLocks noGrp="1" noRot="1" noChangeAspect="1" noChangeArrowheads="1" noTextEdit="1"/>
          </p:cNvSpPr>
          <p:nvPr>
            <p:ph type="sldImg"/>
          </p:nvPr>
        </p:nvSpPr>
        <p:spPr>
          <a:xfrm>
            <a:off x="688975" y="696913"/>
            <a:ext cx="5568950" cy="3481387"/>
          </a:xfrm>
          <a:ln/>
        </p:spPr>
      </p:sp>
      <p:sp>
        <p:nvSpPr>
          <p:cNvPr id="75991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26A39-2C43-41DD-9688-7C44BB8B2F78}" type="slidenum">
              <a:rPr lang="ar-SA"/>
              <a:pPr/>
              <a:t>807</a:t>
            </a:fld>
            <a:endParaRPr lang="en-US"/>
          </a:p>
        </p:txBody>
      </p:sp>
      <p:sp>
        <p:nvSpPr>
          <p:cNvPr id="8028162" name="Rectangle 2"/>
          <p:cNvSpPr>
            <a:spLocks noGrp="1" noRot="1" noChangeAspect="1" noChangeArrowheads="1" noTextEdit="1"/>
          </p:cNvSpPr>
          <p:nvPr>
            <p:ph type="sldImg"/>
          </p:nvPr>
        </p:nvSpPr>
        <p:spPr>
          <a:xfrm>
            <a:off x="688975" y="696913"/>
            <a:ext cx="5568950" cy="3481387"/>
          </a:xfrm>
          <a:ln/>
        </p:spPr>
      </p:sp>
      <p:sp>
        <p:nvSpPr>
          <p:cNvPr id="80281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7BBBEC-77F6-4EC1-B02A-78020EF929CE}" type="slidenum">
              <a:rPr lang="ar-SA"/>
              <a:pPr/>
              <a:t>808</a:t>
            </a:fld>
            <a:endParaRPr lang="en-US"/>
          </a:p>
        </p:txBody>
      </p:sp>
      <p:sp>
        <p:nvSpPr>
          <p:cNvPr id="8032258" name="Rectangle 2"/>
          <p:cNvSpPr>
            <a:spLocks noGrp="1" noRot="1" noChangeAspect="1" noChangeArrowheads="1" noTextEdit="1"/>
          </p:cNvSpPr>
          <p:nvPr>
            <p:ph type="sldImg"/>
          </p:nvPr>
        </p:nvSpPr>
        <p:spPr>
          <a:xfrm>
            <a:off x="688975" y="696913"/>
            <a:ext cx="5568950" cy="3481387"/>
          </a:xfrm>
          <a:ln/>
        </p:spPr>
      </p:sp>
      <p:sp>
        <p:nvSpPr>
          <p:cNvPr id="80322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B305B4-A7D0-4D02-98CE-144E6A4A7419}" type="slidenum">
              <a:rPr lang="ar-SA"/>
              <a:pPr/>
              <a:t>810</a:t>
            </a:fld>
            <a:endParaRPr lang="en-US"/>
          </a:p>
        </p:txBody>
      </p:sp>
      <p:sp>
        <p:nvSpPr>
          <p:cNvPr id="8035330" name="Rectangle 2"/>
          <p:cNvSpPr>
            <a:spLocks noGrp="1" noRot="1" noChangeAspect="1" noChangeArrowheads="1" noTextEdit="1"/>
          </p:cNvSpPr>
          <p:nvPr>
            <p:ph type="sldImg"/>
          </p:nvPr>
        </p:nvSpPr>
        <p:spPr>
          <a:xfrm>
            <a:off x="688975" y="696913"/>
            <a:ext cx="5568950" cy="3481387"/>
          </a:xfrm>
          <a:ln/>
        </p:spPr>
      </p:sp>
      <p:sp>
        <p:nvSpPr>
          <p:cNvPr id="8035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9E76C-E5E1-4B06-8EDB-5EA03C855E6D}" type="slidenum">
              <a:rPr lang="ar-SA"/>
              <a:pPr/>
              <a:t>811</a:t>
            </a:fld>
            <a:endParaRPr lang="en-US"/>
          </a:p>
        </p:txBody>
      </p:sp>
      <p:sp>
        <p:nvSpPr>
          <p:cNvPr id="8038402" name="Rectangle 2"/>
          <p:cNvSpPr>
            <a:spLocks noGrp="1" noRot="1" noChangeAspect="1" noChangeArrowheads="1" noTextEdit="1"/>
          </p:cNvSpPr>
          <p:nvPr>
            <p:ph type="sldImg"/>
          </p:nvPr>
        </p:nvSpPr>
        <p:spPr>
          <a:xfrm>
            <a:off x="688975" y="696913"/>
            <a:ext cx="5568950" cy="3481387"/>
          </a:xfrm>
          <a:ln/>
        </p:spPr>
      </p:sp>
      <p:sp>
        <p:nvSpPr>
          <p:cNvPr id="80384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9E526-85F5-49D8-968B-6261641160D6}" type="slidenum">
              <a:rPr lang="ar-SA"/>
              <a:pPr/>
              <a:t>812</a:t>
            </a:fld>
            <a:endParaRPr lang="en-US"/>
          </a:p>
        </p:txBody>
      </p:sp>
      <p:sp>
        <p:nvSpPr>
          <p:cNvPr id="8041474" name="Rectangle 2"/>
          <p:cNvSpPr>
            <a:spLocks noGrp="1" noRot="1" noChangeAspect="1" noChangeArrowheads="1" noTextEdit="1"/>
          </p:cNvSpPr>
          <p:nvPr>
            <p:ph type="sldImg"/>
          </p:nvPr>
        </p:nvSpPr>
        <p:spPr>
          <a:xfrm>
            <a:off x="688975" y="696913"/>
            <a:ext cx="5568950" cy="3481387"/>
          </a:xfrm>
          <a:ln/>
        </p:spPr>
      </p:sp>
      <p:sp>
        <p:nvSpPr>
          <p:cNvPr id="80414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A26D3-659B-46D0-A41E-52F781D6E183}" type="slidenum">
              <a:rPr lang="ar-SA"/>
              <a:pPr/>
              <a:t>813</a:t>
            </a:fld>
            <a:endParaRPr lang="en-US"/>
          </a:p>
        </p:txBody>
      </p:sp>
      <p:sp>
        <p:nvSpPr>
          <p:cNvPr id="8044546" name="Rectangle 2"/>
          <p:cNvSpPr>
            <a:spLocks noGrp="1" noRot="1" noChangeAspect="1" noChangeArrowheads="1" noTextEdit="1"/>
          </p:cNvSpPr>
          <p:nvPr>
            <p:ph type="sldImg"/>
          </p:nvPr>
        </p:nvSpPr>
        <p:spPr>
          <a:xfrm>
            <a:off x="688975" y="696913"/>
            <a:ext cx="5568950" cy="3481387"/>
          </a:xfrm>
          <a:ln/>
        </p:spPr>
      </p:sp>
      <p:sp>
        <p:nvSpPr>
          <p:cNvPr id="80445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D4D2A-2E00-4C4E-AC9B-10C089E6FA1B}" type="slidenum">
              <a:rPr lang="ar-SA"/>
              <a:pPr/>
              <a:t>814</a:t>
            </a:fld>
            <a:endParaRPr lang="en-US"/>
          </a:p>
        </p:txBody>
      </p:sp>
      <p:sp>
        <p:nvSpPr>
          <p:cNvPr id="8046594" name="Rectangle 2"/>
          <p:cNvSpPr>
            <a:spLocks noGrp="1" noRot="1" noChangeAspect="1" noChangeArrowheads="1" noTextEdit="1"/>
          </p:cNvSpPr>
          <p:nvPr>
            <p:ph type="sldImg"/>
          </p:nvPr>
        </p:nvSpPr>
        <p:spPr>
          <a:xfrm>
            <a:off x="688975" y="696913"/>
            <a:ext cx="5568950" cy="3481387"/>
          </a:xfrm>
          <a:ln/>
        </p:spPr>
      </p:sp>
      <p:sp>
        <p:nvSpPr>
          <p:cNvPr id="8046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F86D-7FD8-4E53-982F-ABC085FAFB0A}" type="slidenum">
              <a:rPr lang="ar-SA"/>
              <a:pPr/>
              <a:t>815</a:t>
            </a:fld>
            <a:endParaRPr lang="en-US"/>
          </a:p>
        </p:txBody>
      </p:sp>
      <p:sp>
        <p:nvSpPr>
          <p:cNvPr id="8048642" name="Rectangle 2"/>
          <p:cNvSpPr>
            <a:spLocks noGrp="1" noRot="1" noChangeAspect="1" noChangeArrowheads="1" noTextEdit="1"/>
          </p:cNvSpPr>
          <p:nvPr>
            <p:ph type="sldImg"/>
          </p:nvPr>
        </p:nvSpPr>
        <p:spPr>
          <a:xfrm>
            <a:off x="688975" y="696913"/>
            <a:ext cx="5568950" cy="3481387"/>
          </a:xfrm>
          <a:ln/>
        </p:spPr>
      </p:sp>
      <p:sp>
        <p:nvSpPr>
          <p:cNvPr id="80486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3D0697-376F-414C-9358-14EA97C9E5B0}" type="slidenum">
              <a:rPr lang="ar-SA"/>
              <a:pPr/>
              <a:t>816</a:t>
            </a:fld>
            <a:endParaRPr lang="en-US"/>
          </a:p>
        </p:txBody>
      </p:sp>
      <p:sp>
        <p:nvSpPr>
          <p:cNvPr id="8052738" name="Rectangle 2"/>
          <p:cNvSpPr>
            <a:spLocks noGrp="1" noRot="1" noChangeAspect="1" noChangeArrowheads="1" noTextEdit="1"/>
          </p:cNvSpPr>
          <p:nvPr>
            <p:ph type="sldImg"/>
          </p:nvPr>
        </p:nvSpPr>
        <p:spPr>
          <a:xfrm>
            <a:off x="688975" y="696913"/>
            <a:ext cx="5568950" cy="3481387"/>
          </a:xfrm>
          <a:ln/>
        </p:spPr>
      </p:sp>
      <p:sp>
        <p:nvSpPr>
          <p:cNvPr id="80527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468B8-CB13-4B3F-AA14-EDB50FCE5FBA}" type="slidenum">
              <a:rPr lang="ar-SA"/>
              <a:pPr/>
              <a:t>817</a:t>
            </a:fld>
            <a:endParaRPr lang="en-US"/>
          </a:p>
        </p:txBody>
      </p:sp>
      <p:sp>
        <p:nvSpPr>
          <p:cNvPr id="8056834" name="Rectangle 2"/>
          <p:cNvSpPr>
            <a:spLocks noGrp="1" noRot="1" noChangeAspect="1" noChangeArrowheads="1" noTextEdit="1"/>
          </p:cNvSpPr>
          <p:nvPr>
            <p:ph type="sldImg"/>
          </p:nvPr>
        </p:nvSpPr>
        <p:spPr>
          <a:xfrm>
            <a:off x="688975" y="696913"/>
            <a:ext cx="5568950" cy="3481387"/>
          </a:xfrm>
          <a:ln/>
        </p:spPr>
      </p:sp>
      <p:sp>
        <p:nvSpPr>
          <p:cNvPr id="80568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4C2FC-56B4-4D6C-B94F-593DEF568F69}" type="slidenum">
              <a:rPr lang="ar-SA"/>
              <a:pPr/>
              <a:t>51</a:t>
            </a:fld>
            <a:endParaRPr lang="en-US"/>
          </a:p>
        </p:txBody>
      </p:sp>
      <p:sp>
        <p:nvSpPr>
          <p:cNvPr id="11260930" name="Rectangle 2"/>
          <p:cNvSpPr>
            <a:spLocks noGrp="1" noRot="1" noChangeAspect="1" noChangeArrowheads="1" noTextEdit="1"/>
          </p:cNvSpPr>
          <p:nvPr>
            <p:ph type="sldImg"/>
          </p:nvPr>
        </p:nvSpPr>
        <p:spPr>
          <a:xfrm>
            <a:off x="688975" y="696913"/>
            <a:ext cx="5568950" cy="3481387"/>
          </a:xfrm>
          <a:ln/>
        </p:spPr>
      </p:sp>
      <p:sp>
        <p:nvSpPr>
          <p:cNvPr id="112609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27A84-20F6-4D9B-BFA7-73D9B6D4AA1E}" type="slidenum">
              <a:rPr lang="ar-SA"/>
              <a:pPr/>
              <a:t>818</a:t>
            </a:fld>
            <a:endParaRPr lang="en-US"/>
          </a:p>
        </p:txBody>
      </p:sp>
      <p:sp>
        <p:nvSpPr>
          <p:cNvPr id="8062978" name="Rectangle 2"/>
          <p:cNvSpPr>
            <a:spLocks noGrp="1" noRot="1" noChangeAspect="1" noChangeArrowheads="1" noTextEdit="1"/>
          </p:cNvSpPr>
          <p:nvPr>
            <p:ph type="sldImg"/>
          </p:nvPr>
        </p:nvSpPr>
        <p:spPr>
          <a:xfrm>
            <a:off x="688975" y="696913"/>
            <a:ext cx="5568950" cy="3481387"/>
          </a:xfrm>
          <a:ln/>
        </p:spPr>
      </p:sp>
      <p:sp>
        <p:nvSpPr>
          <p:cNvPr id="80629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7A1DA-1971-4C4B-9D58-CABD07A9BB58}" type="slidenum">
              <a:rPr lang="ar-SA"/>
              <a:pPr/>
              <a:t>819</a:t>
            </a:fld>
            <a:endParaRPr lang="en-US"/>
          </a:p>
        </p:txBody>
      </p:sp>
      <p:sp>
        <p:nvSpPr>
          <p:cNvPr id="8065026" name="Rectangle 2"/>
          <p:cNvSpPr>
            <a:spLocks noGrp="1" noRot="1" noChangeAspect="1" noChangeArrowheads="1" noTextEdit="1"/>
          </p:cNvSpPr>
          <p:nvPr>
            <p:ph type="sldImg"/>
          </p:nvPr>
        </p:nvSpPr>
        <p:spPr>
          <a:xfrm>
            <a:off x="688975" y="696913"/>
            <a:ext cx="5568950" cy="3481387"/>
          </a:xfrm>
          <a:ln/>
        </p:spPr>
      </p:sp>
      <p:sp>
        <p:nvSpPr>
          <p:cNvPr id="8065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B811A-00EA-449C-92C0-AF3629749D0A}" type="slidenum">
              <a:rPr lang="ar-SA"/>
              <a:pPr/>
              <a:t>820</a:t>
            </a:fld>
            <a:endParaRPr lang="en-US"/>
          </a:p>
        </p:txBody>
      </p:sp>
      <p:sp>
        <p:nvSpPr>
          <p:cNvPr id="8069122" name="Rectangle 2"/>
          <p:cNvSpPr>
            <a:spLocks noGrp="1" noRot="1" noChangeAspect="1" noChangeArrowheads="1" noTextEdit="1"/>
          </p:cNvSpPr>
          <p:nvPr>
            <p:ph type="sldImg"/>
          </p:nvPr>
        </p:nvSpPr>
        <p:spPr>
          <a:xfrm>
            <a:off x="688975" y="696913"/>
            <a:ext cx="5568950" cy="3481387"/>
          </a:xfrm>
          <a:ln/>
        </p:spPr>
      </p:sp>
      <p:sp>
        <p:nvSpPr>
          <p:cNvPr id="8069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BF79F-892B-4724-88B8-6926D31665F7}" type="slidenum">
              <a:rPr lang="ar-SA"/>
              <a:pPr/>
              <a:t>821</a:t>
            </a:fld>
            <a:endParaRPr lang="en-US"/>
          </a:p>
        </p:txBody>
      </p:sp>
      <p:sp>
        <p:nvSpPr>
          <p:cNvPr id="8071170" name="Rectangle 2"/>
          <p:cNvSpPr>
            <a:spLocks noGrp="1" noRot="1" noChangeAspect="1" noChangeArrowheads="1" noTextEdit="1"/>
          </p:cNvSpPr>
          <p:nvPr>
            <p:ph type="sldImg"/>
          </p:nvPr>
        </p:nvSpPr>
        <p:spPr>
          <a:xfrm>
            <a:off x="688975" y="696913"/>
            <a:ext cx="5568950" cy="3481387"/>
          </a:xfrm>
          <a:ln/>
        </p:spPr>
      </p:sp>
      <p:sp>
        <p:nvSpPr>
          <p:cNvPr id="80711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6A210-6227-426A-AF9A-6F625F3524D6}" type="slidenum">
              <a:rPr lang="ar-SA"/>
              <a:pPr/>
              <a:t>822</a:t>
            </a:fld>
            <a:endParaRPr lang="en-US"/>
          </a:p>
        </p:txBody>
      </p:sp>
      <p:sp>
        <p:nvSpPr>
          <p:cNvPr id="8073218" name="Rectangle 2"/>
          <p:cNvSpPr>
            <a:spLocks noGrp="1" noRot="1" noChangeAspect="1" noChangeArrowheads="1" noTextEdit="1"/>
          </p:cNvSpPr>
          <p:nvPr>
            <p:ph type="sldImg"/>
          </p:nvPr>
        </p:nvSpPr>
        <p:spPr>
          <a:xfrm>
            <a:off x="688975" y="696913"/>
            <a:ext cx="5568950" cy="3481387"/>
          </a:xfrm>
          <a:ln/>
        </p:spPr>
      </p:sp>
      <p:sp>
        <p:nvSpPr>
          <p:cNvPr id="8073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8B-2666-4CE7-9017-B61665F27BDF}" type="slidenum">
              <a:rPr lang="ar-SA"/>
              <a:pPr/>
              <a:t>823</a:t>
            </a:fld>
            <a:endParaRPr lang="en-US"/>
          </a:p>
        </p:txBody>
      </p:sp>
      <p:sp>
        <p:nvSpPr>
          <p:cNvPr id="8075266" name="Rectangle 2"/>
          <p:cNvSpPr>
            <a:spLocks noGrp="1" noRot="1" noChangeAspect="1" noChangeArrowheads="1" noTextEdit="1"/>
          </p:cNvSpPr>
          <p:nvPr>
            <p:ph type="sldImg"/>
          </p:nvPr>
        </p:nvSpPr>
        <p:spPr>
          <a:xfrm>
            <a:off x="688975" y="696913"/>
            <a:ext cx="5568950" cy="3481387"/>
          </a:xfrm>
          <a:ln/>
        </p:spPr>
      </p:sp>
      <p:sp>
        <p:nvSpPr>
          <p:cNvPr id="8075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EEC38-28E1-4BF6-9F03-C309A5DF8327}" type="slidenum">
              <a:rPr lang="ar-SA"/>
              <a:pPr/>
              <a:t>824</a:t>
            </a:fld>
            <a:endParaRPr lang="en-US"/>
          </a:p>
        </p:txBody>
      </p:sp>
      <p:sp>
        <p:nvSpPr>
          <p:cNvPr id="8077314" name="Rectangle 2"/>
          <p:cNvSpPr>
            <a:spLocks noGrp="1" noRot="1" noChangeAspect="1" noChangeArrowheads="1" noTextEdit="1"/>
          </p:cNvSpPr>
          <p:nvPr>
            <p:ph type="sldImg"/>
          </p:nvPr>
        </p:nvSpPr>
        <p:spPr>
          <a:xfrm>
            <a:off x="688975" y="696913"/>
            <a:ext cx="5568950" cy="3481387"/>
          </a:xfrm>
          <a:ln/>
        </p:spPr>
      </p:sp>
      <p:sp>
        <p:nvSpPr>
          <p:cNvPr id="8077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58F6DD-5EDF-43F7-B4D5-F6F61ED6E544}" type="slidenum">
              <a:rPr lang="ar-SA"/>
              <a:pPr/>
              <a:t>825</a:t>
            </a:fld>
            <a:endParaRPr lang="en-US"/>
          </a:p>
        </p:txBody>
      </p:sp>
      <p:sp>
        <p:nvSpPr>
          <p:cNvPr id="8079362" name="Rectangle 2"/>
          <p:cNvSpPr>
            <a:spLocks noGrp="1" noRot="1" noChangeAspect="1" noChangeArrowheads="1" noTextEdit="1"/>
          </p:cNvSpPr>
          <p:nvPr>
            <p:ph type="sldImg"/>
          </p:nvPr>
        </p:nvSpPr>
        <p:spPr>
          <a:xfrm>
            <a:off x="688975" y="696913"/>
            <a:ext cx="5568950" cy="3481387"/>
          </a:xfrm>
          <a:ln/>
        </p:spPr>
      </p:sp>
      <p:sp>
        <p:nvSpPr>
          <p:cNvPr id="8079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4EE3B3-2E6D-4BA7-AEAC-217BBA076EF2}" type="slidenum">
              <a:rPr lang="ar-SA"/>
              <a:pPr/>
              <a:t>826</a:t>
            </a:fld>
            <a:endParaRPr lang="en-US"/>
          </a:p>
        </p:txBody>
      </p:sp>
      <p:sp>
        <p:nvSpPr>
          <p:cNvPr id="8081410" name="Rectangle 2"/>
          <p:cNvSpPr>
            <a:spLocks noGrp="1" noRot="1" noChangeAspect="1" noChangeArrowheads="1" noTextEdit="1"/>
          </p:cNvSpPr>
          <p:nvPr>
            <p:ph type="sldImg"/>
          </p:nvPr>
        </p:nvSpPr>
        <p:spPr>
          <a:xfrm>
            <a:off x="688975" y="696913"/>
            <a:ext cx="5568950" cy="3481387"/>
          </a:xfrm>
          <a:ln/>
        </p:spPr>
      </p:sp>
      <p:sp>
        <p:nvSpPr>
          <p:cNvPr id="80814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E689E-B770-47E2-A2CB-BB99CB3FE032}" type="slidenum">
              <a:rPr lang="ar-SA"/>
              <a:pPr/>
              <a:t>827</a:t>
            </a:fld>
            <a:endParaRPr lang="en-US"/>
          </a:p>
        </p:txBody>
      </p:sp>
      <p:sp>
        <p:nvSpPr>
          <p:cNvPr id="8083458" name="Rectangle 2"/>
          <p:cNvSpPr>
            <a:spLocks noGrp="1" noRot="1" noChangeAspect="1" noChangeArrowheads="1" noTextEdit="1"/>
          </p:cNvSpPr>
          <p:nvPr>
            <p:ph type="sldImg"/>
          </p:nvPr>
        </p:nvSpPr>
        <p:spPr>
          <a:xfrm>
            <a:off x="688975" y="696913"/>
            <a:ext cx="5568950" cy="3481387"/>
          </a:xfrm>
          <a:ln/>
        </p:spPr>
      </p:sp>
      <p:sp>
        <p:nvSpPr>
          <p:cNvPr id="8083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9E8E8-1ADF-4E73-A2D1-D0A686AF4C3C}" type="slidenum">
              <a:rPr lang="ar-SA"/>
              <a:pPr/>
              <a:t>52</a:t>
            </a:fld>
            <a:endParaRPr lang="en-US"/>
          </a:p>
        </p:txBody>
      </p:sp>
      <p:sp>
        <p:nvSpPr>
          <p:cNvPr id="11257858" name="Rectangle 2"/>
          <p:cNvSpPr>
            <a:spLocks noGrp="1" noRot="1" noChangeAspect="1" noChangeArrowheads="1" noTextEdit="1"/>
          </p:cNvSpPr>
          <p:nvPr>
            <p:ph type="sldImg"/>
          </p:nvPr>
        </p:nvSpPr>
        <p:spPr>
          <a:xfrm>
            <a:off x="688975" y="696913"/>
            <a:ext cx="5568950" cy="3481387"/>
          </a:xfrm>
          <a:ln/>
        </p:spPr>
      </p:sp>
      <p:sp>
        <p:nvSpPr>
          <p:cNvPr id="112578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E0C9E-8DFE-4518-9049-2360999D1CC4}" type="slidenum">
              <a:rPr lang="ar-SA"/>
              <a:pPr/>
              <a:t>828</a:t>
            </a:fld>
            <a:endParaRPr lang="en-US"/>
          </a:p>
        </p:txBody>
      </p:sp>
      <p:sp>
        <p:nvSpPr>
          <p:cNvPr id="8085506" name="Rectangle 2"/>
          <p:cNvSpPr>
            <a:spLocks noGrp="1" noRot="1" noChangeAspect="1" noChangeArrowheads="1" noTextEdit="1"/>
          </p:cNvSpPr>
          <p:nvPr>
            <p:ph type="sldImg"/>
          </p:nvPr>
        </p:nvSpPr>
        <p:spPr>
          <a:xfrm>
            <a:off x="688975" y="696913"/>
            <a:ext cx="5568950" cy="3481387"/>
          </a:xfrm>
          <a:ln/>
        </p:spPr>
      </p:sp>
      <p:sp>
        <p:nvSpPr>
          <p:cNvPr id="80855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34C06F-E892-4E02-AD3A-EC5EED501CA6}" type="slidenum">
              <a:rPr lang="ar-SA"/>
              <a:pPr/>
              <a:t>829</a:t>
            </a:fld>
            <a:endParaRPr lang="en-US"/>
          </a:p>
        </p:txBody>
      </p:sp>
      <p:sp>
        <p:nvSpPr>
          <p:cNvPr id="8087554" name="Rectangle 2"/>
          <p:cNvSpPr>
            <a:spLocks noGrp="1" noRot="1" noChangeAspect="1" noChangeArrowheads="1" noTextEdit="1"/>
          </p:cNvSpPr>
          <p:nvPr>
            <p:ph type="sldImg"/>
          </p:nvPr>
        </p:nvSpPr>
        <p:spPr>
          <a:xfrm>
            <a:off x="688975" y="696913"/>
            <a:ext cx="5568950" cy="3481387"/>
          </a:xfrm>
          <a:ln/>
        </p:spPr>
      </p:sp>
      <p:sp>
        <p:nvSpPr>
          <p:cNvPr id="80875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41980-9BDF-4CA1-891F-E015E471B24A}" type="slidenum">
              <a:rPr lang="ar-SA"/>
              <a:pPr/>
              <a:t>830</a:t>
            </a:fld>
            <a:endParaRPr lang="en-US"/>
          </a:p>
        </p:txBody>
      </p:sp>
      <p:sp>
        <p:nvSpPr>
          <p:cNvPr id="8089602" name="Rectangle 2"/>
          <p:cNvSpPr>
            <a:spLocks noGrp="1" noRot="1" noChangeAspect="1" noChangeArrowheads="1" noTextEdit="1"/>
          </p:cNvSpPr>
          <p:nvPr>
            <p:ph type="sldImg"/>
          </p:nvPr>
        </p:nvSpPr>
        <p:spPr>
          <a:xfrm>
            <a:off x="688975" y="696913"/>
            <a:ext cx="5568950" cy="3481387"/>
          </a:xfrm>
          <a:ln/>
        </p:spPr>
      </p:sp>
      <p:sp>
        <p:nvSpPr>
          <p:cNvPr id="80896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0A4861-4957-43D1-8B3E-8F09A6345E48}" type="slidenum">
              <a:rPr lang="ar-SA"/>
              <a:pPr/>
              <a:t>831</a:t>
            </a:fld>
            <a:endParaRPr lang="en-US"/>
          </a:p>
        </p:txBody>
      </p:sp>
      <p:sp>
        <p:nvSpPr>
          <p:cNvPr id="10215426" name="Rectangle 2"/>
          <p:cNvSpPr>
            <a:spLocks noGrp="1" noRot="1" noChangeAspect="1" noChangeArrowheads="1" noTextEdit="1"/>
          </p:cNvSpPr>
          <p:nvPr>
            <p:ph type="sldImg"/>
          </p:nvPr>
        </p:nvSpPr>
        <p:spPr>
          <a:xfrm>
            <a:off x="688975" y="696913"/>
            <a:ext cx="5568950" cy="3481387"/>
          </a:xfrm>
          <a:ln/>
        </p:spPr>
      </p:sp>
      <p:sp>
        <p:nvSpPr>
          <p:cNvPr id="102154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9E4F8D-69C5-44E1-BBFA-BD69446B3A8E}" type="slidenum">
              <a:rPr lang="ar-SA"/>
              <a:pPr/>
              <a:t>832</a:t>
            </a:fld>
            <a:endParaRPr lang="en-US"/>
          </a:p>
        </p:txBody>
      </p:sp>
      <p:sp>
        <p:nvSpPr>
          <p:cNvPr id="10231810" name="Rectangle 2"/>
          <p:cNvSpPr>
            <a:spLocks noGrp="1" noRot="1" noChangeAspect="1" noChangeArrowheads="1" noTextEdit="1"/>
          </p:cNvSpPr>
          <p:nvPr>
            <p:ph type="sldImg"/>
          </p:nvPr>
        </p:nvSpPr>
        <p:spPr>
          <a:xfrm>
            <a:off x="688975" y="696913"/>
            <a:ext cx="5568950" cy="3481387"/>
          </a:xfrm>
          <a:ln/>
        </p:spPr>
      </p:sp>
      <p:sp>
        <p:nvSpPr>
          <p:cNvPr id="102318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316461-63B2-4C70-AAAB-1FDEFA07875E}" type="slidenum">
              <a:rPr lang="ar-SA"/>
              <a:pPr/>
              <a:t>833</a:t>
            </a:fld>
            <a:endParaRPr lang="en-US"/>
          </a:p>
        </p:txBody>
      </p:sp>
      <p:sp>
        <p:nvSpPr>
          <p:cNvPr id="10240002" name="Rectangle 2"/>
          <p:cNvSpPr>
            <a:spLocks noGrp="1" noRot="1" noChangeAspect="1" noChangeArrowheads="1" noTextEdit="1"/>
          </p:cNvSpPr>
          <p:nvPr>
            <p:ph type="sldImg"/>
          </p:nvPr>
        </p:nvSpPr>
        <p:spPr>
          <a:xfrm>
            <a:off x="688975" y="696913"/>
            <a:ext cx="5568950" cy="3481387"/>
          </a:xfrm>
          <a:ln/>
        </p:spPr>
      </p:sp>
      <p:sp>
        <p:nvSpPr>
          <p:cNvPr id="102400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332C2D-810C-4D85-B2BD-91A8684256DF}" type="slidenum">
              <a:rPr lang="ar-SA"/>
              <a:pPr/>
              <a:t>834</a:t>
            </a:fld>
            <a:endParaRPr lang="en-US"/>
          </a:p>
        </p:txBody>
      </p:sp>
      <p:sp>
        <p:nvSpPr>
          <p:cNvPr id="10262530" name="Rectangle 2"/>
          <p:cNvSpPr>
            <a:spLocks noGrp="1" noRot="1" noChangeAspect="1" noChangeArrowheads="1" noTextEdit="1"/>
          </p:cNvSpPr>
          <p:nvPr>
            <p:ph type="sldImg"/>
          </p:nvPr>
        </p:nvSpPr>
        <p:spPr>
          <a:xfrm>
            <a:off x="688975" y="696913"/>
            <a:ext cx="5568950" cy="3481387"/>
          </a:xfrm>
          <a:ln/>
        </p:spPr>
      </p:sp>
      <p:sp>
        <p:nvSpPr>
          <p:cNvPr id="102625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B0FCD-F3E2-4068-AE88-5876122592C5}" type="slidenum">
              <a:rPr lang="ar-SA"/>
              <a:pPr/>
              <a:t>835</a:t>
            </a:fld>
            <a:endParaRPr lang="en-US"/>
          </a:p>
        </p:txBody>
      </p:sp>
      <p:sp>
        <p:nvSpPr>
          <p:cNvPr id="10264578" name="Rectangle 2"/>
          <p:cNvSpPr>
            <a:spLocks noGrp="1" noRot="1" noChangeAspect="1" noChangeArrowheads="1" noTextEdit="1"/>
          </p:cNvSpPr>
          <p:nvPr>
            <p:ph type="sldImg"/>
          </p:nvPr>
        </p:nvSpPr>
        <p:spPr>
          <a:xfrm>
            <a:off x="688975" y="696913"/>
            <a:ext cx="5568950" cy="3481387"/>
          </a:xfrm>
          <a:ln/>
        </p:spPr>
      </p:sp>
      <p:sp>
        <p:nvSpPr>
          <p:cNvPr id="102645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46187-5A47-427E-BB2A-1A8A2BB30B8B}" type="slidenum">
              <a:rPr lang="ar-SA"/>
              <a:pPr/>
              <a:t>836</a:t>
            </a:fld>
            <a:endParaRPr lang="en-US"/>
          </a:p>
        </p:txBody>
      </p:sp>
      <p:sp>
        <p:nvSpPr>
          <p:cNvPr id="8110082" name="Rectangle 2"/>
          <p:cNvSpPr>
            <a:spLocks noGrp="1" noRot="1" noChangeAspect="1" noChangeArrowheads="1" noTextEdit="1"/>
          </p:cNvSpPr>
          <p:nvPr>
            <p:ph type="sldImg"/>
          </p:nvPr>
        </p:nvSpPr>
        <p:spPr>
          <a:xfrm>
            <a:off x="688975" y="696913"/>
            <a:ext cx="5568950" cy="3481387"/>
          </a:xfrm>
          <a:ln/>
        </p:spPr>
      </p:sp>
      <p:sp>
        <p:nvSpPr>
          <p:cNvPr id="81100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A78017-9FBD-49BC-A04D-03A5D0D059EE}" type="slidenum">
              <a:rPr lang="ar-SA"/>
              <a:pPr/>
              <a:t>837</a:t>
            </a:fld>
            <a:endParaRPr lang="en-US"/>
          </a:p>
        </p:txBody>
      </p:sp>
      <p:sp>
        <p:nvSpPr>
          <p:cNvPr id="8112130" name="Rectangle 2"/>
          <p:cNvSpPr>
            <a:spLocks noGrp="1" noRot="1" noChangeAspect="1" noChangeArrowheads="1" noTextEdit="1"/>
          </p:cNvSpPr>
          <p:nvPr>
            <p:ph type="sldImg"/>
          </p:nvPr>
        </p:nvSpPr>
        <p:spPr>
          <a:xfrm>
            <a:off x="688975" y="696913"/>
            <a:ext cx="5568950" cy="3481387"/>
          </a:xfrm>
          <a:ln/>
        </p:spPr>
      </p:sp>
      <p:sp>
        <p:nvSpPr>
          <p:cNvPr id="81121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214A5C-7CC0-460B-B99A-6F13664EE805}" type="slidenum">
              <a:rPr lang="ar-SA"/>
              <a:pPr/>
              <a:t>53</a:t>
            </a:fld>
            <a:endParaRPr lang="en-US"/>
          </a:p>
        </p:txBody>
      </p:sp>
      <p:sp>
        <p:nvSpPr>
          <p:cNvPr id="7603202" name="Rectangle 2"/>
          <p:cNvSpPr>
            <a:spLocks noGrp="1" noRot="1" noChangeAspect="1" noChangeArrowheads="1" noTextEdit="1"/>
          </p:cNvSpPr>
          <p:nvPr>
            <p:ph type="sldImg"/>
          </p:nvPr>
        </p:nvSpPr>
        <p:spPr>
          <a:xfrm>
            <a:off x="688975" y="696913"/>
            <a:ext cx="5568950" cy="3481387"/>
          </a:xfrm>
          <a:ln/>
        </p:spPr>
      </p:sp>
      <p:sp>
        <p:nvSpPr>
          <p:cNvPr id="76032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DBA4D5-DBD8-43BA-9016-FC5BBB77399C}" type="slidenum">
              <a:rPr lang="ar-SA"/>
              <a:pPr/>
              <a:t>841</a:t>
            </a:fld>
            <a:endParaRPr lang="en-US"/>
          </a:p>
        </p:txBody>
      </p:sp>
      <p:sp>
        <p:nvSpPr>
          <p:cNvPr id="8114178" name="Rectangle 2"/>
          <p:cNvSpPr>
            <a:spLocks noGrp="1" noRot="1" noChangeAspect="1" noChangeArrowheads="1" noTextEdit="1"/>
          </p:cNvSpPr>
          <p:nvPr>
            <p:ph type="sldImg"/>
          </p:nvPr>
        </p:nvSpPr>
        <p:spPr>
          <a:xfrm>
            <a:off x="688975" y="696913"/>
            <a:ext cx="5568950" cy="3481387"/>
          </a:xfrm>
          <a:ln/>
        </p:spPr>
      </p:sp>
      <p:sp>
        <p:nvSpPr>
          <p:cNvPr id="8114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7E9C2-8754-4C5E-A23F-C39EDBD2189E}" type="slidenum">
              <a:rPr lang="ar-SA"/>
              <a:pPr/>
              <a:t>842</a:t>
            </a:fld>
            <a:endParaRPr lang="en-US"/>
          </a:p>
        </p:txBody>
      </p:sp>
      <p:sp>
        <p:nvSpPr>
          <p:cNvPr id="8116226" name="Rectangle 2"/>
          <p:cNvSpPr>
            <a:spLocks noGrp="1" noRot="1" noChangeAspect="1" noChangeArrowheads="1" noTextEdit="1"/>
          </p:cNvSpPr>
          <p:nvPr>
            <p:ph type="sldImg"/>
          </p:nvPr>
        </p:nvSpPr>
        <p:spPr>
          <a:xfrm>
            <a:off x="688975" y="696913"/>
            <a:ext cx="5568950" cy="3481387"/>
          </a:xfrm>
          <a:ln/>
        </p:spPr>
      </p:sp>
      <p:sp>
        <p:nvSpPr>
          <p:cNvPr id="81162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58E9A2-030D-486B-9F12-2BA4C50972D0}" type="slidenum">
              <a:rPr lang="ar-SA"/>
              <a:pPr/>
              <a:t>843</a:t>
            </a:fld>
            <a:endParaRPr lang="en-US"/>
          </a:p>
        </p:txBody>
      </p:sp>
      <p:sp>
        <p:nvSpPr>
          <p:cNvPr id="8118274" name="Rectangle 2"/>
          <p:cNvSpPr>
            <a:spLocks noGrp="1" noRot="1" noChangeAspect="1" noChangeArrowheads="1" noTextEdit="1"/>
          </p:cNvSpPr>
          <p:nvPr>
            <p:ph type="sldImg"/>
          </p:nvPr>
        </p:nvSpPr>
        <p:spPr>
          <a:xfrm>
            <a:off x="688975" y="696913"/>
            <a:ext cx="5568950" cy="3481387"/>
          </a:xfrm>
          <a:ln/>
        </p:spPr>
      </p:sp>
      <p:sp>
        <p:nvSpPr>
          <p:cNvPr id="8118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E8FC31-622B-49C4-AB63-8DF599F366B6}" type="slidenum">
              <a:rPr lang="ar-SA"/>
              <a:pPr/>
              <a:t>846</a:t>
            </a:fld>
            <a:endParaRPr lang="en-US"/>
          </a:p>
        </p:txBody>
      </p:sp>
      <p:sp>
        <p:nvSpPr>
          <p:cNvPr id="11042818" name="Rectangle 2"/>
          <p:cNvSpPr>
            <a:spLocks noGrp="1" noRot="1" noChangeAspect="1" noChangeArrowheads="1" noTextEdit="1"/>
          </p:cNvSpPr>
          <p:nvPr>
            <p:ph type="sldImg"/>
          </p:nvPr>
        </p:nvSpPr>
        <p:spPr>
          <a:xfrm>
            <a:off x="688975" y="696913"/>
            <a:ext cx="5568950" cy="3481387"/>
          </a:xfrm>
          <a:ln/>
        </p:spPr>
      </p:sp>
      <p:sp>
        <p:nvSpPr>
          <p:cNvPr id="110428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7CF50-A9E9-4968-A2C4-03594017A449}" type="slidenum">
              <a:rPr lang="ar-SA"/>
              <a:pPr/>
              <a:t>860</a:t>
            </a:fld>
            <a:endParaRPr lang="en-US"/>
          </a:p>
        </p:txBody>
      </p:sp>
      <p:sp>
        <p:nvSpPr>
          <p:cNvPr id="8136706" name="Rectangle 2"/>
          <p:cNvSpPr>
            <a:spLocks noGrp="1" noRot="1" noChangeAspect="1" noChangeArrowheads="1" noTextEdit="1"/>
          </p:cNvSpPr>
          <p:nvPr>
            <p:ph type="sldImg"/>
          </p:nvPr>
        </p:nvSpPr>
        <p:spPr>
          <a:xfrm>
            <a:off x="688975" y="696913"/>
            <a:ext cx="5568950" cy="3481387"/>
          </a:xfrm>
          <a:ln/>
        </p:spPr>
      </p:sp>
      <p:sp>
        <p:nvSpPr>
          <p:cNvPr id="8136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CA48DF-E626-4544-A6D4-49E36AC72D87}" type="slidenum">
              <a:rPr lang="ar-SA"/>
              <a:pPr/>
              <a:t>861</a:t>
            </a:fld>
            <a:endParaRPr lang="en-US"/>
          </a:p>
        </p:txBody>
      </p:sp>
      <p:sp>
        <p:nvSpPr>
          <p:cNvPr id="8138754" name="Rectangle 2"/>
          <p:cNvSpPr>
            <a:spLocks noGrp="1" noRot="1" noChangeAspect="1" noChangeArrowheads="1" noTextEdit="1"/>
          </p:cNvSpPr>
          <p:nvPr>
            <p:ph type="sldImg"/>
          </p:nvPr>
        </p:nvSpPr>
        <p:spPr>
          <a:xfrm>
            <a:off x="688975" y="696913"/>
            <a:ext cx="5568950" cy="3481387"/>
          </a:xfrm>
          <a:ln/>
        </p:spPr>
      </p:sp>
      <p:sp>
        <p:nvSpPr>
          <p:cNvPr id="8138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CC1F46-62A7-4E9E-A113-DDBE962A1F49}" type="slidenum">
              <a:rPr lang="ar-SA"/>
              <a:pPr/>
              <a:t>862</a:t>
            </a:fld>
            <a:endParaRPr lang="en-US"/>
          </a:p>
        </p:txBody>
      </p:sp>
      <p:sp>
        <p:nvSpPr>
          <p:cNvPr id="8140802" name="Rectangle 2"/>
          <p:cNvSpPr>
            <a:spLocks noGrp="1" noRot="1" noChangeAspect="1" noChangeArrowheads="1" noTextEdit="1"/>
          </p:cNvSpPr>
          <p:nvPr>
            <p:ph type="sldImg"/>
          </p:nvPr>
        </p:nvSpPr>
        <p:spPr>
          <a:xfrm>
            <a:off x="688975" y="696913"/>
            <a:ext cx="5568950" cy="3481387"/>
          </a:xfrm>
          <a:ln/>
        </p:spPr>
      </p:sp>
      <p:sp>
        <p:nvSpPr>
          <p:cNvPr id="81408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B5375-52D5-46C2-B724-906152226B98}" type="slidenum">
              <a:rPr lang="ar-SA"/>
              <a:pPr/>
              <a:t>865</a:t>
            </a:fld>
            <a:endParaRPr lang="en-US"/>
          </a:p>
        </p:txBody>
      </p:sp>
      <p:sp>
        <p:nvSpPr>
          <p:cNvPr id="11720706" name="Rectangle 2"/>
          <p:cNvSpPr>
            <a:spLocks noGrp="1" noRot="1" noChangeAspect="1" noChangeArrowheads="1" noTextEdit="1"/>
          </p:cNvSpPr>
          <p:nvPr>
            <p:ph type="sldImg"/>
          </p:nvPr>
        </p:nvSpPr>
        <p:spPr>
          <a:xfrm>
            <a:off x="688975" y="696913"/>
            <a:ext cx="5568950" cy="3481387"/>
          </a:xfrm>
          <a:ln/>
        </p:spPr>
      </p:sp>
      <p:sp>
        <p:nvSpPr>
          <p:cNvPr id="11720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92EE56-F7C7-4075-8DD7-5B41CAB8BC10}" type="slidenum">
              <a:rPr lang="ar-SA"/>
              <a:pPr/>
              <a:t>866</a:t>
            </a:fld>
            <a:endParaRPr lang="en-US"/>
          </a:p>
        </p:txBody>
      </p:sp>
      <p:sp>
        <p:nvSpPr>
          <p:cNvPr id="11722754" name="Rectangle 2"/>
          <p:cNvSpPr>
            <a:spLocks noGrp="1" noRot="1" noChangeAspect="1" noChangeArrowheads="1" noTextEdit="1"/>
          </p:cNvSpPr>
          <p:nvPr>
            <p:ph type="sldImg"/>
          </p:nvPr>
        </p:nvSpPr>
        <p:spPr>
          <a:xfrm>
            <a:off x="688975" y="696913"/>
            <a:ext cx="5568950" cy="3481387"/>
          </a:xfrm>
          <a:ln/>
        </p:spPr>
      </p:sp>
      <p:sp>
        <p:nvSpPr>
          <p:cNvPr id="11722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233E1-ECE4-40EF-84E0-605FF9AC67F1}" type="slidenum">
              <a:rPr lang="ar-SA"/>
              <a:pPr/>
              <a:t>867</a:t>
            </a:fld>
            <a:endParaRPr lang="en-US"/>
          </a:p>
        </p:txBody>
      </p:sp>
      <p:sp>
        <p:nvSpPr>
          <p:cNvPr id="11724802" name="Rectangle 2"/>
          <p:cNvSpPr>
            <a:spLocks noGrp="1" noRot="1" noChangeAspect="1" noChangeArrowheads="1" noTextEdit="1"/>
          </p:cNvSpPr>
          <p:nvPr>
            <p:ph type="sldImg"/>
          </p:nvPr>
        </p:nvSpPr>
        <p:spPr>
          <a:xfrm>
            <a:off x="688975" y="696913"/>
            <a:ext cx="5568950" cy="3481387"/>
          </a:xfrm>
          <a:ln/>
        </p:spPr>
      </p:sp>
      <p:sp>
        <p:nvSpPr>
          <p:cNvPr id="117248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DBB9FE-CE75-4946-999D-B9BCD2E7AD44}" type="slidenum">
              <a:rPr lang="ar-SA"/>
              <a:pPr/>
              <a:t>54</a:t>
            </a:fld>
            <a:endParaRPr lang="en-US"/>
          </a:p>
        </p:txBody>
      </p:sp>
      <p:sp>
        <p:nvSpPr>
          <p:cNvPr id="11265026" name="Rectangle 2"/>
          <p:cNvSpPr>
            <a:spLocks noGrp="1" noRot="1" noChangeAspect="1" noChangeArrowheads="1" noTextEdit="1"/>
          </p:cNvSpPr>
          <p:nvPr>
            <p:ph type="sldImg"/>
          </p:nvPr>
        </p:nvSpPr>
        <p:spPr>
          <a:xfrm>
            <a:off x="688975" y="696913"/>
            <a:ext cx="5568950" cy="3481387"/>
          </a:xfrm>
          <a:ln/>
        </p:spPr>
      </p:sp>
      <p:sp>
        <p:nvSpPr>
          <p:cNvPr id="11265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207B8-B212-401F-B1B1-85BE35FABBD3}" type="slidenum">
              <a:rPr lang="ar-SA"/>
              <a:pPr/>
              <a:t>868</a:t>
            </a:fld>
            <a:endParaRPr lang="en-US"/>
          </a:p>
        </p:txBody>
      </p:sp>
      <p:sp>
        <p:nvSpPr>
          <p:cNvPr id="11726850" name="Rectangle 2"/>
          <p:cNvSpPr>
            <a:spLocks noGrp="1" noRot="1" noChangeAspect="1" noChangeArrowheads="1" noTextEdit="1"/>
          </p:cNvSpPr>
          <p:nvPr>
            <p:ph type="sldImg"/>
          </p:nvPr>
        </p:nvSpPr>
        <p:spPr>
          <a:xfrm>
            <a:off x="688975" y="696913"/>
            <a:ext cx="5568950" cy="3481387"/>
          </a:xfrm>
          <a:ln/>
        </p:spPr>
      </p:sp>
      <p:sp>
        <p:nvSpPr>
          <p:cNvPr id="117268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FD8D2-7459-4698-91AA-AFED21EC6D02}" type="slidenum">
              <a:rPr lang="ar-SA"/>
              <a:pPr/>
              <a:t>869</a:t>
            </a:fld>
            <a:endParaRPr lang="en-US"/>
          </a:p>
        </p:txBody>
      </p:sp>
      <p:sp>
        <p:nvSpPr>
          <p:cNvPr id="11728898" name="Rectangle 2"/>
          <p:cNvSpPr>
            <a:spLocks noGrp="1" noRot="1" noChangeAspect="1" noChangeArrowheads="1" noTextEdit="1"/>
          </p:cNvSpPr>
          <p:nvPr>
            <p:ph type="sldImg"/>
          </p:nvPr>
        </p:nvSpPr>
        <p:spPr>
          <a:xfrm>
            <a:off x="688975" y="696913"/>
            <a:ext cx="5568950" cy="3481387"/>
          </a:xfrm>
          <a:ln/>
        </p:spPr>
      </p:sp>
      <p:sp>
        <p:nvSpPr>
          <p:cNvPr id="117288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CA98A-88DE-47A2-8DDC-38EAC66C57CF}" type="slidenum">
              <a:rPr lang="ar-SA"/>
              <a:pPr/>
              <a:t>870</a:t>
            </a:fld>
            <a:endParaRPr lang="en-US"/>
          </a:p>
        </p:txBody>
      </p:sp>
      <p:sp>
        <p:nvSpPr>
          <p:cNvPr id="11730946" name="Rectangle 2"/>
          <p:cNvSpPr>
            <a:spLocks noGrp="1" noRot="1" noChangeAspect="1" noChangeArrowheads="1" noTextEdit="1"/>
          </p:cNvSpPr>
          <p:nvPr>
            <p:ph type="sldImg"/>
          </p:nvPr>
        </p:nvSpPr>
        <p:spPr>
          <a:xfrm>
            <a:off x="688975" y="696913"/>
            <a:ext cx="5568950" cy="3481387"/>
          </a:xfrm>
          <a:ln/>
        </p:spPr>
      </p:sp>
      <p:sp>
        <p:nvSpPr>
          <p:cNvPr id="117309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9EA62-98A4-41E4-AC3D-81920D1B2372}" type="slidenum">
              <a:rPr lang="ar-SA"/>
              <a:pPr/>
              <a:t>874</a:t>
            </a:fld>
            <a:endParaRPr lang="en-US"/>
          </a:p>
        </p:txBody>
      </p:sp>
      <p:sp>
        <p:nvSpPr>
          <p:cNvPr id="11736066" name="Rectangle 2"/>
          <p:cNvSpPr>
            <a:spLocks noGrp="1" noRot="1" noChangeAspect="1" noChangeArrowheads="1" noTextEdit="1"/>
          </p:cNvSpPr>
          <p:nvPr>
            <p:ph type="sldImg"/>
          </p:nvPr>
        </p:nvSpPr>
        <p:spPr>
          <a:xfrm>
            <a:off x="688975" y="696913"/>
            <a:ext cx="5568950" cy="3481387"/>
          </a:xfrm>
          <a:ln/>
        </p:spPr>
      </p:sp>
      <p:sp>
        <p:nvSpPr>
          <p:cNvPr id="117360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68602-CC6E-46DF-A7CF-CA90C13B3328}" type="slidenum">
              <a:rPr lang="ar-SA"/>
              <a:pPr/>
              <a:t>877</a:t>
            </a:fld>
            <a:endParaRPr lang="en-US"/>
          </a:p>
        </p:txBody>
      </p:sp>
      <p:sp>
        <p:nvSpPr>
          <p:cNvPr id="11740162" name="Rectangle 2"/>
          <p:cNvSpPr>
            <a:spLocks noGrp="1" noRot="1" noChangeAspect="1" noChangeArrowheads="1" noTextEdit="1"/>
          </p:cNvSpPr>
          <p:nvPr>
            <p:ph type="sldImg"/>
          </p:nvPr>
        </p:nvSpPr>
        <p:spPr>
          <a:xfrm>
            <a:off x="688975" y="696913"/>
            <a:ext cx="5568950" cy="3481387"/>
          </a:xfrm>
          <a:ln/>
        </p:spPr>
      </p:sp>
      <p:sp>
        <p:nvSpPr>
          <p:cNvPr id="117401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8E778-F8AE-4111-8C95-72B7F4D23E8C}" type="slidenum">
              <a:rPr lang="ar-SA"/>
              <a:pPr/>
              <a:t>878</a:t>
            </a:fld>
            <a:endParaRPr lang="en-US"/>
          </a:p>
        </p:txBody>
      </p:sp>
      <p:sp>
        <p:nvSpPr>
          <p:cNvPr id="11742210" name="Rectangle 2"/>
          <p:cNvSpPr>
            <a:spLocks noGrp="1" noRot="1" noChangeAspect="1" noChangeArrowheads="1" noTextEdit="1"/>
          </p:cNvSpPr>
          <p:nvPr>
            <p:ph type="sldImg"/>
          </p:nvPr>
        </p:nvSpPr>
        <p:spPr>
          <a:xfrm>
            <a:off x="688975" y="696913"/>
            <a:ext cx="5568950" cy="3481387"/>
          </a:xfrm>
          <a:ln/>
        </p:spPr>
      </p:sp>
      <p:sp>
        <p:nvSpPr>
          <p:cNvPr id="117422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4F8FEB-AD5F-4324-9C24-008CBE7022E0}" type="slidenum">
              <a:rPr lang="ar-SA"/>
              <a:pPr/>
              <a:t>879</a:t>
            </a:fld>
            <a:endParaRPr lang="en-US"/>
          </a:p>
        </p:txBody>
      </p:sp>
      <p:sp>
        <p:nvSpPr>
          <p:cNvPr id="11744258" name="Rectangle 2"/>
          <p:cNvSpPr>
            <a:spLocks noGrp="1" noRot="1" noChangeAspect="1" noChangeArrowheads="1" noTextEdit="1"/>
          </p:cNvSpPr>
          <p:nvPr>
            <p:ph type="sldImg"/>
          </p:nvPr>
        </p:nvSpPr>
        <p:spPr>
          <a:xfrm>
            <a:off x="688975" y="696913"/>
            <a:ext cx="5568950" cy="3481387"/>
          </a:xfrm>
          <a:ln/>
        </p:spPr>
      </p:sp>
      <p:sp>
        <p:nvSpPr>
          <p:cNvPr id="117442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DEFEA-8616-4EE0-B12B-7E86B6375250}" type="slidenum">
              <a:rPr lang="ar-SA"/>
              <a:pPr/>
              <a:t>880</a:t>
            </a:fld>
            <a:endParaRPr lang="en-US"/>
          </a:p>
        </p:txBody>
      </p:sp>
      <p:sp>
        <p:nvSpPr>
          <p:cNvPr id="11746306" name="Rectangle 2"/>
          <p:cNvSpPr>
            <a:spLocks noGrp="1" noRot="1" noChangeAspect="1" noChangeArrowheads="1" noTextEdit="1"/>
          </p:cNvSpPr>
          <p:nvPr>
            <p:ph type="sldImg"/>
          </p:nvPr>
        </p:nvSpPr>
        <p:spPr>
          <a:xfrm>
            <a:off x="688975" y="696913"/>
            <a:ext cx="5568950" cy="3481387"/>
          </a:xfrm>
          <a:ln/>
        </p:spPr>
      </p:sp>
      <p:sp>
        <p:nvSpPr>
          <p:cNvPr id="117463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0B1609-650A-4806-8FB4-37CD72BD57A7}" type="slidenum">
              <a:rPr lang="ar-SA"/>
              <a:pPr/>
              <a:t>881</a:t>
            </a:fld>
            <a:endParaRPr lang="en-US"/>
          </a:p>
        </p:txBody>
      </p:sp>
      <p:sp>
        <p:nvSpPr>
          <p:cNvPr id="11748354" name="Rectangle 2"/>
          <p:cNvSpPr>
            <a:spLocks noGrp="1" noRot="1" noChangeAspect="1" noChangeArrowheads="1" noTextEdit="1"/>
          </p:cNvSpPr>
          <p:nvPr>
            <p:ph type="sldImg"/>
          </p:nvPr>
        </p:nvSpPr>
        <p:spPr>
          <a:xfrm>
            <a:off x="688975" y="696913"/>
            <a:ext cx="5568950" cy="3481387"/>
          </a:xfrm>
          <a:ln/>
        </p:spPr>
      </p:sp>
      <p:sp>
        <p:nvSpPr>
          <p:cNvPr id="117483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656BA-A9AA-4F97-90C2-D33B5ACE5093}" type="slidenum">
              <a:rPr lang="ar-SA"/>
              <a:pPr/>
              <a:t>882</a:t>
            </a:fld>
            <a:endParaRPr lang="en-US"/>
          </a:p>
        </p:txBody>
      </p:sp>
      <p:sp>
        <p:nvSpPr>
          <p:cNvPr id="11750402" name="Rectangle 2"/>
          <p:cNvSpPr>
            <a:spLocks noGrp="1" noRot="1" noChangeAspect="1" noChangeArrowheads="1" noTextEdit="1"/>
          </p:cNvSpPr>
          <p:nvPr>
            <p:ph type="sldImg"/>
          </p:nvPr>
        </p:nvSpPr>
        <p:spPr>
          <a:xfrm>
            <a:off x="688975" y="696913"/>
            <a:ext cx="5568950" cy="3481387"/>
          </a:xfrm>
          <a:ln/>
        </p:spPr>
      </p:sp>
      <p:sp>
        <p:nvSpPr>
          <p:cNvPr id="117504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55</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6F46B1-6F3B-4EA4-85EC-5926498E1023}" type="slidenum">
              <a:rPr lang="ar-SA"/>
              <a:pPr/>
              <a:t>883</a:t>
            </a:fld>
            <a:endParaRPr lang="en-US"/>
          </a:p>
        </p:txBody>
      </p:sp>
      <p:sp>
        <p:nvSpPr>
          <p:cNvPr id="11752450" name="Rectangle 2"/>
          <p:cNvSpPr>
            <a:spLocks noGrp="1" noRot="1" noChangeAspect="1" noChangeArrowheads="1" noTextEdit="1"/>
          </p:cNvSpPr>
          <p:nvPr>
            <p:ph type="sldImg"/>
          </p:nvPr>
        </p:nvSpPr>
        <p:spPr>
          <a:xfrm>
            <a:off x="688975" y="696913"/>
            <a:ext cx="5568950" cy="3481387"/>
          </a:xfrm>
          <a:ln/>
        </p:spPr>
      </p:sp>
      <p:sp>
        <p:nvSpPr>
          <p:cNvPr id="117524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FE0C07-F52A-4892-A542-1B515BD7BF0C}" type="slidenum">
              <a:rPr lang="ar-SA"/>
              <a:pPr/>
              <a:t>884</a:t>
            </a:fld>
            <a:endParaRPr lang="en-US"/>
          </a:p>
        </p:txBody>
      </p:sp>
      <p:sp>
        <p:nvSpPr>
          <p:cNvPr id="11754498" name="Rectangle 2"/>
          <p:cNvSpPr>
            <a:spLocks noGrp="1" noRot="1" noChangeAspect="1" noChangeArrowheads="1" noTextEdit="1"/>
          </p:cNvSpPr>
          <p:nvPr>
            <p:ph type="sldImg"/>
          </p:nvPr>
        </p:nvSpPr>
        <p:spPr>
          <a:xfrm>
            <a:off x="688975" y="696913"/>
            <a:ext cx="5568950" cy="3481387"/>
          </a:xfrm>
          <a:ln/>
        </p:spPr>
      </p:sp>
      <p:sp>
        <p:nvSpPr>
          <p:cNvPr id="11754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6ADA6F-58EA-4B11-A1E1-05A7500D7964}" type="slidenum">
              <a:rPr lang="ar-SA"/>
              <a:pPr/>
              <a:t>885</a:t>
            </a:fld>
            <a:endParaRPr lang="en-US"/>
          </a:p>
        </p:txBody>
      </p:sp>
      <p:sp>
        <p:nvSpPr>
          <p:cNvPr id="11756546" name="Rectangle 2"/>
          <p:cNvSpPr>
            <a:spLocks noGrp="1" noRot="1" noChangeAspect="1" noChangeArrowheads="1" noTextEdit="1"/>
          </p:cNvSpPr>
          <p:nvPr>
            <p:ph type="sldImg"/>
          </p:nvPr>
        </p:nvSpPr>
        <p:spPr>
          <a:xfrm>
            <a:off x="688975" y="696913"/>
            <a:ext cx="5568950" cy="3481387"/>
          </a:xfrm>
          <a:ln/>
        </p:spPr>
      </p:sp>
      <p:sp>
        <p:nvSpPr>
          <p:cNvPr id="117565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536FB-95CC-4617-B9DE-D13C2297EB87}" type="slidenum">
              <a:rPr lang="ar-SA"/>
              <a:pPr/>
              <a:t>902</a:t>
            </a:fld>
            <a:endParaRPr lang="en-US"/>
          </a:p>
        </p:txBody>
      </p:sp>
      <p:sp>
        <p:nvSpPr>
          <p:cNvPr id="11778050" name="Rectangle 2"/>
          <p:cNvSpPr>
            <a:spLocks noGrp="1" noRot="1" noChangeAspect="1" noChangeArrowheads="1" noTextEdit="1"/>
          </p:cNvSpPr>
          <p:nvPr>
            <p:ph type="sldImg"/>
          </p:nvPr>
        </p:nvSpPr>
        <p:spPr>
          <a:xfrm>
            <a:off x="688975" y="696913"/>
            <a:ext cx="5568950" cy="3481387"/>
          </a:xfrm>
          <a:ln/>
        </p:spPr>
      </p:sp>
      <p:sp>
        <p:nvSpPr>
          <p:cNvPr id="11778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6D21C-A13E-44B4-B902-B9C39337BB83}" type="slidenum">
              <a:rPr lang="ar-SA"/>
              <a:pPr/>
              <a:t>903</a:t>
            </a:fld>
            <a:endParaRPr lang="en-US"/>
          </a:p>
        </p:txBody>
      </p:sp>
      <p:sp>
        <p:nvSpPr>
          <p:cNvPr id="11780098" name="Rectangle 2"/>
          <p:cNvSpPr>
            <a:spLocks noGrp="1" noRot="1" noChangeAspect="1" noChangeArrowheads="1" noTextEdit="1"/>
          </p:cNvSpPr>
          <p:nvPr>
            <p:ph type="sldImg"/>
          </p:nvPr>
        </p:nvSpPr>
        <p:spPr>
          <a:xfrm>
            <a:off x="688975" y="696913"/>
            <a:ext cx="5568950" cy="3481387"/>
          </a:xfrm>
          <a:ln/>
        </p:spPr>
      </p:sp>
      <p:sp>
        <p:nvSpPr>
          <p:cNvPr id="117800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E23488-2383-42BD-9738-2DECECE7AC68}" type="slidenum">
              <a:rPr lang="ar-SA"/>
              <a:pPr/>
              <a:t>904</a:t>
            </a:fld>
            <a:endParaRPr lang="en-US"/>
          </a:p>
        </p:txBody>
      </p:sp>
      <p:sp>
        <p:nvSpPr>
          <p:cNvPr id="11782146" name="Rectangle 2"/>
          <p:cNvSpPr>
            <a:spLocks noGrp="1" noRot="1" noChangeAspect="1" noChangeArrowheads="1" noTextEdit="1"/>
          </p:cNvSpPr>
          <p:nvPr>
            <p:ph type="sldImg"/>
          </p:nvPr>
        </p:nvSpPr>
        <p:spPr>
          <a:xfrm>
            <a:off x="688975" y="696913"/>
            <a:ext cx="5568950" cy="3481387"/>
          </a:xfrm>
          <a:ln/>
        </p:spPr>
      </p:sp>
      <p:sp>
        <p:nvSpPr>
          <p:cNvPr id="117821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EBA400-19E3-4294-86F0-B07F27530F33}" type="slidenum">
              <a:rPr lang="ar-SA"/>
              <a:pPr/>
              <a:t>906</a:t>
            </a:fld>
            <a:endParaRPr lang="en-US"/>
          </a:p>
        </p:txBody>
      </p:sp>
      <p:sp>
        <p:nvSpPr>
          <p:cNvPr id="11785218" name="Rectangle 2"/>
          <p:cNvSpPr>
            <a:spLocks noGrp="1" noRot="1" noChangeAspect="1" noChangeArrowheads="1" noTextEdit="1"/>
          </p:cNvSpPr>
          <p:nvPr>
            <p:ph type="sldImg"/>
          </p:nvPr>
        </p:nvSpPr>
        <p:spPr>
          <a:xfrm>
            <a:off x="688975" y="696913"/>
            <a:ext cx="5568950" cy="3481387"/>
          </a:xfrm>
          <a:ln/>
        </p:spPr>
      </p:sp>
      <p:sp>
        <p:nvSpPr>
          <p:cNvPr id="11785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E0C92-08F9-40D7-8675-69F0956C510B}" type="slidenum">
              <a:rPr lang="ar-SA"/>
              <a:pPr/>
              <a:t>907</a:t>
            </a:fld>
            <a:endParaRPr lang="en-US"/>
          </a:p>
        </p:txBody>
      </p:sp>
      <p:sp>
        <p:nvSpPr>
          <p:cNvPr id="11787266" name="Rectangle 2"/>
          <p:cNvSpPr>
            <a:spLocks noGrp="1" noRot="1" noChangeAspect="1" noChangeArrowheads="1" noTextEdit="1"/>
          </p:cNvSpPr>
          <p:nvPr>
            <p:ph type="sldImg"/>
          </p:nvPr>
        </p:nvSpPr>
        <p:spPr>
          <a:xfrm>
            <a:off x="688975" y="696913"/>
            <a:ext cx="5568950" cy="3481387"/>
          </a:xfrm>
          <a:ln/>
        </p:spPr>
      </p:sp>
      <p:sp>
        <p:nvSpPr>
          <p:cNvPr id="11787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F2B7D-0AB1-4BE1-9398-CFD3AF231E84}" type="slidenum">
              <a:rPr lang="ar-SA"/>
              <a:pPr/>
              <a:t>908</a:t>
            </a:fld>
            <a:endParaRPr lang="en-US"/>
          </a:p>
        </p:txBody>
      </p:sp>
      <p:sp>
        <p:nvSpPr>
          <p:cNvPr id="11789314" name="Rectangle 2"/>
          <p:cNvSpPr>
            <a:spLocks noGrp="1" noRot="1" noChangeAspect="1" noChangeArrowheads="1" noTextEdit="1"/>
          </p:cNvSpPr>
          <p:nvPr>
            <p:ph type="sldImg"/>
          </p:nvPr>
        </p:nvSpPr>
        <p:spPr>
          <a:xfrm>
            <a:off x="688975" y="696913"/>
            <a:ext cx="5568950" cy="3481387"/>
          </a:xfrm>
          <a:ln/>
        </p:spPr>
      </p:sp>
      <p:sp>
        <p:nvSpPr>
          <p:cNvPr id="11789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DE874B-FDA8-4BEB-87CA-7745235434CE}" type="slidenum">
              <a:rPr lang="ar-SA"/>
              <a:pPr/>
              <a:t>953</a:t>
            </a:fld>
            <a:endParaRPr lang="en-US"/>
          </a:p>
        </p:txBody>
      </p:sp>
      <p:sp>
        <p:nvSpPr>
          <p:cNvPr id="11838466" name="Rectangle 2"/>
          <p:cNvSpPr>
            <a:spLocks noGrp="1" noRot="1" noChangeAspect="1" noChangeArrowheads="1" noTextEdit="1"/>
          </p:cNvSpPr>
          <p:nvPr>
            <p:ph type="sldImg"/>
          </p:nvPr>
        </p:nvSpPr>
        <p:spPr>
          <a:xfrm>
            <a:off x="688975" y="696913"/>
            <a:ext cx="5568950" cy="3481387"/>
          </a:xfrm>
          <a:ln/>
        </p:spPr>
      </p:sp>
      <p:sp>
        <p:nvSpPr>
          <p:cNvPr id="118384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BD08F9-B1F0-46F4-BAD8-C225687DF17D}" type="slidenum">
              <a:rPr lang="en-US"/>
              <a:pPr/>
              <a:t>57</a:t>
            </a:fld>
            <a:endParaRPr lang="en-US"/>
          </a:p>
        </p:txBody>
      </p:sp>
      <p:sp>
        <p:nvSpPr>
          <p:cNvPr id="7202818" name="Rectangle 2"/>
          <p:cNvSpPr>
            <a:spLocks noGrp="1" noRot="1" noChangeAspect="1" noChangeArrowheads="1" noTextEdit="1"/>
          </p:cNvSpPr>
          <p:nvPr>
            <p:ph type="sldImg"/>
          </p:nvPr>
        </p:nvSpPr>
        <p:spPr>
          <a:xfrm>
            <a:off x="688975" y="696913"/>
            <a:ext cx="5568950" cy="3481387"/>
          </a:xfrm>
          <a:ln/>
        </p:spPr>
      </p:sp>
      <p:sp>
        <p:nvSpPr>
          <p:cNvPr id="7202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C445B-7718-4C40-B012-99C8F169873D}" type="slidenum">
              <a:rPr lang="ar-SA"/>
              <a:pPr/>
              <a:t>954</a:t>
            </a:fld>
            <a:endParaRPr lang="en-US"/>
          </a:p>
        </p:txBody>
      </p:sp>
      <p:sp>
        <p:nvSpPr>
          <p:cNvPr id="11840514" name="Rectangle 2"/>
          <p:cNvSpPr>
            <a:spLocks noGrp="1" noRot="1" noChangeAspect="1" noChangeArrowheads="1" noTextEdit="1"/>
          </p:cNvSpPr>
          <p:nvPr>
            <p:ph type="sldImg"/>
          </p:nvPr>
        </p:nvSpPr>
        <p:spPr>
          <a:xfrm>
            <a:off x="688975" y="696913"/>
            <a:ext cx="5568950" cy="3481387"/>
          </a:xfrm>
          <a:ln/>
        </p:spPr>
      </p:sp>
      <p:sp>
        <p:nvSpPr>
          <p:cNvPr id="118405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6EB712-680D-4264-88CE-66EBC7BF25B1}" type="slidenum">
              <a:rPr lang="ar-SA"/>
              <a:pPr/>
              <a:t>955</a:t>
            </a:fld>
            <a:endParaRPr lang="en-US"/>
          </a:p>
        </p:txBody>
      </p:sp>
      <p:sp>
        <p:nvSpPr>
          <p:cNvPr id="11842562" name="Rectangle 2"/>
          <p:cNvSpPr>
            <a:spLocks noGrp="1" noRot="1" noChangeAspect="1" noChangeArrowheads="1" noTextEdit="1"/>
          </p:cNvSpPr>
          <p:nvPr>
            <p:ph type="sldImg"/>
          </p:nvPr>
        </p:nvSpPr>
        <p:spPr>
          <a:xfrm>
            <a:off x="688975" y="696913"/>
            <a:ext cx="5568950" cy="3481387"/>
          </a:xfrm>
          <a:ln/>
        </p:spPr>
      </p:sp>
      <p:sp>
        <p:nvSpPr>
          <p:cNvPr id="118425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363AA-D61D-433D-983C-FA532C969F47}" type="slidenum">
              <a:rPr lang="ar-SA"/>
              <a:pPr/>
              <a:t>956</a:t>
            </a:fld>
            <a:endParaRPr lang="en-US"/>
          </a:p>
        </p:txBody>
      </p:sp>
      <p:sp>
        <p:nvSpPr>
          <p:cNvPr id="11844610" name="Rectangle 2"/>
          <p:cNvSpPr>
            <a:spLocks noGrp="1" noRot="1" noChangeAspect="1" noChangeArrowheads="1" noTextEdit="1"/>
          </p:cNvSpPr>
          <p:nvPr>
            <p:ph type="sldImg"/>
          </p:nvPr>
        </p:nvSpPr>
        <p:spPr>
          <a:xfrm>
            <a:off x="688975" y="696913"/>
            <a:ext cx="5568950" cy="3481387"/>
          </a:xfrm>
          <a:ln/>
        </p:spPr>
      </p:sp>
      <p:sp>
        <p:nvSpPr>
          <p:cNvPr id="11844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FB320D-EF1D-4770-9E75-D77E92712459}" type="slidenum">
              <a:rPr lang="ar-SA"/>
              <a:pPr/>
              <a:t>957</a:t>
            </a:fld>
            <a:endParaRPr lang="en-US"/>
          </a:p>
        </p:txBody>
      </p:sp>
      <p:sp>
        <p:nvSpPr>
          <p:cNvPr id="11846658" name="Rectangle 2"/>
          <p:cNvSpPr>
            <a:spLocks noGrp="1" noRot="1" noChangeAspect="1" noChangeArrowheads="1" noTextEdit="1"/>
          </p:cNvSpPr>
          <p:nvPr>
            <p:ph type="sldImg"/>
          </p:nvPr>
        </p:nvSpPr>
        <p:spPr>
          <a:xfrm>
            <a:off x="688975" y="696913"/>
            <a:ext cx="5568950" cy="3481387"/>
          </a:xfrm>
          <a:ln/>
        </p:spPr>
      </p:sp>
      <p:sp>
        <p:nvSpPr>
          <p:cNvPr id="118466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FFBBE6-9633-40A0-AAD8-49F6165E5B00}" type="slidenum">
              <a:rPr lang="ar-SA"/>
              <a:pPr/>
              <a:t>958</a:t>
            </a:fld>
            <a:endParaRPr lang="en-US"/>
          </a:p>
        </p:txBody>
      </p:sp>
      <p:sp>
        <p:nvSpPr>
          <p:cNvPr id="11848706" name="Rectangle 2"/>
          <p:cNvSpPr>
            <a:spLocks noGrp="1" noRot="1" noChangeAspect="1" noChangeArrowheads="1" noTextEdit="1"/>
          </p:cNvSpPr>
          <p:nvPr>
            <p:ph type="sldImg"/>
          </p:nvPr>
        </p:nvSpPr>
        <p:spPr>
          <a:xfrm>
            <a:off x="688975" y="696913"/>
            <a:ext cx="5568950" cy="3481387"/>
          </a:xfrm>
          <a:ln/>
        </p:spPr>
      </p:sp>
      <p:sp>
        <p:nvSpPr>
          <p:cNvPr id="11848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8CF159-5358-497E-B8B5-09BC127AAFF6}" type="slidenum">
              <a:rPr lang="ar-SA"/>
              <a:pPr/>
              <a:t>959</a:t>
            </a:fld>
            <a:endParaRPr lang="en-US"/>
          </a:p>
        </p:txBody>
      </p:sp>
      <p:sp>
        <p:nvSpPr>
          <p:cNvPr id="11850754" name="Rectangle 2"/>
          <p:cNvSpPr>
            <a:spLocks noGrp="1" noRot="1" noChangeAspect="1" noChangeArrowheads="1" noTextEdit="1"/>
          </p:cNvSpPr>
          <p:nvPr>
            <p:ph type="sldImg"/>
          </p:nvPr>
        </p:nvSpPr>
        <p:spPr>
          <a:xfrm>
            <a:off x="688975" y="696913"/>
            <a:ext cx="5568950" cy="3481387"/>
          </a:xfrm>
          <a:ln/>
        </p:spPr>
      </p:sp>
      <p:sp>
        <p:nvSpPr>
          <p:cNvPr id="118507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35A33B-AA42-47F5-A433-EBF2256CE69E}" type="slidenum">
              <a:rPr lang="ar-SA"/>
              <a:pPr/>
              <a:t>960</a:t>
            </a:fld>
            <a:endParaRPr lang="en-US"/>
          </a:p>
        </p:txBody>
      </p:sp>
      <p:sp>
        <p:nvSpPr>
          <p:cNvPr id="11852802" name="Rectangle 2"/>
          <p:cNvSpPr>
            <a:spLocks noGrp="1" noRot="1" noChangeAspect="1" noChangeArrowheads="1" noTextEdit="1"/>
          </p:cNvSpPr>
          <p:nvPr>
            <p:ph type="sldImg"/>
          </p:nvPr>
        </p:nvSpPr>
        <p:spPr>
          <a:xfrm>
            <a:off x="688975" y="696913"/>
            <a:ext cx="5568950" cy="3481387"/>
          </a:xfrm>
          <a:ln/>
        </p:spPr>
      </p:sp>
      <p:sp>
        <p:nvSpPr>
          <p:cNvPr id="118528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25AD5-CF71-413F-8E0D-D0C1C5C1368B}" type="slidenum">
              <a:rPr lang="ar-SA"/>
              <a:pPr/>
              <a:t>962</a:t>
            </a:fld>
            <a:endParaRPr lang="en-US"/>
          </a:p>
        </p:txBody>
      </p:sp>
      <p:sp>
        <p:nvSpPr>
          <p:cNvPr id="11855874" name="Rectangle 2"/>
          <p:cNvSpPr>
            <a:spLocks noGrp="1" noRot="1" noChangeAspect="1" noChangeArrowheads="1" noTextEdit="1"/>
          </p:cNvSpPr>
          <p:nvPr>
            <p:ph type="sldImg"/>
          </p:nvPr>
        </p:nvSpPr>
        <p:spPr>
          <a:xfrm>
            <a:off x="688975" y="696913"/>
            <a:ext cx="5568950" cy="3481387"/>
          </a:xfrm>
          <a:ln/>
        </p:spPr>
      </p:sp>
      <p:sp>
        <p:nvSpPr>
          <p:cNvPr id="1185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79CDDE-CFC0-48B1-89BE-2DE61F6338F8}" type="slidenum">
              <a:rPr lang="ar-SA"/>
              <a:pPr/>
              <a:t>963</a:t>
            </a:fld>
            <a:endParaRPr lang="en-US"/>
          </a:p>
        </p:txBody>
      </p:sp>
      <p:sp>
        <p:nvSpPr>
          <p:cNvPr id="11857922" name="Rectangle 2"/>
          <p:cNvSpPr>
            <a:spLocks noGrp="1" noRot="1" noChangeAspect="1" noChangeArrowheads="1" noTextEdit="1"/>
          </p:cNvSpPr>
          <p:nvPr>
            <p:ph type="sldImg"/>
          </p:nvPr>
        </p:nvSpPr>
        <p:spPr>
          <a:xfrm>
            <a:off x="688975" y="696913"/>
            <a:ext cx="5568950" cy="3481387"/>
          </a:xfrm>
          <a:ln/>
        </p:spPr>
      </p:sp>
      <p:sp>
        <p:nvSpPr>
          <p:cNvPr id="118579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6D084-B9B9-4AC2-BF81-173998572C59}" type="slidenum">
              <a:rPr lang="ar-SA"/>
              <a:pPr/>
              <a:t>964</a:t>
            </a:fld>
            <a:endParaRPr lang="en-US"/>
          </a:p>
        </p:txBody>
      </p:sp>
      <p:sp>
        <p:nvSpPr>
          <p:cNvPr id="11859970" name="Rectangle 2"/>
          <p:cNvSpPr>
            <a:spLocks noGrp="1" noRot="1" noChangeAspect="1" noChangeArrowheads="1" noTextEdit="1"/>
          </p:cNvSpPr>
          <p:nvPr>
            <p:ph type="sldImg"/>
          </p:nvPr>
        </p:nvSpPr>
        <p:spPr>
          <a:xfrm>
            <a:off x="688975" y="696913"/>
            <a:ext cx="5568950" cy="3481387"/>
          </a:xfrm>
          <a:ln/>
        </p:spPr>
      </p:sp>
      <p:sp>
        <p:nvSpPr>
          <p:cNvPr id="118599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7C9A70-35DD-4A59-B3D7-43913692BC42}" type="slidenum">
              <a:rPr lang="en-US"/>
              <a:pPr/>
              <a:t>58</a:t>
            </a:fld>
            <a:endParaRPr lang="en-US"/>
          </a:p>
        </p:txBody>
      </p:sp>
      <p:sp>
        <p:nvSpPr>
          <p:cNvPr id="7204866" name="Rectangle 2"/>
          <p:cNvSpPr>
            <a:spLocks noGrp="1" noRot="1" noChangeAspect="1" noChangeArrowheads="1" noTextEdit="1"/>
          </p:cNvSpPr>
          <p:nvPr>
            <p:ph type="sldImg"/>
          </p:nvPr>
        </p:nvSpPr>
        <p:spPr>
          <a:xfrm>
            <a:off x="688975" y="696913"/>
            <a:ext cx="5568950" cy="3481387"/>
          </a:xfrm>
          <a:ln/>
        </p:spPr>
      </p:sp>
      <p:sp>
        <p:nvSpPr>
          <p:cNvPr id="720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276351-54A9-496F-B6D4-86B87C1FA361}" type="slidenum">
              <a:rPr lang="ar-SA"/>
              <a:pPr/>
              <a:t>965</a:t>
            </a:fld>
            <a:endParaRPr lang="en-US"/>
          </a:p>
        </p:txBody>
      </p:sp>
      <p:sp>
        <p:nvSpPr>
          <p:cNvPr id="11862018" name="Rectangle 2"/>
          <p:cNvSpPr>
            <a:spLocks noGrp="1" noRot="1" noChangeAspect="1" noChangeArrowheads="1" noTextEdit="1"/>
          </p:cNvSpPr>
          <p:nvPr>
            <p:ph type="sldImg"/>
          </p:nvPr>
        </p:nvSpPr>
        <p:spPr>
          <a:xfrm>
            <a:off x="688975" y="696913"/>
            <a:ext cx="5568950" cy="3481387"/>
          </a:xfrm>
          <a:ln/>
        </p:spPr>
      </p:sp>
      <p:sp>
        <p:nvSpPr>
          <p:cNvPr id="118620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E901A-C151-4E0E-8A8F-F39C478AB05D}" type="slidenum">
              <a:rPr lang="ar-SA"/>
              <a:pPr/>
              <a:t>966</a:t>
            </a:fld>
            <a:endParaRPr lang="en-US"/>
          </a:p>
        </p:txBody>
      </p:sp>
      <p:sp>
        <p:nvSpPr>
          <p:cNvPr id="11864066" name="Rectangle 2"/>
          <p:cNvSpPr>
            <a:spLocks noGrp="1" noRot="1" noChangeAspect="1" noChangeArrowheads="1" noTextEdit="1"/>
          </p:cNvSpPr>
          <p:nvPr>
            <p:ph type="sldImg"/>
          </p:nvPr>
        </p:nvSpPr>
        <p:spPr>
          <a:xfrm>
            <a:off x="688975" y="696913"/>
            <a:ext cx="5568950" cy="3481387"/>
          </a:xfrm>
          <a:ln/>
        </p:spPr>
      </p:sp>
      <p:sp>
        <p:nvSpPr>
          <p:cNvPr id="118640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91AC94-6869-4C0E-AA65-391BD9D98B3C}" type="slidenum">
              <a:rPr lang="ar-SA"/>
              <a:pPr/>
              <a:t>968</a:t>
            </a:fld>
            <a:endParaRPr lang="en-US"/>
          </a:p>
        </p:txBody>
      </p:sp>
      <p:sp>
        <p:nvSpPr>
          <p:cNvPr id="11867138" name="Rectangle 2"/>
          <p:cNvSpPr>
            <a:spLocks noGrp="1" noRot="1" noChangeAspect="1" noChangeArrowheads="1" noTextEdit="1"/>
          </p:cNvSpPr>
          <p:nvPr>
            <p:ph type="sldImg"/>
          </p:nvPr>
        </p:nvSpPr>
        <p:spPr>
          <a:xfrm>
            <a:off x="688975" y="696913"/>
            <a:ext cx="5568950" cy="3481387"/>
          </a:xfrm>
          <a:ln/>
        </p:spPr>
      </p:sp>
      <p:sp>
        <p:nvSpPr>
          <p:cNvPr id="118671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B361D-8F5E-4EA4-87C7-F131C220C785}" type="slidenum">
              <a:rPr lang="ar-SA"/>
              <a:pPr/>
              <a:t>970</a:t>
            </a:fld>
            <a:endParaRPr lang="en-US"/>
          </a:p>
        </p:txBody>
      </p:sp>
      <p:sp>
        <p:nvSpPr>
          <p:cNvPr id="11870210" name="Rectangle 2"/>
          <p:cNvSpPr>
            <a:spLocks noGrp="1" noRot="1" noChangeAspect="1" noChangeArrowheads="1" noTextEdit="1"/>
          </p:cNvSpPr>
          <p:nvPr>
            <p:ph type="sldImg"/>
          </p:nvPr>
        </p:nvSpPr>
        <p:spPr>
          <a:xfrm>
            <a:off x="688975" y="696913"/>
            <a:ext cx="5568950" cy="3481387"/>
          </a:xfrm>
          <a:ln/>
        </p:spPr>
      </p:sp>
      <p:sp>
        <p:nvSpPr>
          <p:cNvPr id="118702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411D7D-8CE2-47F4-894B-0098D9134893}" type="slidenum">
              <a:rPr lang="ar-SA"/>
              <a:pPr/>
              <a:t>971</a:t>
            </a:fld>
            <a:endParaRPr lang="en-US"/>
          </a:p>
        </p:txBody>
      </p:sp>
      <p:sp>
        <p:nvSpPr>
          <p:cNvPr id="11872258" name="Rectangle 2"/>
          <p:cNvSpPr>
            <a:spLocks noGrp="1" noRot="1" noChangeAspect="1" noChangeArrowheads="1" noTextEdit="1"/>
          </p:cNvSpPr>
          <p:nvPr>
            <p:ph type="sldImg"/>
          </p:nvPr>
        </p:nvSpPr>
        <p:spPr>
          <a:xfrm>
            <a:off x="688975" y="696913"/>
            <a:ext cx="5568950" cy="3481387"/>
          </a:xfrm>
          <a:ln/>
        </p:spPr>
      </p:sp>
      <p:sp>
        <p:nvSpPr>
          <p:cNvPr id="118722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945195-D397-4377-938D-E9AFE9B4D460}" type="slidenum">
              <a:rPr lang="ar-SA"/>
              <a:pPr/>
              <a:t>972</a:t>
            </a:fld>
            <a:endParaRPr lang="en-US"/>
          </a:p>
        </p:txBody>
      </p:sp>
      <p:sp>
        <p:nvSpPr>
          <p:cNvPr id="11874306" name="Rectangle 2"/>
          <p:cNvSpPr>
            <a:spLocks noGrp="1" noRot="1" noChangeAspect="1" noChangeArrowheads="1" noTextEdit="1"/>
          </p:cNvSpPr>
          <p:nvPr>
            <p:ph type="sldImg"/>
          </p:nvPr>
        </p:nvSpPr>
        <p:spPr>
          <a:xfrm>
            <a:off x="688975" y="696913"/>
            <a:ext cx="5568950" cy="3481387"/>
          </a:xfrm>
          <a:ln/>
        </p:spPr>
      </p:sp>
      <p:sp>
        <p:nvSpPr>
          <p:cNvPr id="118743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302BE2-53CF-482D-9242-C592939FE59F}" type="slidenum">
              <a:rPr lang="ar-SA"/>
              <a:pPr/>
              <a:t>973</a:t>
            </a:fld>
            <a:endParaRPr lang="en-US"/>
          </a:p>
        </p:txBody>
      </p:sp>
      <p:sp>
        <p:nvSpPr>
          <p:cNvPr id="11876354" name="Rectangle 2"/>
          <p:cNvSpPr>
            <a:spLocks noGrp="1" noRot="1" noChangeAspect="1" noChangeArrowheads="1" noTextEdit="1"/>
          </p:cNvSpPr>
          <p:nvPr>
            <p:ph type="sldImg"/>
          </p:nvPr>
        </p:nvSpPr>
        <p:spPr>
          <a:xfrm>
            <a:off x="688975" y="696913"/>
            <a:ext cx="5568950" cy="3481387"/>
          </a:xfrm>
          <a:ln/>
        </p:spPr>
      </p:sp>
      <p:sp>
        <p:nvSpPr>
          <p:cNvPr id="118763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A60A27-E2D9-405C-8D0D-9A1DE44E3BE0}" type="slidenum">
              <a:rPr lang="ar-SA"/>
              <a:pPr/>
              <a:t>977</a:t>
            </a:fld>
            <a:endParaRPr lang="en-US"/>
          </a:p>
        </p:txBody>
      </p:sp>
      <p:sp>
        <p:nvSpPr>
          <p:cNvPr id="12577794" name="Rectangle 2"/>
          <p:cNvSpPr>
            <a:spLocks noGrp="1" noRot="1" noChangeAspect="1" noChangeArrowheads="1" noTextEdit="1"/>
          </p:cNvSpPr>
          <p:nvPr>
            <p:ph type="sldImg"/>
          </p:nvPr>
        </p:nvSpPr>
        <p:spPr>
          <a:xfrm>
            <a:off x="688975" y="696913"/>
            <a:ext cx="5568950" cy="3481387"/>
          </a:xfrm>
          <a:ln/>
        </p:spPr>
      </p:sp>
      <p:sp>
        <p:nvSpPr>
          <p:cNvPr id="125777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DC33FA-FB8D-4613-A16B-4602C04E366A}" type="slidenum">
              <a:rPr lang="ar-SA"/>
              <a:pPr/>
              <a:t>978</a:t>
            </a:fld>
            <a:endParaRPr lang="en-US"/>
          </a:p>
        </p:txBody>
      </p:sp>
      <p:sp>
        <p:nvSpPr>
          <p:cNvPr id="12924930" name="Rectangle 2"/>
          <p:cNvSpPr>
            <a:spLocks noGrp="1" noRot="1" noChangeAspect="1" noChangeArrowheads="1" noTextEdit="1"/>
          </p:cNvSpPr>
          <p:nvPr>
            <p:ph type="sldImg"/>
          </p:nvPr>
        </p:nvSpPr>
        <p:spPr>
          <a:xfrm>
            <a:off x="688975" y="696913"/>
            <a:ext cx="5568950" cy="3481387"/>
          </a:xfrm>
          <a:ln/>
        </p:spPr>
      </p:sp>
      <p:sp>
        <p:nvSpPr>
          <p:cNvPr id="129249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EBBC2F-4ED5-43A8-812E-9EE27609FBFC}" type="slidenum">
              <a:rPr lang="ar-SA"/>
              <a:pPr/>
              <a:t>979</a:t>
            </a:fld>
            <a:endParaRPr lang="en-US"/>
          </a:p>
        </p:txBody>
      </p:sp>
      <p:sp>
        <p:nvSpPr>
          <p:cNvPr id="12116994" name="Rectangle 2"/>
          <p:cNvSpPr>
            <a:spLocks noGrp="1" noRot="1" noChangeAspect="1" noChangeArrowheads="1" noTextEdit="1"/>
          </p:cNvSpPr>
          <p:nvPr>
            <p:ph type="sldImg"/>
          </p:nvPr>
        </p:nvSpPr>
        <p:spPr>
          <a:xfrm>
            <a:off x="688975" y="696913"/>
            <a:ext cx="5568950" cy="3481387"/>
          </a:xfrm>
          <a:ln/>
        </p:spPr>
      </p:sp>
      <p:sp>
        <p:nvSpPr>
          <p:cNvPr id="121169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C664F-5CF4-485B-AB72-912809F0BD35}" type="slidenum">
              <a:rPr lang="ar-SA"/>
              <a:pPr/>
              <a:t>65</a:t>
            </a:fld>
            <a:endParaRPr lang="en-US"/>
          </a:p>
        </p:txBody>
      </p:sp>
      <p:sp>
        <p:nvSpPr>
          <p:cNvPr id="12253186" name="Rectangle 2"/>
          <p:cNvSpPr>
            <a:spLocks noGrp="1" noRot="1" noChangeAspect="1" noChangeArrowheads="1" noTextEdit="1"/>
          </p:cNvSpPr>
          <p:nvPr>
            <p:ph type="sldImg"/>
          </p:nvPr>
        </p:nvSpPr>
        <p:spPr>
          <a:xfrm>
            <a:off x="688975" y="696913"/>
            <a:ext cx="5568950" cy="3481387"/>
          </a:xfrm>
          <a:ln/>
        </p:spPr>
      </p:sp>
      <p:sp>
        <p:nvSpPr>
          <p:cNvPr id="122531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14270-668F-494B-8A1D-93B1EFB00C7F}" type="slidenum">
              <a:rPr lang="ar-SA"/>
              <a:pPr/>
              <a:t>981</a:t>
            </a:fld>
            <a:endParaRPr lang="en-US"/>
          </a:p>
        </p:txBody>
      </p:sp>
      <p:sp>
        <p:nvSpPr>
          <p:cNvPr id="12583938" name="Rectangle 2"/>
          <p:cNvSpPr>
            <a:spLocks noGrp="1" noRot="1" noChangeAspect="1" noChangeArrowheads="1" noTextEdit="1"/>
          </p:cNvSpPr>
          <p:nvPr>
            <p:ph type="sldImg"/>
          </p:nvPr>
        </p:nvSpPr>
        <p:spPr>
          <a:xfrm>
            <a:off x="688975" y="696913"/>
            <a:ext cx="5568950" cy="3481387"/>
          </a:xfrm>
          <a:ln/>
        </p:spPr>
      </p:sp>
      <p:sp>
        <p:nvSpPr>
          <p:cNvPr id="125839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038C6-A363-4722-939E-4143415F1941}" type="slidenum">
              <a:rPr lang="ar-SA"/>
              <a:pPr/>
              <a:t>992</a:t>
            </a:fld>
            <a:endParaRPr lang="en-US"/>
          </a:p>
        </p:txBody>
      </p:sp>
      <p:sp>
        <p:nvSpPr>
          <p:cNvPr id="12585986" name="Rectangle 2"/>
          <p:cNvSpPr>
            <a:spLocks noGrp="1" noRot="1" noChangeAspect="1" noChangeArrowheads="1" noTextEdit="1"/>
          </p:cNvSpPr>
          <p:nvPr>
            <p:ph type="sldImg"/>
          </p:nvPr>
        </p:nvSpPr>
        <p:spPr>
          <a:xfrm>
            <a:off x="688975" y="696913"/>
            <a:ext cx="5568950" cy="3481387"/>
          </a:xfrm>
          <a:ln/>
        </p:spPr>
      </p:sp>
      <p:sp>
        <p:nvSpPr>
          <p:cNvPr id="125859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1CAD15-57E2-4C3E-8080-FEEAF9BE26E5}" type="slidenum">
              <a:rPr lang="ar-SA"/>
              <a:pPr/>
              <a:t>1004</a:t>
            </a:fld>
            <a:endParaRPr lang="en-US"/>
          </a:p>
        </p:txBody>
      </p:sp>
      <p:sp>
        <p:nvSpPr>
          <p:cNvPr id="12600322" name="Rectangle 2"/>
          <p:cNvSpPr>
            <a:spLocks noGrp="1" noRot="1" noChangeAspect="1" noChangeArrowheads="1" noTextEdit="1"/>
          </p:cNvSpPr>
          <p:nvPr>
            <p:ph type="sldImg"/>
          </p:nvPr>
        </p:nvSpPr>
        <p:spPr>
          <a:xfrm>
            <a:off x="688975" y="696913"/>
            <a:ext cx="5568950" cy="3481387"/>
          </a:xfrm>
          <a:ln/>
        </p:spPr>
      </p:sp>
      <p:sp>
        <p:nvSpPr>
          <p:cNvPr id="12600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4B0547-CB8D-4995-A543-D3EF069E91EC}" type="slidenum">
              <a:rPr lang="ar-SA"/>
              <a:pPr/>
              <a:t>1005</a:t>
            </a:fld>
            <a:endParaRPr lang="en-US"/>
          </a:p>
        </p:txBody>
      </p:sp>
      <p:sp>
        <p:nvSpPr>
          <p:cNvPr id="12602370" name="Rectangle 2"/>
          <p:cNvSpPr>
            <a:spLocks noGrp="1" noRot="1" noChangeAspect="1" noChangeArrowheads="1" noTextEdit="1"/>
          </p:cNvSpPr>
          <p:nvPr>
            <p:ph type="sldImg"/>
          </p:nvPr>
        </p:nvSpPr>
        <p:spPr>
          <a:xfrm>
            <a:off x="688975" y="696913"/>
            <a:ext cx="5568950" cy="3481387"/>
          </a:xfrm>
          <a:ln/>
        </p:spPr>
      </p:sp>
      <p:sp>
        <p:nvSpPr>
          <p:cNvPr id="126023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8B51B-4605-4BB0-AAA4-AA995B12059A}" type="slidenum">
              <a:rPr lang="ar-SA"/>
              <a:pPr/>
              <a:t>1006</a:t>
            </a:fld>
            <a:endParaRPr lang="en-US"/>
          </a:p>
        </p:txBody>
      </p:sp>
      <p:sp>
        <p:nvSpPr>
          <p:cNvPr id="12604418" name="Rectangle 2"/>
          <p:cNvSpPr>
            <a:spLocks noGrp="1" noRot="1" noChangeAspect="1" noChangeArrowheads="1" noTextEdit="1"/>
          </p:cNvSpPr>
          <p:nvPr>
            <p:ph type="sldImg"/>
          </p:nvPr>
        </p:nvSpPr>
        <p:spPr>
          <a:xfrm>
            <a:off x="688975" y="696913"/>
            <a:ext cx="5568950" cy="3481387"/>
          </a:xfrm>
          <a:ln/>
        </p:spPr>
      </p:sp>
      <p:sp>
        <p:nvSpPr>
          <p:cNvPr id="126044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69FD8A-4BEB-444B-A162-EADAD97660AB}" type="slidenum">
              <a:rPr lang="ar-SA"/>
              <a:pPr/>
              <a:t>1007</a:t>
            </a:fld>
            <a:endParaRPr lang="en-US"/>
          </a:p>
        </p:txBody>
      </p:sp>
      <p:sp>
        <p:nvSpPr>
          <p:cNvPr id="12606466" name="Rectangle 2"/>
          <p:cNvSpPr>
            <a:spLocks noGrp="1" noRot="1" noChangeAspect="1" noChangeArrowheads="1" noTextEdit="1"/>
          </p:cNvSpPr>
          <p:nvPr>
            <p:ph type="sldImg"/>
          </p:nvPr>
        </p:nvSpPr>
        <p:spPr>
          <a:xfrm>
            <a:off x="688975" y="696913"/>
            <a:ext cx="5568950" cy="3481387"/>
          </a:xfrm>
          <a:ln/>
        </p:spPr>
      </p:sp>
      <p:sp>
        <p:nvSpPr>
          <p:cNvPr id="126064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F7FF21-0864-4751-B416-227A0A86731C}" type="slidenum">
              <a:rPr lang="ar-SA"/>
              <a:pPr/>
              <a:t>1009</a:t>
            </a:fld>
            <a:endParaRPr lang="en-US"/>
          </a:p>
        </p:txBody>
      </p:sp>
      <p:sp>
        <p:nvSpPr>
          <p:cNvPr id="12609538" name="Rectangle 2"/>
          <p:cNvSpPr>
            <a:spLocks noGrp="1" noRot="1" noChangeAspect="1" noChangeArrowheads="1" noTextEdit="1"/>
          </p:cNvSpPr>
          <p:nvPr>
            <p:ph type="sldImg"/>
          </p:nvPr>
        </p:nvSpPr>
        <p:spPr>
          <a:xfrm>
            <a:off x="688975" y="696913"/>
            <a:ext cx="5568950" cy="3481387"/>
          </a:xfrm>
          <a:ln/>
        </p:spPr>
      </p:sp>
      <p:sp>
        <p:nvSpPr>
          <p:cNvPr id="126095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3568EB-F61C-451B-B2D9-8D9F8538B3FE}" type="slidenum">
              <a:rPr lang="ar-SA"/>
              <a:pPr/>
              <a:t>1010</a:t>
            </a:fld>
            <a:endParaRPr lang="en-US"/>
          </a:p>
        </p:txBody>
      </p:sp>
      <p:sp>
        <p:nvSpPr>
          <p:cNvPr id="12611586" name="Rectangle 2"/>
          <p:cNvSpPr>
            <a:spLocks noGrp="1" noRot="1" noChangeAspect="1" noChangeArrowheads="1" noTextEdit="1"/>
          </p:cNvSpPr>
          <p:nvPr>
            <p:ph type="sldImg"/>
          </p:nvPr>
        </p:nvSpPr>
        <p:spPr>
          <a:xfrm>
            <a:off x="688975" y="696913"/>
            <a:ext cx="5568950" cy="3481387"/>
          </a:xfrm>
          <a:ln/>
        </p:spPr>
      </p:sp>
      <p:sp>
        <p:nvSpPr>
          <p:cNvPr id="126115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9B2A3-534E-4812-BEC1-0363F0E1B08A}" type="slidenum">
              <a:rPr lang="ar-SA"/>
              <a:pPr/>
              <a:t>1011</a:t>
            </a:fld>
            <a:endParaRPr lang="en-US"/>
          </a:p>
        </p:txBody>
      </p:sp>
      <p:sp>
        <p:nvSpPr>
          <p:cNvPr id="12613634" name="Rectangle 2"/>
          <p:cNvSpPr>
            <a:spLocks noGrp="1" noRot="1" noChangeAspect="1" noChangeArrowheads="1" noTextEdit="1"/>
          </p:cNvSpPr>
          <p:nvPr>
            <p:ph type="sldImg"/>
          </p:nvPr>
        </p:nvSpPr>
        <p:spPr>
          <a:xfrm>
            <a:off x="688975" y="696913"/>
            <a:ext cx="5568950" cy="3481387"/>
          </a:xfrm>
          <a:ln/>
        </p:spPr>
      </p:sp>
      <p:sp>
        <p:nvSpPr>
          <p:cNvPr id="126136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A61DD4-A34E-41A2-A160-8C021A312C7C}" type="slidenum">
              <a:rPr lang="ar-SA"/>
              <a:pPr/>
              <a:t>1012</a:t>
            </a:fld>
            <a:endParaRPr lang="en-US"/>
          </a:p>
        </p:txBody>
      </p:sp>
      <p:sp>
        <p:nvSpPr>
          <p:cNvPr id="12615682" name="Rectangle 2"/>
          <p:cNvSpPr>
            <a:spLocks noGrp="1" noRot="1" noChangeAspect="1" noChangeArrowheads="1" noTextEdit="1"/>
          </p:cNvSpPr>
          <p:nvPr>
            <p:ph type="sldImg"/>
          </p:nvPr>
        </p:nvSpPr>
        <p:spPr>
          <a:xfrm>
            <a:off x="688975" y="696913"/>
            <a:ext cx="5568950" cy="3481387"/>
          </a:xfrm>
          <a:ln/>
        </p:spPr>
      </p:sp>
      <p:sp>
        <p:nvSpPr>
          <p:cNvPr id="126156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695A5-84ED-4E19-ACAC-024F8F62F87C}" type="slidenum">
              <a:rPr lang="ar-SA"/>
              <a:pPr/>
              <a:t>7</a:t>
            </a:fld>
            <a:endParaRPr lang="en-US"/>
          </a:p>
        </p:txBody>
      </p:sp>
      <p:sp>
        <p:nvSpPr>
          <p:cNvPr id="12933122" name="Rectangle 2"/>
          <p:cNvSpPr>
            <a:spLocks noGrp="1" noRot="1" noChangeAspect="1" noChangeArrowheads="1" noTextEdit="1"/>
          </p:cNvSpPr>
          <p:nvPr>
            <p:ph type="sldImg"/>
          </p:nvPr>
        </p:nvSpPr>
        <p:spPr>
          <a:xfrm>
            <a:off x="688975" y="696913"/>
            <a:ext cx="5568950" cy="3481387"/>
          </a:xfrm>
          <a:ln/>
        </p:spPr>
      </p:sp>
      <p:sp>
        <p:nvSpPr>
          <p:cNvPr id="12933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67</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403670-9442-40C1-8924-2C12420E48A0}" type="slidenum">
              <a:rPr lang="ar-SA"/>
              <a:pPr/>
              <a:t>1029</a:t>
            </a:fld>
            <a:endParaRPr lang="en-US"/>
          </a:p>
        </p:txBody>
      </p:sp>
      <p:sp>
        <p:nvSpPr>
          <p:cNvPr id="12635138" name="Rectangle 2"/>
          <p:cNvSpPr>
            <a:spLocks noGrp="1" noRot="1" noChangeAspect="1" noChangeArrowheads="1" noTextEdit="1"/>
          </p:cNvSpPr>
          <p:nvPr>
            <p:ph type="sldImg"/>
          </p:nvPr>
        </p:nvSpPr>
        <p:spPr>
          <a:xfrm>
            <a:off x="688975" y="696913"/>
            <a:ext cx="5568950" cy="3481387"/>
          </a:xfrm>
          <a:ln/>
        </p:spPr>
      </p:sp>
      <p:sp>
        <p:nvSpPr>
          <p:cNvPr id="126351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E8D01-A5F5-466D-901A-01E8F0602F4B}" type="slidenum">
              <a:rPr lang="ar-SA"/>
              <a:pPr/>
              <a:t>1030</a:t>
            </a:fld>
            <a:endParaRPr lang="en-US"/>
          </a:p>
        </p:txBody>
      </p:sp>
      <p:sp>
        <p:nvSpPr>
          <p:cNvPr id="12637186" name="Rectangle 2"/>
          <p:cNvSpPr>
            <a:spLocks noGrp="1" noRot="1" noChangeAspect="1" noChangeArrowheads="1" noTextEdit="1"/>
          </p:cNvSpPr>
          <p:nvPr>
            <p:ph type="sldImg"/>
          </p:nvPr>
        </p:nvSpPr>
        <p:spPr>
          <a:xfrm>
            <a:off x="688975" y="696913"/>
            <a:ext cx="5568950" cy="3481387"/>
          </a:xfrm>
          <a:ln/>
        </p:spPr>
      </p:sp>
      <p:sp>
        <p:nvSpPr>
          <p:cNvPr id="126371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4918E2-CE7E-49DA-A2D1-5480B88125F2}" type="slidenum">
              <a:rPr lang="ar-SA"/>
              <a:pPr/>
              <a:t>1031</a:t>
            </a:fld>
            <a:endParaRPr lang="en-US"/>
          </a:p>
        </p:txBody>
      </p:sp>
      <p:sp>
        <p:nvSpPr>
          <p:cNvPr id="12639234" name="Rectangle 2"/>
          <p:cNvSpPr>
            <a:spLocks noGrp="1" noRot="1" noChangeAspect="1" noChangeArrowheads="1" noTextEdit="1"/>
          </p:cNvSpPr>
          <p:nvPr>
            <p:ph type="sldImg"/>
          </p:nvPr>
        </p:nvSpPr>
        <p:spPr>
          <a:xfrm>
            <a:off x="688975" y="696913"/>
            <a:ext cx="5568950" cy="3481387"/>
          </a:xfrm>
          <a:ln/>
        </p:spPr>
      </p:sp>
      <p:sp>
        <p:nvSpPr>
          <p:cNvPr id="126392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300CA-907F-46B6-A57F-E4CABACACCFA}" type="slidenum">
              <a:rPr lang="ar-SA"/>
              <a:pPr/>
              <a:t>1032</a:t>
            </a:fld>
            <a:endParaRPr lang="en-US"/>
          </a:p>
        </p:txBody>
      </p:sp>
      <p:sp>
        <p:nvSpPr>
          <p:cNvPr id="12641282" name="Rectangle 2"/>
          <p:cNvSpPr>
            <a:spLocks noGrp="1" noRot="1" noChangeAspect="1" noChangeArrowheads="1" noTextEdit="1"/>
          </p:cNvSpPr>
          <p:nvPr>
            <p:ph type="sldImg"/>
          </p:nvPr>
        </p:nvSpPr>
        <p:spPr>
          <a:xfrm>
            <a:off x="688975" y="696913"/>
            <a:ext cx="5568950" cy="3481387"/>
          </a:xfrm>
          <a:ln/>
        </p:spPr>
      </p:sp>
      <p:sp>
        <p:nvSpPr>
          <p:cNvPr id="12641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BFDBAB-FF62-4DAD-AD66-67FBF28D645B}" type="slidenum">
              <a:rPr lang="ar-SA"/>
              <a:pPr/>
              <a:t>1073</a:t>
            </a:fld>
            <a:endParaRPr lang="en-US"/>
          </a:p>
        </p:txBody>
      </p:sp>
      <p:sp>
        <p:nvSpPr>
          <p:cNvPr id="12959746" name="Rectangle 2"/>
          <p:cNvSpPr>
            <a:spLocks noGrp="1" noRot="1" noChangeAspect="1" noChangeArrowheads="1" noTextEdit="1"/>
          </p:cNvSpPr>
          <p:nvPr>
            <p:ph type="sldImg"/>
          </p:nvPr>
        </p:nvSpPr>
        <p:spPr>
          <a:xfrm>
            <a:off x="688975" y="696913"/>
            <a:ext cx="5568950" cy="3481387"/>
          </a:xfrm>
          <a:ln/>
        </p:spPr>
      </p:sp>
      <p:sp>
        <p:nvSpPr>
          <p:cNvPr id="129597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90C894-FA82-4B10-9CCD-845EB8776D7A}" type="slidenum">
              <a:rPr lang="ar-SA"/>
              <a:pPr/>
              <a:t>1074</a:t>
            </a:fld>
            <a:endParaRPr lang="en-US"/>
          </a:p>
        </p:txBody>
      </p:sp>
      <p:sp>
        <p:nvSpPr>
          <p:cNvPr id="12963842" name="Rectangle 2"/>
          <p:cNvSpPr>
            <a:spLocks noGrp="1" noRot="1" noChangeAspect="1" noChangeArrowheads="1" noTextEdit="1"/>
          </p:cNvSpPr>
          <p:nvPr>
            <p:ph type="sldImg"/>
          </p:nvPr>
        </p:nvSpPr>
        <p:spPr>
          <a:xfrm>
            <a:off x="688975" y="696913"/>
            <a:ext cx="5568950" cy="3481387"/>
          </a:xfrm>
          <a:ln/>
        </p:spPr>
      </p:sp>
      <p:sp>
        <p:nvSpPr>
          <p:cNvPr id="129638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F90D6-D1A0-42A1-B3E3-4675E31E322E}" type="slidenum">
              <a:rPr lang="ar-SA"/>
              <a:pPr/>
              <a:t>1075</a:t>
            </a:fld>
            <a:endParaRPr lang="en-US"/>
          </a:p>
        </p:txBody>
      </p:sp>
      <p:sp>
        <p:nvSpPr>
          <p:cNvPr id="12965890" name="Rectangle 2"/>
          <p:cNvSpPr>
            <a:spLocks noGrp="1" noRot="1" noChangeAspect="1" noChangeArrowheads="1" noTextEdit="1"/>
          </p:cNvSpPr>
          <p:nvPr>
            <p:ph type="sldImg"/>
          </p:nvPr>
        </p:nvSpPr>
        <p:spPr>
          <a:xfrm>
            <a:off x="688975" y="696913"/>
            <a:ext cx="5568950" cy="3481387"/>
          </a:xfrm>
          <a:ln/>
        </p:spPr>
      </p:sp>
      <p:sp>
        <p:nvSpPr>
          <p:cNvPr id="129658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733FC1-9CDE-4A2A-ADF8-5BFFA2A9A097}" type="slidenum">
              <a:rPr lang="ar-SA"/>
              <a:pPr/>
              <a:t>1076</a:t>
            </a:fld>
            <a:endParaRPr lang="en-US"/>
          </a:p>
        </p:txBody>
      </p:sp>
      <p:sp>
        <p:nvSpPr>
          <p:cNvPr id="12967938" name="Rectangle 2"/>
          <p:cNvSpPr>
            <a:spLocks noGrp="1" noRot="1" noChangeAspect="1" noChangeArrowheads="1" noTextEdit="1"/>
          </p:cNvSpPr>
          <p:nvPr>
            <p:ph type="sldImg"/>
          </p:nvPr>
        </p:nvSpPr>
        <p:spPr>
          <a:xfrm>
            <a:off x="688975" y="696913"/>
            <a:ext cx="5568950" cy="3481387"/>
          </a:xfrm>
          <a:ln/>
        </p:spPr>
      </p:sp>
      <p:sp>
        <p:nvSpPr>
          <p:cNvPr id="129679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EBE1C-16CD-4381-96F6-4D3161F77459}" type="slidenum">
              <a:rPr lang="ar-SA"/>
              <a:pPr/>
              <a:t>1077</a:t>
            </a:fld>
            <a:endParaRPr lang="en-US"/>
          </a:p>
        </p:txBody>
      </p:sp>
      <p:sp>
        <p:nvSpPr>
          <p:cNvPr id="12969986" name="Rectangle 2"/>
          <p:cNvSpPr>
            <a:spLocks noGrp="1" noRot="1" noChangeAspect="1" noChangeArrowheads="1" noTextEdit="1"/>
          </p:cNvSpPr>
          <p:nvPr>
            <p:ph type="sldImg"/>
          </p:nvPr>
        </p:nvSpPr>
        <p:spPr>
          <a:xfrm>
            <a:off x="688975" y="696913"/>
            <a:ext cx="5568950" cy="3481387"/>
          </a:xfrm>
          <a:ln/>
        </p:spPr>
      </p:sp>
      <p:sp>
        <p:nvSpPr>
          <p:cNvPr id="129699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70EC7-FD6A-481A-A0FA-44BA0303271A}" type="slidenum">
              <a:rPr lang="ar-SA"/>
              <a:pPr/>
              <a:t>1078</a:t>
            </a:fld>
            <a:endParaRPr lang="en-US"/>
          </a:p>
        </p:txBody>
      </p:sp>
      <p:sp>
        <p:nvSpPr>
          <p:cNvPr id="12972034" name="Rectangle 2"/>
          <p:cNvSpPr>
            <a:spLocks noGrp="1" noRot="1" noChangeAspect="1" noChangeArrowheads="1" noTextEdit="1"/>
          </p:cNvSpPr>
          <p:nvPr>
            <p:ph type="sldImg"/>
          </p:nvPr>
        </p:nvSpPr>
        <p:spPr>
          <a:xfrm>
            <a:off x="688975" y="696913"/>
            <a:ext cx="5568950" cy="3481387"/>
          </a:xfrm>
          <a:ln/>
        </p:spPr>
      </p:sp>
      <p:sp>
        <p:nvSpPr>
          <p:cNvPr id="129720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8734C-AA55-4DDB-A32E-0EAB5568F9EF}" type="slidenum">
              <a:rPr lang="ar-SA"/>
              <a:pPr/>
              <a:t>69</a:t>
            </a:fld>
            <a:endParaRPr lang="en-US"/>
          </a:p>
        </p:txBody>
      </p:sp>
      <p:sp>
        <p:nvSpPr>
          <p:cNvPr id="11700226" name="Rectangle 2"/>
          <p:cNvSpPr>
            <a:spLocks noGrp="1" noRot="1" noChangeAspect="1" noChangeArrowheads="1" noTextEdit="1"/>
          </p:cNvSpPr>
          <p:nvPr>
            <p:ph type="sldImg"/>
          </p:nvPr>
        </p:nvSpPr>
        <p:spPr>
          <a:xfrm>
            <a:off x="688975" y="696913"/>
            <a:ext cx="5568950" cy="3481387"/>
          </a:xfrm>
          <a:ln/>
        </p:spPr>
      </p:sp>
      <p:sp>
        <p:nvSpPr>
          <p:cNvPr id="117002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FBE453-E3FC-4F28-B8F4-D2E426B96876}" type="slidenum">
              <a:rPr lang="ar-SA"/>
              <a:pPr/>
              <a:t>1081</a:t>
            </a:fld>
            <a:endParaRPr lang="en-US"/>
          </a:p>
        </p:txBody>
      </p:sp>
      <p:sp>
        <p:nvSpPr>
          <p:cNvPr id="12690434" name="Rectangle 2"/>
          <p:cNvSpPr>
            <a:spLocks noGrp="1" noRot="1" noChangeAspect="1" noChangeArrowheads="1" noTextEdit="1"/>
          </p:cNvSpPr>
          <p:nvPr>
            <p:ph type="sldImg"/>
          </p:nvPr>
        </p:nvSpPr>
        <p:spPr>
          <a:xfrm>
            <a:off x="688975" y="696913"/>
            <a:ext cx="5568950" cy="3481387"/>
          </a:xfrm>
          <a:ln/>
        </p:spPr>
      </p:sp>
      <p:sp>
        <p:nvSpPr>
          <p:cNvPr id="12690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BD1FC6-BB4E-4F5C-992B-9842C33A98C1}" type="slidenum">
              <a:rPr lang="ar-SA"/>
              <a:pPr/>
              <a:t>1082</a:t>
            </a:fld>
            <a:endParaRPr lang="en-US"/>
          </a:p>
        </p:txBody>
      </p:sp>
      <p:sp>
        <p:nvSpPr>
          <p:cNvPr id="12692482" name="Rectangle 2"/>
          <p:cNvSpPr>
            <a:spLocks noGrp="1" noRot="1" noChangeAspect="1" noChangeArrowheads="1" noTextEdit="1"/>
          </p:cNvSpPr>
          <p:nvPr>
            <p:ph type="sldImg"/>
          </p:nvPr>
        </p:nvSpPr>
        <p:spPr>
          <a:xfrm>
            <a:off x="688975" y="696913"/>
            <a:ext cx="5568950" cy="3481387"/>
          </a:xfrm>
          <a:ln/>
        </p:spPr>
      </p:sp>
      <p:sp>
        <p:nvSpPr>
          <p:cNvPr id="126924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A0E615-A4BF-42E7-9AF2-C3041C817913}" type="slidenum">
              <a:rPr lang="ar-SA"/>
              <a:pPr/>
              <a:t>1083</a:t>
            </a:fld>
            <a:endParaRPr lang="en-US"/>
          </a:p>
        </p:txBody>
      </p:sp>
      <p:sp>
        <p:nvSpPr>
          <p:cNvPr id="12694530" name="Rectangle 2"/>
          <p:cNvSpPr>
            <a:spLocks noGrp="1" noRot="1" noChangeAspect="1" noChangeArrowheads="1" noTextEdit="1"/>
          </p:cNvSpPr>
          <p:nvPr>
            <p:ph type="sldImg"/>
          </p:nvPr>
        </p:nvSpPr>
        <p:spPr>
          <a:xfrm>
            <a:off x="688975" y="696913"/>
            <a:ext cx="5568950" cy="3481387"/>
          </a:xfrm>
          <a:ln/>
        </p:spPr>
      </p:sp>
      <p:sp>
        <p:nvSpPr>
          <p:cNvPr id="126945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3CAF62-B4D9-40B4-BB02-F4C4BF283435}" type="slidenum">
              <a:rPr lang="ar-SA"/>
              <a:pPr/>
              <a:t>1084</a:t>
            </a:fld>
            <a:endParaRPr lang="en-US"/>
          </a:p>
        </p:txBody>
      </p:sp>
      <p:sp>
        <p:nvSpPr>
          <p:cNvPr id="12698626" name="Rectangle 2"/>
          <p:cNvSpPr>
            <a:spLocks noGrp="1" noRot="1" noChangeAspect="1" noChangeArrowheads="1" noTextEdit="1"/>
          </p:cNvSpPr>
          <p:nvPr>
            <p:ph type="sldImg"/>
          </p:nvPr>
        </p:nvSpPr>
        <p:spPr>
          <a:xfrm>
            <a:off x="688975" y="696913"/>
            <a:ext cx="5568950" cy="3481387"/>
          </a:xfrm>
          <a:ln/>
        </p:spPr>
      </p:sp>
      <p:sp>
        <p:nvSpPr>
          <p:cNvPr id="126986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D3FBC-2F9D-4F48-AFAB-DCF876D3B2A9}" type="slidenum">
              <a:rPr lang="ar-SA"/>
              <a:pPr/>
              <a:t>1085</a:t>
            </a:fld>
            <a:endParaRPr lang="en-US"/>
          </a:p>
        </p:txBody>
      </p:sp>
      <p:sp>
        <p:nvSpPr>
          <p:cNvPr id="12702722" name="Rectangle 2"/>
          <p:cNvSpPr>
            <a:spLocks noGrp="1" noRot="1" noChangeAspect="1" noChangeArrowheads="1" noTextEdit="1"/>
          </p:cNvSpPr>
          <p:nvPr>
            <p:ph type="sldImg"/>
          </p:nvPr>
        </p:nvSpPr>
        <p:spPr>
          <a:xfrm>
            <a:off x="688975" y="696913"/>
            <a:ext cx="5568950" cy="3481387"/>
          </a:xfrm>
          <a:ln/>
        </p:spPr>
      </p:sp>
      <p:sp>
        <p:nvSpPr>
          <p:cNvPr id="127027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0EFC94-8CF3-413A-8046-819EEFEC8E23}" type="slidenum">
              <a:rPr lang="ar-SA"/>
              <a:pPr/>
              <a:t>1088</a:t>
            </a:fld>
            <a:endParaRPr lang="en-US"/>
          </a:p>
        </p:txBody>
      </p:sp>
      <p:sp>
        <p:nvSpPr>
          <p:cNvPr id="12706818" name="Rectangle 2"/>
          <p:cNvSpPr>
            <a:spLocks noGrp="1" noRot="1" noChangeAspect="1" noChangeArrowheads="1" noTextEdit="1"/>
          </p:cNvSpPr>
          <p:nvPr>
            <p:ph type="sldImg"/>
          </p:nvPr>
        </p:nvSpPr>
        <p:spPr>
          <a:xfrm>
            <a:off x="688975" y="696913"/>
            <a:ext cx="5568950" cy="3481387"/>
          </a:xfrm>
          <a:ln/>
        </p:spPr>
      </p:sp>
      <p:sp>
        <p:nvSpPr>
          <p:cNvPr id="127068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58A481-A601-44E3-B42C-0257C69F75EB}" type="slidenum">
              <a:rPr lang="ar-SA"/>
              <a:pPr/>
              <a:t>1090</a:t>
            </a:fld>
            <a:endParaRPr lang="en-US"/>
          </a:p>
        </p:txBody>
      </p:sp>
      <p:sp>
        <p:nvSpPr>
          <p:cNvPr id="12709890" name="Rectangle 2"/>
          <p:cNvSpPr>
            <a:spLocks noGrp="1" noRot="1" noChangeAspect="1" noChangeArrowheads="1" noTextEdit="1"/>
          </p:cNvSpPr>
          <p:nvPr>
            <p:ph type="sldImg"/>
          </p:nvPr>
        </p:nvSpPr>
        <p:spPr>
          <a:xfrm>
            <a:off x="688975" y="696913"/>
            <a:ext cx="5568950" cy="3481387"/>
          </a:xfrm>
          <a:ln/>
        </p:spPr>
      </p:sp>
      <p:sp>
        <p:nvSpPr>
          <p:cNvPr id="127098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33AF7-42D1-463F-B223-DFD40F6ED123}" type="slidenum">
              <a:rPr lang="ar-SA"/>
              <a:pPr/>
              <a:t>1091</a:t>
            </a:fld>
            <a:endParaRPr lang="en-US"/>
          </a:p>
        </p:txBody>
      </p:sp>
      <p:sp>
        <p:nvSpPr>
          <p:cNvPr id="12711938" name="Rectangle 2"/>
          <p:cNvSpPr>
            <a:spLocks noGrp="1" noRot="1" noChangeAspect="1" noChangeArrowheads="1" noTextEdit="1"/>
          </p:cNvSpPr>
          <p:nvPr>
            <p:ph type="sldImg"/>
          </p:nvPr>
        </p:nvSpPr>
        <p:spPr>
          <a:xfrm>
            <a:off x="688975" y="696913"/>
            <a:ext cx="5568950" cy="3481387"/>
          </a:xfrm>
          <a:ln/>
        </p:spPr>
      </p:sp>
      <p:sp>
        <p:nvSpPr>
          <p:cNvPr id="127119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0BD6D0-5FDE-4D99-B308-6A2B67D7C581}" type="slidenum">
              <a:rPr lang="ar-SA"/>
              <a:pPr/>
              <a:t>1092</a:t>
            </a:fld>
            <a:endParaRPr lang="en-US"/>
          </a:p>
        </p:txBody>
      </p:sp>
      <p:sp>
        <p:nvSpPr>
          <p:cNvPr id="12713986" name="Rectangle 2"/>
          <p:cNvSpPr>
            <a:spLocks noGrp="1" noRot="1" noChangeAspect="1" noChangeArrowheads="1" noTextEdit="1"/>
          </p:cNvSpPr>
          <p:nvPr>
            <p:ph type="sldImg"/>
          </p:nvPr>
        </p:nvSpPr>
        <p:spPr>
          <a:xfrm>
            <a:off x="688975" y="696913"/>
            <a:ext cx="5568950" cy="3481387"/>
          </a:xfrm>
          <a:ln/>
        </p:spPr>
      </p:sp>
      <p:sp>
        <p:nvSpPr>
          <p:cNvPr id="127139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E1CF9-63A8-4B9B-BBF3-97099830C7DC}" type="slidenum">
              <a:rPr lang="ar-SA"/>
              <a:pPr/>
              <a:t>1093</a:t>
            </a:fld>
            <a:endParaRPr lang="en-US"/>
          </a:p>
        </p:txBody>
      </p:sp>
      <p:sp>
        <p:nvSpPr>
          <p:cNvPr id="12716034" name="Rectangle 2"/>
          <p:cNvSpPr>
            <a:spLocks noGrp="1" noRot="1" noChangeAspect="1" noChangeArrowheads="1" noTextEdit="1"/>
          </p:cNvSpPr>
          <p:nvPr>
            <p:ph type="sldImg"/>
          </p:nvPr>
        </p:nvSpPr>
        <p:spPr>
          <a:xfrm>
            <a:off x="688975" y="696913"/>
            <a:ext cx="5568950" cy="3481387"/>
          </a:xfrm>
          <a:ln/>
        </p:spPr>
      </p:sp>
      <p:sp>
        <p:nvSpPr>
          <p:cNvPr id="127160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683C6B-1423-4ABC-9A0C-29F2DFB802BB}" type="slidenum">
              <a:rPr lang="ar-SA"/>
              <a:pPr/>
              <a:t>70</a:t>
            </a:fld>
            <a:endParaRPr lang="en-US"/>
          </a:p>
        </p:txBody>
      </p:sp>
      <p:sp>
        <p:nvSpPr>
          <p:cNvPr id="11702274" name="Rectangle 2"/>
          <p:cNvSpPr>
            <a:spLocks noGrp="1" noRot="1" noChangeAspect="1" noChangeArrowheads="1" noTextEdit="1"/>
          </p:cNvSpPr>
          <p:nvPr>
            <p:ph type="sldImg"/>
          </p:nvPr>
        </p:nvSpPr>
        <p:spPr>
          <a:xfrm>
            <a:off x="688975" y="696913"/>
            <a:ext cx="5568950" cy="3481387"/>
          </a:xfrm>
          <a:ln/>
        </p:spPr>
      </p:sp>
      <p:sp>
        <p:nvSpPr>
          <p:cNvPr id="11702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DDAA1A-B49D-421B-AF3B-9E949E2F711F}" type="slidenum">
              <a:rPr lang="ar-SA"/>
              <a:pPr/>
              <a:t>1094</a:t>
            </a:fld>
            <a:endParaRPr lang="en-US"/>
          </a:p>
        </p:txBody>
      </p:sp>
      <p:sp>
        <p:nvSpPr>
          <p:cNvPr id="12718082" name="Rectangle 2"/>
          <p:cNvSpPr>
            <a:spLocks noGrp="1" noRot="1" noChangeAspect="1" noChangeArrowheads="1" noTextEdit="1"/>
          </p:cNvSpPr>
          <p:nvPr>
            <p:ph type="sldImg"/>
          </p:nvPr>
        </p:nvSpPr>
        <p:spPr>
          <a:xfrm>
            <a:off x="688975" y="696913"/>
            <a:ext cx="5568950" cy="3481387"/>
          </a:xfrm>
          <a:ln/>
        </p:spPr>
      </p:sp>
      <p:sp>
        <p:nvSpPr>
          <p:cNvPr id="127180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BFB71-6AC1-489F-9329-E617AEEEB462}" type="slidenum">
              <a:rPr lang="ar-SA"/>
              <a:pPr/>
              <a:t>1095</a:t>
            </a:fld>
            <a:endParaRPr lang="en-US"/>
          </a:p>
        </p:txBody>
      </p:sp>
      <p:sp>
        <p:nvSpPr>
          <p:cNvPr id="12720130" name="Rectangle 2"/>
          <p:cNvSpPr>
            <a:spLocks noGrp="1" noRot="1" noChangeAspect="1" noChangeArrowheads="1" noTextEdit="1"/>
          </p:cNvSpPr>
          <p:nvPr>
            <p:ph type="sldImg"/>
          </p:nvPr>
        </p:nvSpPr>
        <p:spPr>
          <a:xfrm>
            <a:off x="688975" y="696913"/>
            <a:ext cx="5568950" cy="3481387"/>
          </a:xfrm>
          <a:ln/>
        </p:spPr>
      </p:sp>
      <p:sp>
        <p:nvSpPr>
          <p:cNvPr id="127201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57959B-212A-4EB9-BEB5-F26CAD5A5F24}" type="slidenum">
              <a:rPr lang="ar-SA"/>
              <a:pPr/>
              <a:t>1096</a:t>
            </a:fld>
            <a:endParaRPr lang="en-US"/>
          </a:p>
        </p:txBody>
      </p:sp>
      <p:sp>
        <p:nvSpPr>
          <p:cNvPr id="12722178" name="Rectangle 2"/>
          <p:cNvSpPr>
            <a:spLocks noGrp="1" noRot="1" noChangeAspect="1" noChangeArrowheads="1" noTextEdit="1"/>
          </p:cNvSpPr>
          <p:nvPr>
            <p:ph type="sldImg"/>
          </p:nvPr>
        </p:nvSpPr>
        <p:spPr>
          <a:xfrm>
            <a:off x="688975" y="696913"/>
            <a:ext cx="5568950" cy="3481387"/>
          </a:xfrm>
          <a:ln/>
        </p:spPr>
      </p:sp>
      <p:sp>
        <p:nvSpPr>
          <p:cNvPr id="127221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65D2D-2504-4EB7-83C6-B5C1229F0E40}" type="slidenum">
              <a:rPr lang="ar-SA"/>
              <a:pPr/>
              <a:t>1097</a:t>
            </a:fld>
            <a:endParaRPr lang="en-US"/>
          </a:p>
        </p:txBody>
      </p:sp>
      <p:sp>
        <p:nvSpPr>
          <p:cNvPr id="12724226" name="Rectangle 2"/>
          <p:cNvSpPr>
            <a:spLocks noGrp="1" noRot="1" noChangeAspect="1" noChangeArrowheads="1" noTextEdit="1"/>
          </p:cNvSpPr>
          <p:nvPr>
            <p:ph type="sldImg"/>
          </p:nvPr>
        </p:nvSpPr>
        <p:spPr>
          <a:xfrm>
            <a:off x="688975" y="696913"/>
            <a:ext cx="5568950" cy="3481387"/>
          </a:xfrm>
          <a:ln/>
        </p:spPr>
      </p:sp>
      <p:sp>
        <p:nvSpPr>
          <p:cNvPr id="127242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D5E7D2-D899-4117-9C2A-DB4C0AD68E6E}" type="slidenum">
              <a:rPr lang="ar-SA"/>
              <a:pPr/>
              <a:t>1098</a:t>
            </a:fld>
            <a:endParaRPr lang="en-US"/>
          </a:p>
        </p:txBody>
      </p:sp>
      <p:sp>
        <p:nvSpPr>
          <p:cNvPr id="12726274" name="Rectangle 2"/>
          <p:cNvSpPr>
            <a:spLocks noGrp="1" noRot="1" noChangeAspect="1" noChangeArrowheads="1" noTextEdit="1"/>
          </p:cNvSpPr>
          <p:nvPr>
            <p:ph type="sldImg"/>
          </p:nvPr>
        </p:nvSpPr>
        <p:spPr>
          <a:xfrm>
            <a:off x="688975" y="696913"/>
            <a:ext cx="5568950" cy="3481387"/>
          </a:xfrm>
          <a:ln/>
        </p:spPr>
      </p:sp>
      <p:sp>
        <p:nvSpPr>
          <p:cNvPr id="12726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AA75EB-2E8E-45A3-8038-32DF5AFB4644}" type="slidenum">
              <a:rPr lang="ar-SA"/>
              <a:pPr/>
              <a:t>1099</a:t>
            </a:fld>
            <a:endParaRPr lang="en-US"/>
          </a:p>
        </p:txBody>
      </p:sp>
      <p:sp>
        <p:nvSpPr>
          <p:cNvPr id="12728322" name="Rectangle 2"/>
          <p:cNvSpPr>
            <a:spLocks noGrp="1" noRot="1" noChangeAspect="1" noChangeArrowheads="1" noTextEdit="1"/>
          </p:cNvSpPr>
          <p:nvPr>
            <p:ph type="sldImg"/>
          </p:nvPr>
        </p:nvSpPr>
        <p:spPr>
          <a:xfrm>
            <a:off x="688975" y="696913"/>
            <a:ext cx="5568950" cy="3481387"/>
          </a:xfrm>
          <a:ln/>
        </p:spPr>
      </p:sp>
      <p:sp>
        <p:nvSpPr>
          <p:cNvPr id="12728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7F4C8-92DB-426B-BEB5-353D1165A156}" type="slidenum">
              <a:rPr lang="ar-SA"/>
              <a:pPr/>
              <a:t>1100</a:t>
            </a:fld>
            <a:endParaRPr lang="en-US"/>
          </a:p>
        </p:txBody>
      </p:sp>
      <p:sp>
        <p:nvSpPr>
          <p:cNvPr id="12730370" name="Rectangle 2"/>
          <p:cNvSpPr>
            <a:spLocks noGrp="1" noRot="1" noChangeAspect="1" noChangeArrowheads="1" noTextEdit="1"/>
          </p:cNvSpPr>
          <p:nvPr>
            <p:ph type="sldImg"/>
          </p:nvPr>
        </p:nvSpPr>
        <p:spPr>
          <a:xfrm>
            <a:off x="688975" y="696913"/>
            <a:ext cx="5568950" cy="3481387"/>
          </a:xfrm>
          <a:ln/>
        </p:spPr>
      </p:sp>
      <p:sp>
        <p:nvSpPr>
          <p:cNvPr id="127303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72CFC2-6938-492C-B885-189F5E427019}" type="slidenum">
              <a:rPr lang="ar-SA"/>
              <a:pPr/>
              <a:t>1101</a:t>
            </a:fld>
            <a:endParaRPr lang="en-US"/>
          </a:p>
        </p:txBody>
      </p:sp>
      <p:sp>
        <p:nvSpPr>
          <p:cNvPr id="12732418" name="Rectangle 2"/>
          <p:cNvSpPr>
            <a:spLocks noGrp="1" noRot="1" noChangeAspect="1" noChangeArrowheads="1" noTextEdit="1"/>
          </p:cNvSpPr>
          <p:nvPr>
            <p:ph type="sldImg"/>
          </p:nvPr>
        </p:nvSpPr>
        <p:spPr>
          <a:xfrm>
            <a:off x="688975" y="696913"/>
            <a:ext cx="5568950" cy="3481387"/>
          </a:xfrm>
          <a:ln/>
        </p:spPr>
      </p:sp>
      <p:sp>
        <p:nvSpPr>
          <p:cNvPr id="127324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4D3E09-A725-4A59-8EB1-7230ED90E775}" type="slidenum">
              <a:rPr lang="ar-SA"/>
              <a:pPr/>
              <a:t>1102</a:t>
            </a:fld>
            <a:endParaRPr lang="en-US"/>
          </a:p>
        </p:txBody>
      </p:sp>
      <p:sp>
        <p:nvSpPr>
          <p:cNvPr id="12734466" name="Rectangle 2"/>
          <p:cNvSpPr>
            <a:spLocks noGrp="1" noRot="1" noChangeAspect="1" noChangeArrowheads="1" noTextEdit="1"/>
          </p:cNvSpPr>
          <p:nvPr>
            <p:ph type="sldImg"/>
          </p:nvPr>
        </p:nvSpPr>
        <p:spPr>
          <a:xfrm>
            <a:off x="688975" y="696913"/>
            <a:ext cx="5568950" cy="3481387"/>
          </a:xfrm>
          <a:ln/>
        </p:spPr>
      </p:sp>
      <p:sp>
        <p:nvSpPr>
          <p:cNvPr id="127344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5A14FA-8699-4091-9D6B-DD459964216E}" type="slidenum">
              <a:rPr lang="ar-SA"/>
              <a:pPr/>
              <a:t>1103</a:t>
            </a:fld>
            <a:endParaRPr lang="en-US"/>
          </a:p>
        </p:txBody>
      </p:sp>
      <p:sp>
        <p:nvSpPr>
          <p:cNvPr id="12736514" name="Rectangle 2"/>
          <p:cNvSpPr>
            <a:spLocks noGrp="1" noRot="1" noChangeAspect="1" noChangeArrowheads="1" noTextEdit="1"/>
          </p:cNvSpPr>
          <p:nvPr>
            <p:ph type="sldImg"/>
          </p:nvPr>
        </p:nvSpPr>
        <p:spPr>
          <a:xfrm>
            <a:off x="688975" y="696913"/>
            <a:ext cx="5568950" cy="3481387"/>
          </a:xfrm>
          <a:ln/>
        </p:spPr>
      </p:sp>
      <p:sp>
        <p:nvSpPr>
          <p:cNvPr id="127365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2F395-A785-4804-9733-6C237D12FB45}" type="slidenum">
              <a:rPr lang="ar-SA"/>
              <a:pPr/>
              <a:t>71</a:t>
            </a:fld>
            <a:endParaRPr lang="en-US"/>
          </a:p>
        </p:txBody>
      </p:sp>
      <p:sp>
        <p:nvSpPr>
          <p:cNvPr id="11704322" name="Rectangle 2"/>
          <p:cNvSpPr>
            <a:spLocks noGrp="1" noRot="1" noChangeAspect="1" noChangeArrowheads="1" noTextEdit="1"/>
          </p:cNvSpPr>
          <p:nvPr>
            <p:ph type="sldImg"/>
          </p:nvPr>
        </p:nvSpPr>
        <p:spPr>
          <a:xfrm>
            <a:off x="688975" y="696913"/>
            <a:ext cx="5568950" cy="3481387"/>
          </a:xfrm>
          <a:ln/>
        </p:spPr>
      </p:sp>
      <p:sp>
        <p:nvSpPr>
          <p:cNvPr id="11704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0A76D-B070-47EC-8E1F-8A2347F9C723}" type="slidenum">
              <a:rPr lang="ar-SA"/>
              <a:pPr/>
              <a:t>1104</a:t>
            </a:fld>
            <a:endParaRPr lang="en-US"/>
          </a:p>
        </p:txBody>
      </p:sp>
      <p:sp>
        <p:nvSpPr>
          <p:cNvPr id="12738562" name="Rectangle 2"/>
          <p:cNvSpPr>
            <a:spLocks noGrp="1" noRot="1" noChangeAspect="1" noChangeArrowheads="1" noTextEdit="1"/>
          </p:cNvSpPr>
          <p:nvPr>
            <p:ph type="sldImg"/>
          </p:nvPr>
        </p:nvSpPr>
        <p:spPr>
          <a:xfrm>
            <a:off x="688975" y="696913"/>
            <a:ext cx="5568950" cy="3481387"/>
          </a:xfrm>
          <a:ln/>
        </p:spPr>
      </p:sp>
      <p:sp>
        <p:nvSpPr>
          <p:cNvPr id="127385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25863E-AC9A-44A5-B49F-8863A7ABE03A}" type="slidenum">
              <a:rPr lang="ar-SA"/>
              <a:pPr/>
              <a:t>1105</a:t>
            </a:fld>
            <a:endParaRPr lang="en-US"/>
          </a:p>
        </p:txBody>
      </p:sp>
      <p:sp>
        <p:nvSpPr>
          <p:cNvPr id="12740610" name="Rectangle 2"/>
          <p:cNvSpPr>
            <a:spLocks noGrp="1" noRot="1" noChangeAspect="1" noChangeArrowheads="1" noTextEdit="1"/>
          </p:cNvSpPr>
          <p:nvPr>
            <p:ph type="sldImg"/>
          </p:nvPr>
        </p:nvSpPr>
        <p:spPr>
          <a:xfrm>
            <a:off x="688975" y="696913"/>
            <a:ext cx="5568950" cy="3481387"/>
          </a:xfrm>
          <a:ln/>
        </p:spPr>
      </p:sp>
      <p:sp>
        <p:nvSpPr>
          <p:cNvPr id="12740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60B4-AEC0-4B12-983F-7149F440A7FC}" type="slidenum">
              <a:rPr lang="ar-SA"/>
              <a:pPr/>
              <a:t>1106</a:t>
            </a:fld>
            <a:endParaRPr lang="en-US"/>
          </a:p>
        </p:txBody>
      </p:sp>
      <p:sp>
        <p:nvSpPr>
          <p:cNvPr id="12742658" name="Rectangle 2"/>
          <p:cNvSpPr>
            <a:spLocks noGrp="1" noRot="1" noChangeAspect="1" noChangeArrowheads="1" noTextEdit="1"/>
          </p:cNvSpPr>
          <p:nvPr>
            <p:ph type="sldImg"/>
          </p:nvPr>
        </p:nvSpPr>
        <p:spPr>
          <a:xfrm>
            <a:off x="688975" y="696913"/>
            <a:ext cx="5568950" cy="3481387"/>
          </a:xfrm>
          <a:ln/>
        </p:spPr>
      </p:sp>
      <p:sp>
        <p:nvSpPr>
          <p:cNvPr id="127426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76CCA6-BF92-4EDC-89B1-2DD403AA4287}" type="slidenum">
              <a:rPr lang="ar-SA"/>
              <a:pPr/>
              <a:t>1107</a:t>
            </a:fld>
            <a:endParaRPr lang="en-US"/>
          </a:p>
        </p:txBody>
      </p:sp>
      <p:sp>
        <p:nvSpPr>
          <p:cNvPr id="12744706" name="Rectangle 2"/>
          <p:cNvSpPr>
            <a:spLocks noGrp="1" noRot="1" noChangeAspect="1" noChangeArrowheads="1" noTextEdit="1"/>
          </p:cNvSpPr>
          <p:nvPr>
            <p:ph type="sldImg"/>
          </p:nvPr>
        </p:nvSpPr>
        <p:spPr>
          <a:xfrm>
            <a:off x="688975" y="696913"/>
            <a:ext cx="5568950" cy="3481387"/>
          </a:xfrm>
          <a:ln/>
        </p:spPr>
      </p:sp>
      <p:sp>
        <p:nvSpPr>
          <p:cNvPr id="12744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A81B6-44EF-4796-80B4-FBFB254E4056}" type="slidenum">
              <a:rPr lang="ar-SA"/>
              <a:pPr/>
              <a:t>72</a:t>
            </a:fld>
            <a:endParaRPr lang="en-US"/>
          </a:p>
        </p:txBody>
      </p:sp>
      <p:sp>
        <p:nvSpPr>
          <p:cNvPr id="11708418" name="Rectangle 2"/>
          <p:cNvSpPr>
            <a:spLocks noGrp="1" noRot="1" noChangeAspect="1" noChangeArrowheads="1" noTextEdit="1"/>
          </p:cNvSpPr>
          <p:nvPr>
            <p:ph type="sldImg"/>
          </p:nvPr>
        </p:nvSpPr>
        <p:spPr>
          <a:xfrm>
            <a:off x="688975" y="696913"/>
            <a:ext cx="5568950" cy="3481387"/>
          </a:xfrm>
          <a:ln/>
        </p:spPr>
      </p:sp>
      <p:sp>
        <p:nvSpPr>
          <p:cNvPr id="117084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D9A9EF-2483-4A67-B008-7689E2A30E1D}" type="slidenum">
              <a:rPr lang="ar-SA"/>
              <a:pPr/>
              <a:t>73</a:t>
            </a:fld>
            <a:endParaRPr lang="en-US"/>
          </a:p>
        </p:txBody>
      </p:sp>
      <p:sp>
        <p:nvSpPr>
          <p:cNvPr id="11712514" name="Rectangle 2"/>
          <p:cNvSpPr>
            <a:spLocks noGrp="1" noRot="1" noChangeAspect="1" noChangeArrowheads="1" noTextEdit="1"/>
          </p:cNvSpPr>
          <p:nvPr>
            <p:ph type="sldImg"/>
          </p:nvPr>
        </p:nvSpPr>
        <p:spPr>
          <a:xfrm>
            <a:off x="688975" y="696913"/>
            <a:ext cx="5568950" cy="3481387"/>
          </a:xfrm>
          <a:ln/>
        </p:spPr>
      </p:sp>
      <p:sp>
        <p:nvSpPr>
          <p:cNvPr id="117125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9C875E-9F51-4F06-A224-98D2BF52007F}" type="slidenum">
              <a:rPr lang="ar-SA"/>
              <a:pPr/>
              <a:t>74</a:t>
            </a:fld>
            <a:endParaRPr lang="en-US"/>
          </a:p>
        </p:txBody>
      </p:sp>
      <p:sp>
        <p:nvSpPr>
          <p:cNvPr id="11714562" name="Rectangle 2"/>
          <p:cNvSpPr>
            <a:spLocks noGrp="1" noRot="1" noChangeAspect="1" noChangeArrowheads="1" noTextEdit="1"/>
          </p:cNvSpPr>
          <p:nvPr>
            <p:ph type="sldImg"/>
          </p:nvPr>
        </p:nvSpPr>
        <p:spPr>
          <a:xfrm>
            <a:off x="688975" y="696913"/>
            <a:ext cx="5568950" cy="3481387"/>
          </a:xfrm>
          <a:ln/>
        </p:spPr>
      </p:sp>
      <p:sp>
        <p:nvSpPr>
          <p:cNvPr id="117145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015F5D-6BD9-4D43-98F6-53FA177400B2}" type="slidenum">
              <a:rPr lang="ar-SA"/>
              <a:pPr/>
              <a:t>75</a:t>
            </a:fld>
            <a:endParaRPr lang="en-US"/>
          </a:p>
        </p:txBody>
      </p:sp>
      <p:sp>
        <p:nvSpPr>
          <p:cNvPr id="11716610" name="Rectangle 2"/>
          <p:cNvSpPr>
            <a:spLocks noGrp="1" noRot="1" noChangeAspect="1" noChangeArrowheads="1" noTextEdit="1"/>
          </p:cNvSpPr>
          <p:nvPr>
            <p:ph type="sldImg"/>
          </p:nvPr>
        </p:nvSpPr>
        <p:spPr>
          <a:xfrm>
            <a:off x="688975" y="696913"/>
            <a:ext cx="5568950" cy="3481387"/>
          </a:xfrm>
          <a:ln/>
        </p:spPr>
      </p:sp>
      <p:sp>
        <p:nvSpPr>
          <p:cNvPr id="11716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76</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B5C6B1-2B4E-4731-A27C-A3F0B47F14EE}" type="slidenum">
              <a:rPr lang="ar-SA"/>
              <a:pPr/>
              <a:t>81</a:t>
            </a:fld>
            <a:endParaRPr lang="en-US"/>
          </a:p>
        </p:txBody>
      </p:sp>
      <p:sp>
        <p:nvSpPr>
          <p:cNvPr id="12100610" name="Rectangle 2"/>
          <p:cNvSpPr>
            <a:spLocks noGrp="1" noRot="1" noChangeAspect="1" noChangeArrowheads="1" noTextEdit="1"/>
          </p:cNvSpPr>
          <p:nvPr>
            <p:ph type="sldImg"/>
          </p:nvPr>
        </p:nvSpPr>
        <p:spPr>
          <a:xfrm>
            <a:off x="688975" y="696913"/>
            <a:ext cx="5568950" cy="3481387"/>
          </a:xfrm>
          <a:ln/>
        </p:spPr>
      </p:sp>
      <p:sp>
        <p:nvSpPr>
          <p:cNvPr id="12100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1E6F1D-A503-434B-9B29-4214F3E727A6}" type="slidenum">
              <a:rPr lang="ar-SA"/>
              <a:pPr/>
              <a:t>9</a:t>
            </a:fld>
            <a:endParaRPr lang="en-US"/>
          </a:p>
        </p:txBody>
      </p:sp>
      <p:sp>
        <p:nvSpPr>
          <p:cNvPr id="12937218" name="Rectangle 2"/>
          <p:cNvSpPr>
            <a:spLocks noGrp="1" noRot="1" noChangeAspect="1" noChangeArrowheads="1" noTextEdit="1"/>
          </p:cNvSpPr>
          <p:nvPr>
            <p:ph type="sldImg"/>
          </p:nvPr>
        </p:nvSpPr>
        <p:spPr>
          <a:xfrm>
            <a:off x="688975" y="696913"/>
            <a:ext cx="5568950" cy="3481387"/>
          </a:xfrm>
          <a:ln/>
        </p:spPr>
      </p:sp>
      <p:sp>
        <p:nvSpPr>
          <p:cNvPr id="12937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85</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FF940-1CED-4E6D-B476-E156CECE2B19}" type="slidenum">
              <a:rPr lang="ar-SA"/>
              <a:pPr/>
              <a:t>88</a:t>
            </a:fld>
            <a:endParaRPr lang="en-US"/>
          </a:p>
        </p:txBody>
      </p:sp>
      <p:sp>
        <p:nvSpPr>
          <p:cNvPr id="12110850" name="Rectangle 2"/>
          <p:cNvSpPr>
            <a:spLocks noGrp="1" noRot="1" noChangeAspect="1" noChangeArrowheads="1" noTextEdit="1"/>
          </p:cNvSpPr>
          <p:nvPr>
            <p:ph type="sldImg"/>
          </p:nvPr>
        </p:nvSpPr>
        <p:spPr>
          <a:xfrm>
            <a:off x="688975" y="696913"/>
            <a:ext cx="5568950" cy="3481387"/>
          </a:xfrm>
          <a:ln/>
        </p:spPr>
      </p:sp>
      <p:sp>
        <p:nvSpPr>
          <p:cNvPr id="121108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91</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6DD73-34D0-4022-A975-2461FF36346B}" type="slidenum">
              <a:rPr lang="ar-SA"/>
              <a:pPr/>
              <a:t>97</a:t>
            </a:fld>
            <a:endParaRPr lang="en-US"/>
          </a:p>
        </p:txBody>
      </p:sp>
      <p:sp>
        <p:nvSpPr>
          <p:cNvPr id="7611394" name="Rectangle 2"/>
          <p:cNvSpPr>
            <a:spLocks noGrp="1" noRot="1" noChangeAspect="1" noChangeArrowheads="1" noTextEdit="1"/>
          </p:cNvSpPr>
          <p:nvPr>
            <p:ph type="sldImg"/>
          </p:nvPr>
        </p:nvSpPr>
        <p:spPr>
          <a:xfrm>
            <a:off x="688975" y="696913"/>
            <a:ext cx="5568950" cy="3481387"/>
          </a:xfrm>
          <a:ln/>
        </p:spPr>
      </p:sp>
      <p:sp>
        <p:nvSpPr>
          <p:cNvPr id="7611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29423-D74A-4C00-9DCA-DAE140AA2A36}" type="slidenum">
              <a:rPr lang="ar-SA"/>
              <a:pPr/>
              <a:t>98</a:t>
            </a:fld>
            <a:endParaRPr lang="en-US"/>
          </a:p>
        </p:txBody>
      </p:sp>
      <p:sp>
        <p:nvSpPr>
          <p:cNvPr id="11269122" name="Rectangle 2"/>
          <p:cNvSpPr>
            <a:spLocks noGrp="1" noRot="1" noChangeAspect="1" noChangeArrowheads="1" noTextEdit="1"/>
          </p:cNvSpPr>
          <p:nvPr>
            <p:ph type="sldImg"/>
          </p:nvPr>
        </p:nvSpPr>
        <p:spPr>
          <a:xfrm>
            <a:off x="688975" y="696913"/>
            <a:ext cx="5568950" cy="3481387"/>
          </a:xfrm>
          <a:ln/>
        </p:spPr>
      </p:sp>
      <p:sp>
        <p:nvSpPr>
          <p:cNvPr id="11269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D8A862-3FA9-4F46-A6C1-F3143954AC67}" type="slidenum">
              <a:rPr lang="ar-SA"/>
              <a:pPr/>
              <a:t>107</a:t>
            </a:fld>
            <a:endParaRPr lang="en-US"/>
          </a:p>
        </p:txBody>
      </p:sp>
      <p:sp>
        <p:nvSpPr>
          <p:cNvPr id="11274242" name="Rectangle 2"/>
          <p:cNvSpPr>
            <a:spLocks noGrp="1" noRot="1" noChangeAspect="1" noChangeArrowheads="1" noTextEdit="1"/>
          </p:cNvSpPr>
          <p:nvPr>
            <p:ph type="sldImg"/>
          </p:nvPr>
        </p:nvSpPr>
        <p:spPr>
          <a:xfrm>
            <a:off x="688975" y="696913"/>
            <a:ext cx="5568950" cy="3481387"/>
          </a:xfrm>
          <a:ln/>
        </p:spPr>
      </p:sp>
      <p:sp>
        <p:nvSpPr>
          <p:cNvPr id="112742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77BEC-758D-4816-B87E-DE49B5FCE83F}" type="slidenum">
              <a:rPr lang="ar-SA"/>
              <a:pPr/>
              <a:t>108</a:t>
            </a:fld>
            <a:endParaRPr lang="en-US"/>
          </a:p>
        </p:txBody>
      </p:sp>
      <p:sp>
        <p:nvSpPr>
          <p:cNvPr id="7633922" name="Rectangle 2"/>
          <p:cNvSpPr>
            <a:spLocks noGrp="1" noRot="1" noChangeAspect="1" noChangeArrowheads="1" noTextEdit="1"/>
          </p:cNvSpPr>
          <p:nvPr>
            <p:ph type="sldImg"/>
          </p:nvPr>
        </p:nvSpPr>
        <p:spPr>
          <a:xfrm>
            <a:off x="688975" y="696913"/>
            <a:ext cx="5568950" cy="3481387"/>
          </a:xfrm>
          <a:ln/>
        </p:spPr>
      </p:sp>
      <p:sp>
        <p:nvSpPr>
          <p:cNvPr id="76339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75F557-3E1C-4E43-B4A6-684CA65D8956}" type="slidenum">
              <a:rPr lang="ar-SA"/>
              <a:pPr/>
              <a:t>109</a:t>
            </a:fld>
            <a:endParaRPr lang="en-US"/>
          </a:p>
        </p:txBody>
      </p:sp>
      <p:sp>
        <p:nvSpPr>
          <p:cNvPr id="11276290" name="Rectangle 2"/>
          <p:cNvSpPr>
            <a:spLocks noGrp="1" noRot="1" noChangeAspect="1" noChangeArrowheads="1" noTextEdit="1"/>
          </p:cNvSpPr>
          <p:nvPr>
            <p:ph type="sldImg"/>
          </p:nvPr>
        </p:nvSpPr>
        <p:spPr>
          <a:xfrm>
            <a:off x="688975" y="696913"/>
            <a:ext cx="5568950" cy="3481387"/>
          </a:xfrm>
          <a:ln/>
        </p:spPr>
      </p:sp>
      <p:sp>
        <p:nvSpPr>
          <p:cNvPr id="112762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D46A6-DB5D-4D8E-85DE-7D1B27617F6B}" type="slidenum">
              <a:rPr lang="ar-SA"/>
              <a:pPr/>
              <a:t>110</a:t>
            </a:fld>
            <a:endParaRPr lang="en-US"/>
          </a:p>
        </p:txBody>
      </p:sp>
      <p:sp>
        <p:nvSpPr>
          <p:cNvPr id="10960898" name="Rectangle 2"/>
          <p:cNvSpPr>
            <a:spLocks noGrp="1" noRot="1" noChangeAspect="1" noChangeArrowheads="1" noTextEdit="1"/>
          </p:cNvSpPr>
          <p:nvPr>
            <p:ph type="sldImg"/>
          </p:nvPr>
        </p:nvSpPr>
        <p:spPr>
          <a:xfrm>
            <a:off x="688975" y="696913"/>
            <a:ext cx="5568950" cy="3481387"/>
          </a:xfrm>
          <a:ln/>
        </p:spPr>
      </p:sp>
      <p:sp>
        <p:nvSpPr>
          <p:cNvPr id="109608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810E3-7124-441D-BD55-CE683B5D637C}" type="slidenum">
              <a:rPr lang="ar-SA"/>
              <a:pPr/>
              <a:t>114</a:t>
            </a:fld>
            <a:endParaRPr lang="en-US"/>
          </a:p>
        </p:txBody>
      </p:sp>
      <p:sp>
        <p:nvSpPr>
          <p:cNvPr id="12982274" name="Rectangle 2"/>
          <p:cNvSpPr>
            <a:spLocks noGrp="1" noRot="1" noChangeAspect="1" noChangeArrowheads="1" noTextEdit="1"/>
          </p:cNvSpPr>
          <p:nvPr>
            <p:ph type="sldImg"/>
          </p:nvPr>
        </p:nvSpPr>
        <p:spPr>
          <a:xfrm>
            <a:off x="688975" y="696913"/>
            <a:ext cx="5568950" cy="3481387"/>
          </a:xfrm>
          <a:ln/>
        </p:spPr>
      </p:sp>
      <p:sp>
        <p:nvSpPr>
          <p:cNvPr id="12982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695A5-84ED-4E19-ACAC-024F8F62F87C}" type="slidenum">
              <a:rPr lang="ar-SA"/>
              <a:pPr/>
              <a:t>10</a:t>
            </a:fld>
            <a:endParaRPr lang="en-US"/>
          </a:p>
        </p:txBody>
      </p:sp>
      <p:sp>
        <p:nvSpPr>
          <p:cNvPr id="12933122" name="Rectangle 2"/>
          <p:cNvSpPr>
            <a:spLocks noGrp="1" noRot="1" noChangeAspect="1" noChangeArrowheads="1" noTextEdit="1"/>
          </p:cNvSpPr>
          <p:nvPr>
            <p:ph type="sldImg"/>
          </p:nvPr>
        </p:nvSpPr>
        <p:spPr>
          <a:xfrm>
            <a:off x="688975" y="696913"/>
            <a:ext cx="5568950" cy="3481387"/>
          </a:xfrm>
          <a:ln/>
        </p:spPr>
      </p:sp>
      <p:sp>
        <p:nvSpPr>
          <p:cNvPr id="12933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F1093E-96FD-465C-A4CB-6D7918C5429D}" type="slidenum">
              <a:rPr lang="ar-SA"/>
              <a:pPr/>
              <a:t>115</a:t>
            </a:fld>
            <a:endParaRPr lang="en-US"/>
          </a:p>
        </p:txBody>
      </p:sp>
      <p:sp>
        <p:nvSpPr>
          <p:cNvPr id="12984322" name="Rectangle 2"/>
          <p:cNvSpPr>
            <a:spLocks noGrp="1" noRot="1" noChangeAspect="1" noChangeArrowheads="1" noTextEdit="1"/>
          </p:cNvSpPr>
          <p:nvPr>
            <p:ph type="sldImg"/>
          </p:nvPr>
        </p:nvSpPr>
        <p:spPr>
          <a:xfrm>
            <a:off x="688975" y="696913"/>
            <a:ext cx="5568950" cy="3481387"/>
          </a:xfrm>
          <a:ln/>
        </p:spPr>
      </p:sp>
      <p:sp>
        <p:nvSpPr>
          <p:cNvPr id="12984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810E3-7124-441D-BD55-CE683B5D637C}" type="slidenum">
              <a:rPr lang="ar-SA"/>
              <a:pPr/>
              <a:t>116</a:t>
            </a:fld>
            <a:endParaRPr lang="en-US"/>
          </a:p>
        </p:txBody>
      </p:sp>
      <p:sp>
        <p:nvSpPr>
          <p:cNvPr id="12982274" name="Rectangle 2"/>
          <p:cNvSpPr>
            <a:spLocks noGrp="1" noRot="1" noChangeAspect="1" noChangeArrowheads="1" noTextEdit="1"/>
          </p:cNvSpPr>
          <p:nvPr>
            <p:ph type="sldImg"/>
          </p:nvPr>
        </p:nvSpPr>
        <p:spPr>
          <a:xfrm>
            <a:off x="688975" y="696913"/>
            <a:ext cx="5568950" cy="3481387"/>
          </a:xfrm>
          <a:ln/>
        </p:spPr>
      </p:sp>
      <p:sp>
        <p:nvSpPr>
          <p:cNvPr id="12982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F1093E-96FD-465C-A4CB-6D7918C5429D}" type="slidenum">
              <a:rPr lang="ar-SA"/>
              <a:pPr/>
              <a:t>117</a:t>
            </a:fld>
            <a:endParaRPr lang="en-US"/>
          </a:p>
        </p:txBody>
      </p:sp>
      <p:sp>
        <p:nvSpPr>
          <p:cNvPr id="12984322" name="Rectangle 2"/>
          <p:cNvSpPr>
            <a:spLocks noGrp="1" noRot="1" noChangeAspect="1" noChangeArrowheads="1" noTextEdit="1"/>
          </p:cNvSpPr>
          <p:nvPr>
            <p:ph type="sldImg"/>
          </p:nvPr>
        </p:nvSpPr>
        <p:spPr>
          <a:xfrm>
            <a:off x="688975" y="696913"/>
            <a:ext cx="5568950" cy="3481387"/>
          </a:xfrm>
          <a:ln/>
        </p:spPr>
      </p:sp>
      <p:sp>
        <p:nvSpPr>
          <p:cNvPr id="12984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810E3-7124-441D-BD55-CE683B5D637C}" type="slidenum">
              <a:rPr lang="ar-SA"/>
              <a:pPr/>
              <a:t>118</a:t>
            </a:fld>
            <a:endParaRPr lang="en-US"/>
          </a:p>
        </p:txBody>
      </p:sp>
      <p:sp>
        <p:nvSpPr>
          <p:cNvPr id="12982274" name="Rectangle 2"/>
          <p:cNvSpPr>
            <a:spLocks noGrp="1" noRot="1" noChangeAspect="1" noChangeArrowheads="1" noTextEdit="1"/>
          </p:cNvSpPr>
          <p:nvPr>
            <p:ph type="sldImg"/>
          </p:nvPr>
        </p:nvSpPr>
        <p:spPr>
          <a:xfrm>
            <a:off x="688975" y="696913"/>
            <a:ext cx="5568950" cy="3481387"/>
          </a:xfrm>
          <a:ln/>
        </p:spPr>
      </p:sp>
      <p:sp>
        <p:nvSpPr>
          <p:cNvPr id="12982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810E3-7124-441D-BD55-CE683B5D637C}" type="slidenum">
              <a:rPr lang="ar-SA"/>
              <a:pPr/>
              <a:t>119</a:t>
            </a:fld>
            <a:endParaRPr lang="en-US"/>
          </a:p>
        </p:txBody>
      </p:sp>
      <p:sp>
        <p:nvSpPr>
          <p:cNvPr id="12982274" name="Rectangle 2"/>
          <p:cNvSpPr>
            <a:spLocks noGrp="1" noRot="1" noChangeAspect="1" noChangeArrowheads="1" noTextEdit="1"/>
          </p:cNvSpPr>
          <p:nvPr>
            <p:ph type="sldImg"/>
          </p:nvPr>
        </p:nvSpPr>
        <p:spPr>
          <a:xfrm>
            <a:off x="688975" y="696913"/>
            <a:ext cx="5568950" cy="3481387"/>
          </a:xfrm>
          <a:ln/>
        </p:spPr>
      </p:sp>
      <p:sp>
        <p:nvSpPr>
          <p:cNvPr id="129822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72564A-E8CF-4E7C-AC1B-93C8F57CFED8}" type="slidenum">
              <a:rPr lang="ar-SA"/>
              <a:pPr/>
              <a:t>120</a:t>
            </a:fld>
            <a:endParaRPr lang="en-US"/>
          </a:p>
        </p:txBody>
      </p:sp>
      <p:sp>
        <p:nvSpPr>
          <p:cNvPr id="11278338" name="Rectangle 2"/>
          <p:cNvSpPr>
            <a:spLocks noGrp="1" noRot="1" noChangeAspect="1" noChangeArrowheads="1" noTextEdit="1"/>
          </p:cNvSpPr>
          <p:nvPr>
            <p:ph type="sldImg"/>
          </p:nvPr>
        </p:nvSpPr>
        <p:spPr>
          <a:xfrm>
            <a:off x="688975" y="696913"/>
            <a:ext cx="5568950" cy="3481387"/>
          </a:xfrm>
          <a:ln/>
        </p:spPr>
      </p:sp>
      <p:sp>
        <p:nvSpPr>
          <p:cNvPr id="112783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AE1809-9106-4564-A114-9273CC590E8B}" type="slidenum">
              <a:rPr lang="ar-SA"/>
              <a:pPr/>
              <a:t>121</a:t>
            </a:fld>
            <a:endParaRPr lang="en-US"/>
          </a:p>
        </p:txBody>
      </p:sp>
      <p:sp>
        <p:nvSpPr>
          <p:cNvPr id="11429890" name="Rectangle 2"/>
          <p:cNvSpPr>
            <a:spLocks noGrp="1" noRot="1" noChangeAspect="1" noChangeArrowheads="1" noTextEdit="1"/>
          </p:cNvSpPr>
          <p:nvPr>
            <p:ph type="sldImg"/>
          </p:nvPr>
        </p:nvSpPr>
        <p:spPr>
          <a:xfrm>
            <a:off x="688975" y="696913"/>
            <a:ext cx="5568950" cy="3481387"/>
          </a:xfrm>
          <a:ln/>
        </p:spPr>
      </p:sp>
      <p:sp>
        <p:nvSpPr>
          <p:cNvPr id="114298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456FB-C520-47FD-8B5D-064ECBDA3AC9}" type="slidenum">
              <a:rPr lang="ar-SA"/>
              <a:pPr/>
              <a:t>123</a:t>
            </a:fld>
            <a:endParaRPr lang="en-US"/>
          </a:p>
        </p:txBody>
      </p:sp>
      <p:sp>
        <p:nvSpPr>
          <p:cNvPr id="7641090" name="Rectangle 2"/>
          <p:cNvSpPr>
            <a:spLocks noGrp="1" noRot="1" noChangeAspect="1" noChangeArrowheads="1" noTextEdit="1"/>
          </p:cNvSpPr>
          <p:nvPr>
            <p:ph type="sldImg"/>
          </p:nvPr>
        </p:nvSpPr>
        <p:spPr>
          <a:xfrm>
            <a:off x="688975" y="696913"/>
            <a:ext cx="5568950" cy="3481387"/>
          </a:xfrm>
          <a:ln/>
        </p:spPr>
      </p:sp>
      <p:sp>
        <p:nvSpPr>
          <p:cNvPr id="76410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0F132-265D-42B4-A2F8-ADD27FFEE31F}" type="slidenum">
              <a:rPr lang="ar-SA"/>
              <a:pPr/>
              <a:t>124</a:t>
            </a:fld>
            <a:endParaRPr lang="en-US"/>
          </a:p>
        </p:txBody>
      </p:sp>
      <p:sp>
        <p:nvSpPr>
          <p:cNvPr id="8547330" name="Rectangle 2"/>
          <p:cNvSpPr>
            <a:spLocks noGrp="1" noRot="1" noChangeAspect="1" noChangeArrowheads="1" noTextEdit="1"/>
          </p:cNvSpPr>
          <p:nvPr>
            <p:ph type="sldImg"/>
          </p:nvPr>
        </p:nvSpPr>
        <p:spPr>
          <a:xfrm>
            <a:off x="688975" y="696913"/>
            <a:ext cx="5568950" cy="3481387"/>
          </a:xfrm>
          <a:ln/>
        </p:spPr>
      </p:sp>
      <p:sp>
        <p:nvSpPr>
          <p:cNvPr id="8547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D99947-338A-4DFD-A9AB-C9A3F786DDC4}" type="slidenum">
              <a:rPr lang="ar-SA"/>
              <a:pPr/>
              <a:t>125</a:t>
            </a:fld>
            <a:endParaRPr lang="en-US"/>
          </a:p>
        </p:txBody>
      </p:sp>
      <p:sp>
        <p:nvSpPr>
          <p:cNvPr id="11283458" name="Rectangle 2"/>
          <p:cNvSpPr>
            <a:spLocks noGrp="1" noRot="1" noChangeAspect="1" noChangeArrowheads="1" noTextEdit="1"/>
          </p:cNvSpPr>
          <p:nvPr>
            <p:ph type="sldImg"/>
          </p:nvPr>
        </p:nvSpPr>
        <p:spPr>
          <a:xfrm>
            <a:off x="688975" y="696913"/>
            <a:ext cx="5568950" cy="3481387"/>
          </a:xfrm>
          <a:ln/>
        </p:spPr>
      </p:sp>
      <p:sp>
        <p:nvSpPr>
          <p:cNvPr id="11283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AB9587-F56B-4D00-A1C1-7C210A191C04}" type="slidenum">
              <a:rPr lang="ar-SA"/>
              <a:pPr/>
              <a:t>12</a:t>
            </a:fld>
            <a:endParaRPr lang="en-US"/>
          </a:p>
        </p:txBody>
      </p:sp>
      <p:sp>
        <p:nvSpPr>
          <p:cNvPr id="12929026" name="Rectangle 2"/>
          <p:cNvSpPr>
            <a:spLocks noGrp="1" noRot="1" noChangeAspect="1" noChangeArrowheads="1" noTextEdit="1"/>
          </p:cNvSpPr>
          <p:nvPr>
            <p:ph type="sldImg"/>
          </p:nvPr>
        </p:nvSpPr>
        <p:spPr>
          <a:xfrm>
            <a:off x="688975" y="696913"/>
            <a:ext cx="5568950" cy="3481387"/>
          </a:xfrm>
          <a:ln/>
        </p:spPr>
      </p:sp>
      <p:sp>
        <p:nvSpPr>
          <p:cNvPr id="12929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F81B0E-F291-4319-93BD-00754DD68ED3}" type="slidenum">
              <a:rPr lang="ar-SA"/>
              <a:pPr/>
              <a:t>126</a:t>
            </a:fld>
            <a:endParaRPr lang="en-US"/>
          </a:p>
        </p:txBody>
      </p:sp>
      <p:sp>
        <p:nvSpPr>
          <p:cNvPr id="7643138" name="Rectangle 2"/>
          <p:cNvSpPr>
            <a:spLocks noGrp="1" noRot="1" noChangeAspect="1" noChangeArrowheads="1" noTextEdit="1"/>
          </p:cNvSpPr>
          <p:nvPr>
            <p:ph type="sldImg"/>
          </p:nvPr>
        </p:nvSpPr>
        <p:spPr>
          <a:xfrm>
            <a:off x="688975" y="696913"/>
            <a:ext cx="5568950" cy="3481387"/>
          </a:xfrm>
          <a:ln/>
        </p:spPr>
      </p:sp>
      <p:sp>
        <p:nvSpPr>
          <p:cNvPr id="76431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975389-2A99-4D83-94C4-6E67DA40F25F}" type="slidenum">
              <a:rPr lang="ar-SA"/>
              <a:pPr/>
              <a:t>127</a:t>
            </a:fld>
            <a:endParaRPr lang="en-US"/>
          </a:p>
        </p:txBody>
      </p:sp>
      <p:sp>
        <p:nvSpPr>
          <p:cNvPr id="7645186" name="Rectangle 2"/>
          <p:cNvSpPr>
            <a:spLocks noGrp="1" noRot="1" noChangeAspect="1" noChangeArrowheads="1" noTextEdit="1"/>
          </p:cNvSpPr>
          <p:nvPr>
            <p:ph type="sldImg"/>
          </p:nvPr>
        </p:nvSpPr>
        <p:spPr>
          <a:xfrm>
            <a:off x="688975" y="696913"/>
            <a:ext cx="5568950" cy="3481387"/>
          </a:xfrm>
          <a:ln/>
        </p:spPr>
      </p:sp>
      <p:sp>
        <p:nvSpPr>
          <p:cNvPr id="76451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6F0905-FED5-4EC3-A105-1135A18311BF}" type="slidenum">
              <a:rPr lang="ar-SA"/>
              <a:pPr/>
              <a:t>128</a:t>
            </a:fld>
            <a:endParaRPr lang="en-US"/>
          </a:p>
        </p:txBody>
      </p:sp>
      <p:sp>
        <p:nvSpPr>
          <p:cNvPr id="8551426" name="Rectangle 2"/>
          <p:cNvSpPr>
            <a:spLocks noGrp="1" noRot="1" noChangeAspect="1" noChangeArrowheads="1" noTextEdit="1"/>
          </p:cNvSpPr>
          <p:nvPr>
            <p:ph type="sldImg"/>
          </p:nvPr>
        </p:nvSpPr>
        <p:spPr>
          <a:xfrm>
            <a:off x="688975" y="696913"/>
            <a:ext cx="5568950" cy="3481387"/>
          </a:xfrm>
          <a:ln/>
        </p:spPr>
      </p:sp>
      <p:sp>
        <p:nvSpPr>
          <p:cNvPr id="85514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EBB82-6975-47E9-B3A0-6AAFA54B99C6}" type="slidenum">
              <a:rPr lang="ar-SA"/>
              <a:pPr/>
              <a:t>129</a:t>
            </a:fld>
            <a:endParaRPr lang="en-US"/>
          </a:p>
        </p:txBody>
      </p:sp>
      <p:sp>
        <p:nvSpPr>
          <p:cNvPr id="8553474" name="Rectangle 2"/>
          <p:cNvSpPr>
            <a:spLocks noGrp="1" noRot="1" noChangeAspect="1" noChangeArrowheads="1" noTextEdit="1"/>
          </p:cNvSpPr>
          <p:nvPr>
            <p:ph type="sldImg"/>
          </p:nvPr>
        </p:nvSpPr>
        <p:spPr>
          <a:xfrm>
            <a:off x="688975" y="696913"/>
            <a:ext cx="5568950" cy="3481387"/>
          </a:xfrm>
          <a:ln/>
        </p:spPr>
      </p:sp>
      <p:sp>
        <p:nvSpPr>
          <p:cNvPr id="85534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148EA0-BCFF-4ED0-8CCA-153C9B52DE3A}" type="slidenum">
              <a:rPr lang="ar-SA"/>
              <a:pPr/>
              <a:t>130</a:t>
            </a:fld>
            <a:endParaRPr lang="en-US"/>
          </a:p>
        </p:txBody>
      </p:sp>
      <p:sp>
        <p:nvSpPr>
          <p:cNvPr id="11297794" name="Rectangle 2"/>
          <p:cNvSpPr>
            <a:spLocks noGrp="1" noRot="1" noChangeAspect="1" noChangeArrowheads="1" noTextEdit="1"/>
          </p:cNvSpPr>
          <p:nvPr>
            <p:ph type="sldImg"/>
          </p:nvPr>
        </p:nvSpPr>
        <p:spPr>
          <a:xfrm>
            <a:off x="688975" y="696913"/>
            <a:ext cx="5568950" cy="3481387"/>
          </a:xfrm>
          <a:ln/>
        </p:spPr>
      </p:sp>
      <p:sp>
        <p:nvSpPr>
          <p:cNvPr id="112977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78416-2EBF-47F4-80FF-CE2D2B1985AF}" type="slidenum">
              <a:rPr lang="ar-SA"/>
              <a:pPr/>
              <a:t>131</a:t>
            </a:fld>
            <a:endParaRPr lang="en-US"/>
          </a:p>
        </p:txBody>
      </p:sp>
      <p:sp>
        <p:nvSpPr>
          <p:cNvPr id="7653378" name="Rectangle 2"/>
          <p:cNvSpPr>
            <a:spLocks noGrp="1" noRot="1" noChangeAspect="1" noChangeArrowheads="1" noTextEdit="1"/>
          </p:cNvSpPr>
          <p:nvPr>
            <p:ph type="sldImg"/>
          </p:nvPr>
        </p:nvSpPr>
        <p:spPr>
          <a:xfrm>
            <a:off x="688975" y="696913"/>
            <a:ext cx="5568950" cy="3481387"/>
          </a:xfrm>
          <a:ln/>
        </p:spPr>
      </p:sp>
      <p:sp>
        <p:nvSpPr>
          <p:cNvPr id="76533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2D85A-CF2E-457D-9723-0A1CA0BE26BE}" type="slidenum">
              <a:rPr lang="ar-SA"/>
              <a:pPr/>
              <a:t>132</a:t>
            </a:fld>
            <a:endParaRPr lang="en-US"/>
          </a:p>
        </p:txBody>
      </p:sp>
      <p:sp>
        <p:nvSpPr>
          <p:cNvPr id="11299842" name="Rectangle 2"/>
          <p:cNvSpPr>
            <a:spLocks noGrp="1" noRot="1" noChangeAspect="1" noChangeArrowheads="1" noTextEdit="1"/>
          </p:cNvSpPr>
          <p:nvPr>
            <p:ph type="sldImg"/>
          </p:nvPr>
        </p:nvSpPr>
        <p:spPr>
          <a:xfrm>
            <a:off x="688975" y="696913"/>
            <a:ext cx="5568950" cy="3481387"/>
          </a:xfrm>
          <a:ln/>
        </p:spPr>
      </p:sp>
      <p:sp>
        <p:nvSpPr>
          <p:cNvPr id="112998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D7EE6E-0C87-4401-B229-C2B32585F198}" type="slidenum">
              <a:rPr lang="ar-SA"/>
              <a:pPr/>
              <a:t>133</a:t>
            </a:fld>
            <a:endParaRPr lang="en-US"/>
          </a:p>
        </p:txBody>
      </p:sp>
      <p:sp>
        <p:nvSpPr>
          <p:cNvPr id="7657474" name="Rectangle 2"/>
          <p:cNvSpPr>
            <a:spLocks noGrp="1" noRot="1" noChangeAspect="1" noChangeArrowheads="1" noTextEdit="1"/>
          </p:cNvSpPr>
          <p:nvPr>
            <p:ph type="sldImg"/>
          </p:nvPr>
        </p:nvSpPr>
        <p:spPr>
          <a:xfrm>
            <a:off x="688975" y="696913"/>
            <a:ext cx="5568950" cy="3481387"/>
          </a:xfrm>
          <a:ln/>
        </p:spPr>
      </p:sp>
      <p:sp>
        <p:nvSpPr>
          <p:cNvPr id="76574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E0567-99A0-487C-8EEF-6DB2A39A6A1A}" type="slidenum">
              <a:rPr lang="ar-SA"/>
              <a:pPr/>
              <a:t>134</a:t>
            </a:fld>
            <a:endParaRPr lang="en-US"/>
          </a:p>
        </p:txBody>
      </p:sp>
      <p:sp>
        <p:nvSpPr>
          <p:cNvPr id="7659522" name="Rectangle 2"/>
          <p:cNvSpPr>
            <a:spLocks noGrp="1" noRot="1" noChangeAspect="1" noChangeArrowheads="1" noTextEdit="1"/>
          </p:cNvSpPr>
          <p:nvPr>
            <p:ph type="sldImg"/>
          </p:nvPr>
        </p:nvSpPr>
        <p:spPr>
          <a:xfrm>
            <a:off x="688975" y="696913"/>
            <a:ext cx="5568950" cy="3481387"/>
          </a:xfrm>
          <a:ln/>
        </p:spPr>
      </p:sp>
      <p:sp>
        <p:nvSpPr>
          <p:cNvPr id="76595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C5053F-15ED-49F7-A9F9-FCC1B54CE0B0}" type="slidenum">
              <a:rPr lang="ar-SA"/>
              <a:pPr/>
              <a:t>135</a:t>
            </a:fld>
            <a:endParaRPr lang="en-US"/>
          </a:p>
        </p:txBody>
      </p:sp>
      <p:sp>
        <p:nvSpPr>
          <p:cNvPr id="11302914" name="Rectangle 2"/>
          <p:cNvSpPr>
            <a:spLocks noGrp="1" noRot="1" noChangeAspect="1" noChangeArrowheads="1" noTextEdit="1"/>
          </p:cNvSpPr>
          <p:nvPr>
            <p:ph type="sldImg"/>
          </p:nvPr>
        </p:nvSpPr>
        <p:spPr>
          <a:xfrm>
            <a:off x="688975" y="696913"/>
            <a:ext cx="5568950" cy="3481387"/>
          </a:xfrm>
          <a:ln/>
        </p:spPr>
      </p:sp>
      <p:sp>
        <p:nvSpPr>
          <p:cNvPr id="113029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FDDD6F-DC5C-4F0E-AF77-1D216BC44958}" type="slidenum">
              <a:rPr lang="ar-SA"/>
              <a:pPr/>
              <a:t>15</a:t>
            </a:fld>
            <a:endParaRPr lang="en-US"/>
          </a:p>
        </p:txBody>
      </p:sp>
      <p:sp>
        <p:nvSpPr>
          <p:cNvPr id="11459586" name="Rectangle 2"/>
          <p:cNvSpPr>
            <a:spLocks noGrp="1" noRot="1" noChangeAspect="1" noChangeArrowheads="1" noTextEdit="1"/>
          </p:cNvSpPr>
          <p:nvPr>
            <p:ph type="sldImg"/>
          </p:nvPr>
        </p:nvSpPr>
        <p:spPr>
          <a:xfrm>
            <a:off x="688975" y="696913"/>
            <a:ext cx="5568950" cy="3481387"/>
          </a:xfrm>
          <a:ln/>
        </p:spPr>
      </p:sp>
      <p:sp>
        <p:nvSpPr>
          <p:cNvPr id="114595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019F36-D80D-4162-8E5A-45E04313D061}" type="slidenum">
              <a:rPr lang="ar-SA"/>
              <a:pPr/>
              <a:t>136</a:t>
            </a:fld>
            <a:endParaRPr lang="en-US"/>
          </a:p>
        </p:txBody>
      </p:sp>
      <p:sp>
        <p:nvSpPr>
          <p:cNvPr id="7663618" name="Rectangle 2"/>
          <p:cNvSpPr>
            <a:spLocks noGrp="1" noRot="1" noChangeAspect="1" noChangeArrowheads="1" noTextEdit="1"/>
          </p:cNvSpPr>
          <p:nvPr>
            <p:ph type="sldImg"/>
          </p:nvPr>
        </p:nvSpPr>
        <p:spPr>
          <a:xfrm>
            <a:off x="688975" y="696913"/>
            <a:ext cx="5568950" cy="3481387"/>
          </a:xfrm>
          <a:ln/>
        </p:spPr>
      </p:sp>
      <p:sp>
        <p:nvSpPr>
          <p:cNvPr id="76636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68BA4-FD2F-4C1C-B1AE-848F312EF9FA}" type="slidenum">
              <a:rPr lang="ar-SA"/>
              <a:pPr/>
              <a:t>138</a:t>
            </a:fld>
            <a:endParaRPr lang="en-US"/>
          </a:p>
        </p:txBody>
      </p:sp>
      <p:sp>
        <p:nvSpPr>
          <p:cNvPr id="11435010" name="Rectangle 2"/>
          <p:cNvSpPr>
            <a:spLocks noGrp="1" noRot="1" noChangeAspect="1" noChangeArrowheads="1" noTextEdit="1"/>
          </p:cNvSpPr>
          <p:nvPr>
            <p:ph type="sldImg"/>
          </p:nvPr>
        </p:nvSpPr>
        <p:spPr>
          <a:xfrm>
            <a:off x="688975" y="696913"/>
            <a:ext cx="5568950" cy="3481387"/>
          </a:xfrm>
          <a:ln/>
        </p:spPr>
      </p:sp>
      <p:sp>
        <p:nvSpPr>
          <p:cNvPr id="114350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A8176-5703-42FA-A00A-0E1F22086C4E}" type="slidenum">
              <a:rPr lang="ar-SA"/>
              <a:pPr/>
              <a:t>139</a:t>
            </a:fld>
            <a:endParaRPr lang="en-US"/>
          </a:p>
        </p:txBody>
      </p:sp>
      <p:sp>
        <p:nvSpPr>
          <p:cNvPr id="7670786" name="Rectangle 2"/>
          <p:cNvSpPr>
            <a:spLocks noGrp="1" noRot="1" noChangeAspect="1" noChangeArrowheads="1" noTextEdit="1"/>
          </p:cNvSpPr>
          <p:nvPr>
            <p:ph type="sldImg"/>
          </p:nvPr>
        </p:nvSpPr>
        <p:spPr>
          <a:xfrm>
            <a:off x="688975" y="696913"/>
            <a:ext cx="5568950" cy="3481387"/>
          </a:xfrm>
          <a:ln/>
        </p:spPr>
      </p:sp>
      <p:sp>
        <p:nvSpPr>
          <p:cNvPr id="76707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0AF05-CC69-4C73-ACC6-A2119DC04FF8}" type="slidenum">
              <a:rPr lang="ar-SA"/>
              <a:pPr/>
              <a:t>140</a:t>
            </a:fld>
            <a:endParaRPr lang="en-US"/>
          </a:p>
        </p:txBody>
      </p:sp>
      <p:sp>
        <p:nvSpPr>
          <p:cNvPr id="11311106" name="Rectangle 2"/>
          <p:cNvSpPr>
            <a:spLocks noGrp="1" noRot="1" noChangeAspect="1" noChangeArrowheads="1" noTextEdit="1"/>
          </p:cNvSpPr>
          <p:nvPr>
            <p:ph type="sldImg"/>
          </p:nvPr>
        </p:nvSpPr>
        <p:spPr>
          <a:xfrm>
            <a:off x="688975" y="696913"/>
            <a:ext cx="5568950" cy="3481387"/>
          </a:xfrm>
          <a:ln/>
        </p:spPr>
      </p:sp>
      <p:sp>
        <p:nvSpPr>
          <p:cNvPr id="113111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125EFE-F22F-4DDF-A4DE-2F8887B6B661}" type="slidenum">
              <a:rPr lang="ar-SA"/>
              <a:pPr/>
              <a:t>141</a:t>
            </a:fld>
            <a:endParaRPr lang="en-US"/>
          </a:p>
        </p:txBody>
      </p:sp>
      <p:sp>
        <p:nvSpPr>
          <p:cNvPr id="11393026" name="Rectangle 2"/>
          <p:cNvSpPr>
            <a:spLocks noGrp="1" noRot="1" noChangeAspect="1" noChangeArrowheads="1" noTextEdit="1"/>
          </p:cNvSpPr>
          <p:nvPr>
            <p:ph type="sldImg"/>
          </p:nvPr>
        </p:nvSpPr>
        <p:spPr>
          <a:xfrm>
            <a:off x="688975" y="696913"/>
            <a:ext cx="5568950" cy="3481387"/>
          </a:xfrm>
          <a:ln/>
        </p:spPr>
      </p:sp>
      <p:sp>
        <p:nvSpPr>
          <p:cNvPr id="113930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0BEF6-EDE2-4858-BCE6-6BCE7CBA2939}" type="slidenum">
              <a:rPr lang="ar-SA"/>
              <a:pPr/>
              <a:t>148</a:t>
            </a:fld>
            <a:endParaRPr lang="en-US"/>
          </a:p>
        </p:txBody>
      </p:sp>
      <p:sp>
        <p:nvSpPr>
          <p:cNvPr id="7685122" name="Rectangle 2"/>
          <p:cNvSpPr>
            <a:spLocks noGrp="1" noRot="1" noChangeAspect="1" noChangeArrowheads="1" noTextEdit="1"/>
          </p:cNvSpPr>
          <p:nvPr>
            <p:ph type="sldImg"/>
          </p:nvPr>
        </p:nvSpPr>
        <p:spPr>
          <a:xfrm>
            <a:off x="688975" y="696913"/>
            <a:ext cx="5568950" cy="3481387"/>
          </a:xfrm>
          <a:ln/>
        </p:spPr>
      </p:sp>
      <p:sp>
        <p:nvSpPr>
          <p:cNvPr id="7685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7A4D9A-92CF-4CC2-9411-8ED6595CCC8F}" type="slidenum">
              <a:rPr lang="ar-SA"/>
              <a:pPr/>
              <a:t>172</a:t>
            </a:fld>
            <a:endParaRPr lang="en-US"/>
          </a:p>
        </p:txBody>
      </p:sp>
      <p:sp>
        <p:nvSpPr>
          <p:cNvPr id="7736322" name="Rectangle 2"/>
          <p:cNvSpPr>
            <a:spLocks noGrp="1" noRot="1" noChangeAspect="1" noChangeArrowheads="1" noTextEdit="1"/>
          </p:cNvSpPr>
          <p:nvPr>
            <p:ph type="sldImg"/>
          </p:nvPr>
        </p:nvSpPr>
        <p:spPr>
          <a:xfrm>
            <a:off x="688975" y="696913"/>
            <a:ext cx="5568950" cy="3481387"/>
          </a:xfrm>
          <a:ln/>
        </p:spPr>
      </p:sp>
      <p:sp>
        <p:nvSpPr>
          <p:cNvPr id="77363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83C024-6F40-42CA-8650-7B91578FB46E}" type="slidenum">
              <a:rPr lang="ar-SA"/>
              <a:pPr/>
              <a:t>173</a:t>
            </a:fld>
            <a:endParaRPr lang="en-US"/>
          </a:p>
        </p:txBody>
      </p:sp>
      <p:sp>
        <p:nvSpPr>
          <p:cNvPr id="8557570" name="Rectangle 2"/>
          <p:cNvSpPr>
            <a:spLocks noGrp="1" noRot="1" noChangeAspect="1" noChangeArrowheads="1" noTextEdit="1"/>
          </p:cNvSpPr>
          <p:nvPr>
            <p:ph type="sldImg"/>
          </p:nvPr>
        </p:nvSpPr>
        <p:spPr>
          <a:xfrm>
            <a:off x="688975" y="696913"/>
            <a:ext cx="5568950" cy="3481387"/>
          </a:xfrm>
          <a:ln/>
        </p:spPr>
      </p:sp>
      <p:sp>
        <p:nvSpPr>
          <p:cNvPr id="85575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2308D7-756F-4854-AD14-958FD7BD0107}" type="slidenum">
              <a:rPr lang="ar-SA"/>
              <a:pPr/>
              <a:t>174</a:t>
            </a:fld>
            <a:endParaRPr lang="en-US"/>
          </a:p>
        </p:txBody>
      </p:sp>
      <p:sp>
        <p:nvSpPr>
          <p:cNvPr id="8559618" name="Rectangle 2"/>
          <p:cNvSpPr>
            <a:spLocks noGrp="1" noRot="1" noChangeAspect="1" noChangeArrowheads="1" noTextEdit="1"/>
          </p:cNvSpPr>
          <p:nvPr>
            <p:ph type="sldImg"/>
          </p:nvPr>
        </p:nvSpPr>
        <p:spPr>
          <a:xfrm>
            <a:off x="688975" y="696913"/>
            <a:ext cx="5568950" cy="3481387"/>
          </a:xfrm>
          <a:ln/>
        </p:spPr>
      </p:sp>
      <p:sp>
        <p:nvSpPr>
          <p:cNvPr id="85596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60F06-6C70-498A-8040-879DA926415D}" type="slidenum">
              <a:rPr lang="ar-SA"/>
              <a:pPr/>
              <a:t>175</a:t>
            </a:fld>
            <a:endParaRPr lang="en-US"/>
          </a:p>
        </p:txBody>
      </p:sp>
      <p:sp>
        <p:nvSpPr>
          <p:cNvPr id="8561666" name="Rectangle 2"/>
          <p:cNvSpPr>
            <a:spLocks noGrp="1" noRot="1" noChangeAspect="1" noChangeArrowheads="1" noTextEdit="1"/>
          </p:cNvSpPr>
          <p:nvPr>
            <p:ph type="sldImg"/>
          </p:nvPr>
        </p:nvSpPr>
        <p:spPr>
          <a:xfrm>
            <a:off x="688975" y="696913"/>
            <a:ext cx="5568950" cy="3481387"/>
          </a:xfrm>
          <a:ln/>
        </p:spPr>
      </p:sp>
      <p:sp>
        <p:nvSpPr>
          <p:cNvPr id="85616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DDD0B-3D00-44C1-896B-FEDDEBAC81EF}" type="slidenum">
              <a:rPr lang="ar-SA"/>
              <a:pPr/>
              <a:t>16</a:t>
            </a:fld>
            <a:endParaRPr lang="en-US"/>
          </a:p>
        </p:txBody>
      </p:sp>
      <p:sp>
        <p:nvSpPr>
          <p:cNvPr id="4961282" name="Rectangle 2"/>
          <p:cNvSpPr>
            <a:spLocks noGrp="1" noRot="1" noChangeAspect="1" noChangeArrowheads="1" noTextEdit="1"/>
          </p:cNvSpPr>
          <p:nvPr>
            <p:ph type="sldImg"/>
          </p:nvPr>
        </p:nvSpPr>
        <p:spPr>
          <a:xfrm>
            <a:off x="688975" y="696913"/>
            <a:ext cx="5568950" cy="3481387"/>
          </a:xfrm>
          <a:ln/>
        </p:spPr>
      </p:sp>
      <p:sp>
        <p:nvSpPr>
          <p:cNvPr id="4961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72FDBF-031A-4A16-B3F6-32AF196EB9D8}" type="slidenum">
              <a:rPr lang="ar-SA"/>
              <a:pPr/>
              <a:t>176</a:t>
            </a:fld>
            <a:endParaRPr lang="en-US"/>
          </a:p>
        </p:txBody>
      </p:sp>
      <p:sp>
        <p:nvSpPr>
          <p:cNvPr id="12926978" name="Rectangle 2"/>
          <p:cNvSpPr>
            <a:spLocks noGrp="1" noRot="1" noChangeAspect="1" noChangeArrowheads="1" noTextEdit="1"/>
          </p:cNvSpPr>
          <p:nvPr>
            <p:ph type="sldImg"/>
          </p:nvPr>
        </p:nvSpPr>
        <p:spPr>
          <a:xfrm>
            <a:off x="688975" y="696913"/>
            <a:ext cx="5568950" cy="3481387"/>
          </a:xfrm>
          <a:ln/>
        </p:spPr>
      </p:sp>
      <p:sp>
        <p:nvSpPr>
          <p:cNvPr id="129269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0A3A3B-A808-4104-A8DD-3833AD400DF2}" type="slidenum">
              <a:rPr lang="ar-SA"/>
              <a:pPr/>
              <a:t>177</a:t>
            </a:fld>
            <a:endParaRPr lang="en-US"/>
          </a:p>
        </p:txBody>
      </p:sp>
      <p:sp>
        <p:nvSpPr>
          <p:cNvPr id="8565762" name="Rectangle 2"/>
          <p:cNvSpPr>
            <a:spLocks noGrp="1" noRot="1" noChangeAspect="1" noChangeArrowheads="1" noTextEdit="1"/>
          </p:cNvSpPr>
          <p:nvPr>
            <p:ph type="sldImg"/>
          </p:nvPr>
        </p:nvSpPr>
        <p:spPr>
          <a:xfrm>
            <a:off x="688975" y="696913"/>
            <a:ext cx="5568950" cy="3481387"/>
          </a:xfrm>
          <a:ln/>
        </p:spPr>
      </p:sp>
      <p:sp>
        <p:nvSpPr>
          <p:cNvPr id="85657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DEFE68-81BA-4CD7-96AE-F132935A5B6F}" type="slidenum">
              <a:rPr lang="ar-SA"/>
              <a:pPr/>
              <a:t>178</a:t>
            </a:fld>
            <a:endParaRPr lang="en-US"/>
          </a:p>
        </p:txBody>
      </p:sp>
      <p:sp>
        <p:nvSpPr>
          <p:cNvPr id="7744514" name="Rectangle 2"/>
          <p:cNvSpPr>
            <a:spLocks noGrp="1" noRot="1" noChangeAspect="1" noChangeArrowheads="1" noTextEdit="1"/>
          </p:cNvSpPr>
          <p:nvPr>
            <p:ph type="sldImg"/>
          </p:nvPr>
        </p:nvSpPr>
        <p:spPr>
          <a:xfrm>
            <a:off x="688975" y="696913"/>
            <a:ext cx="5568950" cy="3481387"/>
          </a:xfrm>
          <a:ln/>
        </p:spPr>
      </p:sp>
      <p:sp>
        <p:nvSpPr>
          <p:cNvPr id="77445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C21A43-A05E-46CF-8B39-9A92C4575B1F}" type="slidenum">
              <a:rPr lang="ar-SA"/>
              <a:pPr/>
              <a:t>179</a:t>
            </a:fld>
            <a:endParaRPr lang="en-US"/>
          </a:p>
        </p:txBody>
      </p:sp>
      <p:sp>
        <p:nvSpPr>
          <p:cNvPr id="8569858" name="Rectangle 2"/>
          <p:cNvSpPr>
            <a:spLocks noGrp="1" noRot="1" noChangeAspect="1" noChangeArrowheads="1" noTextEdit="1"/>
          </p:cNvSpPr>
          <p:nvPr>
            <p:ph type="sldImg"/>
          </p:nvPr>
        </p:nvSpPr>
        <p:spPr>
          <a:xfrm>
            <a:off x="688975" y="696913"/>
            <a:ext cx="5568950" cy="3481387"/>
          </a:xfrm>
          <a:ln/>
        </p:spPr>
      </p:sp>
      <p:sp>
        <p:nvSpPr>
          <p:cNvPr id="85698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81304E-4559-492B-9C3D-73BC9D5E0C58}" type="slidenum">
              <a:rPr lang="ar-SA"/>
              <a:pPr/>
              <a:t>180</a:t>
            </a:fld>
            <a:endParaRPr lang="en-US"/>
          </a:p>
        </p:txBody>
      </p:sp>
      <p:sp>
        <p:nvSpPr>
          <p:cNvPr id="8571906" name="Rectangle 2"/>
          <p:cNvSpPr>
            <a:spLocks noGrp="1" noRot="1" noChangeAspect="1" noChangeArrowheads="1" noTextEdit="1"/>
          </p:cNvSpPr>
          <p:nvPr>
            <p:ph type="sldImg"/>
          </p:nvPr>
        </p:nvSpPr>
        <p:spPr>
          <a:xfrm>
            <a:off x="688975" y="696913"/>
            <a:ext cx="5568950" cy="3481387"/>
          </a:xfrm>
          <a:ln/>
        </p:spPr>
      </p:sp>
      <p:sp>
        <p:nvSpPr>
          <p:cNvPr id="8571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353D5B-44D0-446A-9282-AD715E260F5D}" type="slidenum">
              <a:rPr lang="ar-SA"/>
              <a:pPr/>
              <a:t>181</a:t>
            </a:fld>
            <a:endParaRPr lang="en-US"/>
          </a:p>
        </p:txBody>
      </p:sp>
      <p:sp>
        <p:nvSpPr>
          <p:cNvPr id="7748610" name="Rectangle 2"/>
          <p:cNvSpPr>
            <a:spLocks noGrp="1" noRot="1" noChangeAspect="1" noChangeArrowheads="1" noTextEdit="1"/>
          </p:cNvSpPr>
          <p:nvPr>
            <p:ph type="sldImg"/>
          </p:nvPr>
        </p:nvSpPr>
        <p:spPr>
          <a:xfrm>
            <a:off x="688975" y="696913"/>
            <a:ext cx="5568950" cy="3481387"/>
          </a:xfrm>
          <a:ln/>
        </p:spPr>
      </p:sp>
      <p:sp>
        <p:nvSpPr>
          <p:cNvPr id="77486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08672D-EFD1-4A56-A94F-6150B3504F2F}" type="slidenum">
              <a:rPr lang="ar-SA"/>
              <a:pPr/>
              <a:t>182</a:t>
            </a:fld>
            <a:endParaRPr lang="en-US"/>
          </a:p>
        </p:txBody>
      </p:sp>
      <p:sp>
        <p:nvSpPr>
          <p:cNvPr id="7750658" name="Rectangle 2"/>
          <p:cNvSpPr>
            <a:spLocks noGrp="1" noRot="1" noChangeAspect="1" noChangeArrowheads="1" noTextEdit="1"/>
          </p:cNvSpPr>
          <p:nvPr>
            <p:ph type="sldImg"/>
          </p:nvPr>
        </p:nvSpPr>
        <p:spPr>
          <a:xfrm>
            <a:off x="688975" y="696913"/>
            <a:ext cx="5568950" cy="3481387"/>
          </a:xfrm>
          <a:ln/>
        </p:spPr>
      </p:sp>
      <p:sp>
        <p:nvSpPr>
          <p:cNvPr id="77506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366B3-A83D-4613-95D4-269494922FFF}" type="slidenum">
              <a:rPr lang="ar-SA"/>
              <a:pPr/>
              <a:t>183</a:t>
            </a:fld>
            <a:endParaRPr lang="en-US"/>
          </a:p>
        </p:txBody>
      </p:sp>
      <p:sp>
        <p:nvSpPr>
          <p:cNvPr id="7752706" name="Rectangle 2"/>
          <p:cNvSpPr>
            <a:spLocks noGrp="1" noRot="1" noChangeAspect="1" noChangeArrowheads="1" noTextEdit="1"/>
          </p:cNvSpPr>
          <p:nvPr>
            <p:ph type="sldImg"/>
          </p:nvPr>
        </p:nvSpPr>
        <p:spPr>
          <a:xfrm>
            <a:off x="688975" y="696913"/>
            <a:ext cx="5568950" cy="3481387"/>
          </a:xfrm>
          <a:ln/>
        </p:spPr>
      </p:sp>
      <p:sp>
        <p:nvSpPr>
          <p:cNvPr id="77527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ABB5B-5F83-431C-BAED-467D2DC94C98}" type="slidenum">
              <a:rPr lang="ar-SA"/>
              <a:pPr/>
              <a:t>184</a:t>
            </a:fld>
            <a:endParaRPr lang="en-US"/>
          </a:p>
        </p:txBody>
      </p:sp>
      <p:sp>
        <p:nvSpPr>
          <p:cNvPr id="11331586" name="Rectangle 2"/>
          <p:cNvSpPr>
            <a:spLocks noGrp="1" noRot="1" noChangeAspect="1" noChangeArrowheads="1" noTextEdit="1"/>
          </p:cNvSpPr>
          <p:nvPr>
            <p:ph type="sldImg"/>
          </p:nvPr>
        </p:nvSpPr>
        <p:spPr>
          <a:xfrm>
            <a:off x="688975" y="696913"/>
            <a:ext cx="5568950" cy="3481387"/>
          </a:xfrm>
          <a:ln/>
        </p:spPr>
      </p:sp>
      <p:sp>
        <p:nvSpPr>
          <p:cNvPr id="113315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D8D18-784A-4E93-B1C1-14211CBA4E75}" type="slidenum">
              <a:rPr lang="ar-SA"/>
              <a:pPr/>
              <a:t>185</a:t>
            </a:fld>
            <a:endParaRPr lang="en-US"/>
          </a:p>
        </p:txBody>
      </p:sp>
      <p:sp>
        <p:nvSpPr>
          <p:cNvPr id="7756802" name="Rectangle 2"/>
          <p:cNvSpPr>
            <a:spLocks noGrp="1" noRot="1" noChangeAspect="1" noChangeArrowheads="1" noTextEdit="1"/>
          </p:cNvSpPr>
          <p:nvPr>
            <p:ph type="sldImg"/>
          </p:nvPr>
        </p:nvSpPr>
        <p:spPr>
          <a:xfrm>
            <a:off x="688975" y="696913"/>
            <a:ext cx="5568950" cy="3481387"/>
          </a:xfrm>
          <a:ln/>
        </p:spPr>
      </p:sp>
      <p:sp>
        <p:nvSpPr>
          <p:cNvPr id="7756803" name="Rectangle 3"/>
          <p:cNvSpPr>
            <a:spLocks noGrp="1" noChangeArrowheads="1"/>
          </p:cNvSpPr>
          <p:nvPr>
            <p:ph type="body" idx="1"/>
          </p:nvPr>
        </p:nvSpPr>
        <p:spPr/>
        <p:txBody>
          <a:bodyPr/>
          <a:lstStyle/>
          <a:p>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3079" y="2130426"/>
            <a:ext cx="9328230" cy="1470025"/>
          </a:xfrm>
        </p:spPr>
        <p:txBody>
          <a:bodyPr/>
          <a:lstStyle/>
          <a:p>
            <a:r>
              <a:rPr lang="en-US"/>
              <a:t>Click to edit Master title style</a:t>
            </a:r>
            <a:endParaRPr lang="en-CA"/>
          </a:p>
        </p:txBody>
      </p:sp>
      <p:sp>
        <p:nvSpPr>
          <p:cNvPr id="3" name="Subtitle 2"/>
          <p:cNvSpPr>
            <a:spLocks noGrp="1"/>
          </p:cNvSpPr>
          <p:nvPr>
            <p:ph type="subTitle" idx="1"/>
          </p:nvPr>
        </p:nvSpPr>
        <p:spPr>
          <a:xfrm>
            <a:off x="1646158" y="3886200"/>
            <a:ext cx="7682072"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Footer Placeholder 3"/>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1986" y="0"/>
            <a:ext cx="2332057"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65813" y="0"/>
            <a:ext cx="6813266"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813" y="0"/>
            <a:ext cx="9328230"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365813" y="1371600"/>
            <a:ext cx="4572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5121381" y="1371600"/>
            <a:ext cx="4572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0"/>
          </p:nvPr>
        </p:nvSpPr>
        <p:spPr>
          <a:xfrm>
            <a:off x="0" y="6553200"/>
            <a:ext cx="10974388" cy="304800"/>
          </a:xfrm>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65813" y="0"/>
            <a:ext cx="932823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365813" y="1371600"/>
            <a:ext cx="9328230" cy="4114800"/>
          </a:xfrm>
        </p:spPr>
        <p:txBody>
          <a:bodyPr/>
          <a:lstStyle/>
          <a:p>
            <a:endParaRPr lang="en-CA"/>
          </a:p>
        </p:txBody>
      </p:sp>
      <p:sp>
        <p:nvSpPr>
          <p:cNvPr id="4" name="Footer Placeholder 3"/>
          <p:cNvSpPr>
            <a:spLocks noGrp="1"/>
          </p:cNvSpPr>
          <p:nvPr>
            <p:ph type="ftr" sz="quarter" idx="10"/>
          </p:nvPr>
        </p:nvSpPr>
        <p:spPr>
          <a:xfrm>
            <a:off x="0" y="6553200"/>
            <a:ext cx="10974388" cy="304800"/>
          </a:xfrm>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65813" y="0"/>
            <a:ext cx="932823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p:cNvSpPr>
            <a:spLocks noGrp="1"/>
          </p:cNvSpPr>
          <p:nvPr>
            <p:ph type="ftr" sz="quarter" idx="10"/>
          </p:nvPr>
        </p:nvSpPr>
        <p:spPr>
          <a:xfrm>
            <a:off x="0" y="6553200"/>
            <a:ext cx="10974388" cy="304800"/>
          </a:xfrm>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sz="1400"/>
              <a:t>			</a:t>
            </a:r>
            <a:endParaRPr lang="en-US" sz="1400"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901" y="4406901"/>
            <a:ext cx="932823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866901" y="2906713"/>
            <a:ext cx="932823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65813" y="1371600"/>
            <a:ext cx="45726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5121381" y="1371600"/>
            <a:ext cx="45726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720" y="274638"/>
            <a:ext cx="9876949"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548720" y="1535113"/>
            <a:ext cx="484892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8720" y="2174875"/>
            <a:ext cx="484892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5574837" y="1535113"/>
            <a:ext cx="48508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74837" y="2174875"/>
            <a:ext cx="48508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Footer Placeholder 6"/>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Footer Placeholder 2"/>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720" y="273050"/>
            <a:ext cx="3610498"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290681" y="273051"/>
            <a:ext cx="61349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548720" y="1435101"/>
            <a:ext cx="361049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1057" y="4800600"/>
            <a:ext cx="6584633"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151057" y="612775"/>
            <a:ext cx="6584633"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151057" y="5367338"/>
            <a:ext cx="6584633"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sz="1400" dirty="0"/>
              <a:t>			</a:t>
            </a:r>
            <a:endParaRPr lang="en-US" sz="1400" b="0" dirty="0">
              <a:solidFill>
                <a:schemeClr val="tx1"/>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Text Box 7"/>
          <p:cNvSpPr txBox="1">
            <a:spLocks noChangeArrowheads="1"/>
          </p:cNvSpPr>
          <p:nvPr/>
        </p:nvSpPr>
        <p:spPr bwMode="auto">
          <a:xfrm>
            <a:off x="0" y="7162800"/>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sp>
        <p:nvSpPr>
          <p:cNvPr id="1033" name="Text Box 9"/>
          <p:cNvSpPr txBox="1">
            <a:spLocks noChangeArrowheads="1"/>
          </p:cNvSpPr>
          <p:nvPr/>
        </p:nvSpPr>
        <p:spPr bwMode="auto">
          <a:xfrm>
            <a:off x="548719" y="1219200"/>
            <a:ext cx="9785496" cy="641350"/>
          </a:xfrm>
          <a:prstGeom prst="rect">
            <a:avLst/>
          </a:prstGeom>
          <a:noFill/>
          <a:ln w="9525">
            <a:noFill/>
            <a:miter lim="800000"/>
            <a:headEnd/>
            <a:tailEnd/>
          </a:ln>
          <a:effectLst/>
        </p:spPr>
        <p:txBody>
          <a:bodyPr>
            <a:spAutoFit/>
          </a:bodyPr>
          <a:lstStyle/>
          <a:p>
            <a:pPr>
              <a:spcBef>
                <a:spcPct val="50000"/>
              </a:spcBef>
            </a:pPr>
            <a:endParaRPr lang="en-CA">
              <a:latin typeface="Arial" charset="0"/>
            </a:endParaRPr>
          </a:p>
        </p:txBody>
      </p:sp>
      <p:sp>
        <p:nvSpPr>
          <p:cNvPr id="1034" name="Rectangle 10"/>
          <p:cNvSpPr>
            <a:spLocks noGrp="1" noChangeArrowheads="1"/>
          </p:cNvSpPr>
          <p:nvPr>
            <p:ph type="title"/>
          </p:nvPr>
        </p:nvSpPr>
        <p:spPr bwMode="auto">
          <a:xfrm>
            <a:off x="365813" y="0"/>
            <a:ext cx="932823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5" name="Rectangle 11"/>
          <p:cNvSpPr>
            <a:spLocks noGrp="1" noChangeArrowheads="1"/>
          </p:cNvSpPr>
          <p:nvPr>
            <p:ph type="body" idx="1"/>
          </p:nvPr>
        </p:nvSpPr>
        <p:spPr bwMode="auto">
          <a:xfrm>
            <a:off x="365813" y="1371600"/>
            <a:ext cx="932823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1036" name="Rectangle 12"/>
          <p:cNvSpPr>
            <a:spLocks noGrp="1" noChangeArrowheads="1"/>
          </p:cNvSpPr>
          <p:nvPr>
            <p:ph type="ftr" sz="quarter" idx="3"/>
          </p:nvPr>
        </p:nvSpPr>
        <p:spPr bwMode="auto">
          <a:xfrm>
            <a:off x="0" y="6553200"/>
            <a:ext cx="10974388"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800" b="1">
                <a:solidFill>
                  <a:srgbClr val="FF3300"/>
                </a:solidFill>
                <a:latin typeface="+mj-lt"/>
              </a:defRPr>
            </a:lvl1pPr>
          </a:lstStyle>
          <a:p>
            <a:r>
              <a:rPr lang="en-US" sz="1400" dirty="0"/>
              <a:t>			</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hf sldNum="0"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algn="l" rtl="0" fontAlgn="base">
        <a:spcBef>
          <a:spcPct val="20000"/>
        </a:spcBef>
        <a:spcAft>
          <a:spcPct val="0"/>
        </a:spcAft>
        <a:defRPr sz="36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j-lt"/>
          <a:cs typeface="+mn-cs"/>
        </a:defRPr>
      </a:lvl2pPr>
      <a:lvl3pPr marL="1143000" indent="-228600" algn="l" rtl="0" fontAlgn="base">
        <a:spcBef>
          <a:spcPct val="20000"/>
        </a:spcBef>
        <a:spcAft>
          <a:spcPct val="0"/>
        </a:spcAft>
        <a:buChar char="•"/>
        <a:defRPr sz="2400">
          <a:solidFill>
            <a:schemeClr val="tx1"/>
          </a:solidFill>
          <a:latin typeface="+mj-lt"/>
          <a:cs typeface="+mn-cs"/>
        </a:defRPr>
      </a:lvl3pPr>
      <a:lvl4pPr marL="1600200" indent="-228600" algn="l" rtl="0" fontAlgn="base">
        <a:spcBef>
          <a:spcPct val="20000"/>
        </a:spcBef>
        <a:spcAft>
          <a:spcPct val="0"/>
        </a:spcAft>
        <a:buChar char="–"/>
        <a:defRPr sz="2000">
          <a:solidFill>
            <a:schemeClr val="tx1"/>
          </a:solidFill>
          <a:latin typeface="+mj-lt"/>
          <a:cs typeface="+mn-cs"/>
        </a:defRPr>
      </a:lvl4pPr>
      <a:lvl5pPr marL="2057400" indent="-228600" algn="l" rtl="0" fontAlgn="base">
        <a:spcBef>
          <a:spcPct val="20000"/>
        </a:spcBef>
        <a:spcAft>
          <a:spcPct val="0"/>
        </a:spcAft>
        <a:buChar char="»"/>
        <a:defRPr sz="2000">
          <a:solidFill>
            <a:schemeClr val="tx1"/>
          </a:solidFill>
          <a:latin typeface="+mj-lt"/>
          <a:cs typeface="+mn-cs"/>
        </a:defRPr>
      </a:lvl5pPr>
      <a:lvl6pPr marL="2514600" indent="-228600" algn="l" rtl="0" fontAlgn="base">
        <a:spcBef>
          <a:spcPct val="20000"/>
        </a:spcBef>
        <a:spcAft>
          <a:spcPct val="0"/>
        </a:spcAft>
        <a:buChar char="»"/>
        <a:defRPr sz="2000">
          <a:solidFill>
            <a:schemeClr val="tx1"/>
          </a:solidFill>
          <a:latin typeface="+mj-lt"/>
          <a:cs typeface="+mn-cs"/>
        </a:defRPr>
      </a:lvl6pPr>
      <a:lvl7pPr marL="2971800" indent="-228600" algn="l" rtl="0" fontAlgn="base">
        <a:spcBef>
          <a:spcPct val="20000"/>
        </a:spcBef>
        <a:spcAft>
          <a:spcPct val="0"/>
        </a:spcAft>
        <a:buChar char="»"/>
        <a:defRPr sz="2000">
          <a:solidFill>
            <a:schemeClr val="tx1"/>
          </a:solidFill>
          <a:latin typeface="+mj-lt"/>
          <a:cs typeface="+mn-cs"/>
        </a:defRPr>
      </a:lvl7pPr>
      <a:lvl8pPr marL="3429000" indent="-228600" algn="l" rtl="0" fontAlgn="base">
        <a:spcBef>
          <a:spcPct val="20000"/>
        </a:spcBef>
        <a:spcAft>
          <a:spcPct val="0"/>
        </a:spcAft>
        <a:buChar char="»"/>
        <a:defRPr sz="2000">
          <a:solidFill>
            <a:schemeClr val="tx1"/>
          </a:solidFill>
          <a:latin typeface="+mj-lt"/>
          <a:cs typeface="+mn-cs"/>
        </a:defRPr>
      </a:lvl8pPr>
      <a:lvl9pPr marL="3886200" indent="-228600" algn="l" rtl="0" fontAlgn="base">
        <a:spcBef>
          <a:spcPct val="20000"/>
        </a:spcBef>
        <a:spcAft>
          <a:spcPct val="0"/>
        </a:spcAft>
        <a:buChar char="»"/>
        <a:defRPr sz="2000">
          <a:solidFill>
            <a:schemeClr val="tx1"/>
          </a:solidFill>
          <a:latin typeface="+mj-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0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0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10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3.xml"/><Relationship Id="rId1" Type="http://schemas.openxmlformats.org/officeDocument/2006/relationships/slideLayout" Target="../slideLayouts/slideLayout12.xml"/></Relationships>
</file>

<file path=ppt/slides/_rels/slide10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10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5.xml"/><Relationship Id="rId1" Type="http://schemas.openxmlformats.org/officeDocument/2006/relationships/slideLayout" Target="../slideLayouts/slideLayout4.xml"/></Relationships>
</file>

<file path=ppt/slides/_rels/slide10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10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slide" Target="slide982.xml"/><Relationship Id="rId2" Type="http://schemas.openxmlformats.org/officeDocument/2006/relationships/slide" Target="slide874.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10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7.xml"/><Relationship Id="rId1" Type="http://schemas.openxmlformats.org/officeDocument/2006/relationships/slideLayout" Target="../slideLayouts/slideLayout14.xml"/></Relationships>
</file>

<file path=ppt/slides/_rels/slide10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8.xml"/><Relationship Id="rId1" Type="http://schemas.openxmlformats.org/officeDocument/2006/relationships/slideLayout" Target="../slideLayouts/slideLayout14.xml"/></Relationships>
</file>

<file path=ppt/slides/_rels/slide10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9.xml"/><Relationship Id="rId1" Type="http://schemas.openxmlformats.org/officeDocument/2006/relationships/slideLayout" Target="../slideLayouts/slideLayout14.xml"/></Relationships>
</file>

<file path=ppt/slides/_rels/slide10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0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0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1.xml"/><Relationship Id="rId1" Type="http://schemas.openxmlformats.org/officeDocument/2006/relationships/slideLayout" Target="../slideLayouts/slideLayout12.xml"/></Relationships>
</file>

<file path=ppt/slides/_rels/slide10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10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10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51.xml"/><Relationship Id="rId1" Type="http://schemas.openxmlformats.org/officeDocument/2006/relationships/slideLayout" Target="../slideLayouts/slideLayout14.xml"/></Relationships>
</file>

<file path=ppt/slides/_rels/slide10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0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4.xml"/><Relationship Id="rId1" Type="http://schemas.openxmlformats.org/officeDocument/2006/relationships/slideLayout" Target="../slideLayouts/slideLayout4.xml"/></Relationships>
</file>

<file path=ppt/slides/_rels/slide10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5.xml"/><Relationship Id="rId1" Type="http://schemas.openxmlformats.org/officeDocument/2006/relationships/slideLayout" Target="../slideLayouts/slideLayout4.xml"/></Relationships>
</file>

<file path=ppt/slides/_rels/slide10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6.xml"/><Relationship Id="rId1" Type="http://schemas.openxmlformats.org/officeDocument/2006/relationships/slideLayout" Target="../slideLayouts/slideLayout4.xml"/></Relationships>
</file>

<file path=ppt/slides/_rels/slide10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7.xml"/><Relationship Id="rId1" Type="http://schemas.openxmlformats.org/officeDocument/2006/relationships/slideLayout" Target="../slideLayouts/slideLayout4.xml"/></Relationships>
</file>

<file path=ppt/slides/_rels/slide10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8.xml"/><Relationship Id="rId1" Type="http://schemas.openxmlformats.org/officeDocument/2006/relationships/slideLayout" Target="../slideLayouts/slideLayout4.xml"/></Relationships>
</file>

<file path=ppt/slides/_rels/slide10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9.xml"/><Relationship Id="rId1" Type="http://schemas.openxmlformats.org/officeDocument/2006/relationships/slideLayout" Target="../slideLayouts/slideLayout4.xml"/></Relationships>
</file>

<file path=ppt/slides/_rels/slide10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0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0.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0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1.xml"/><Relationship Id="rId1" Type="http://schemas.openxmlformats.org/officeDocument/2006/relationships/slideLayout" Target="../slideLayouts/slideLayout14.xml"/></Relationships>
</file>

<file path=ppt/slides/_rels/slide10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2.xml"/><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10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3.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48.jpeg"/><Relationship Id="rId4" Type="http://schemas.openxmlformats.org/officeDocument/2006/relationships/slide" Target="slide2.xml"/></Relationships>
</file>

<file path=ppt/slides/_rels/slide10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4.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slide" Target="slide2.xml"/></Relationships>
</file>

<file path=ppt/slides/_rels/slide108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5.xml"/><Relationship Id="rId1" Type="http://schemas.openxmlformats.org/officeDocument/2006/relationships/slideLayout" Target="../slideLayouts/slideLayout14.xml"/><Relationship Id="rId4" Type="http://schemas.openxmlformats.org/officeDocument/2006/relationships/slide" Target="slide183.xml"/></Relationships>
</file>

<file path=ppt/slides/_rels/slide10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0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6.xml"/><Relationship Id="rId1" Type="http://schemas.openxmlformats.org/officeDocument/2006/relationships/slideLayout" Target="../slideLayouts/slideLayout14.xml"/></Relationships>
</file>

<file path=ppt/slides/_rels/slide10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7.xml"/><Relationship Id="rId1" Type="http://schemas.openxmlformats.org/officeDocument/2006/relationships/slideLayout" Target="../slideLayouts/slideLayout14.xml"/></Relationships>
</file>

<file path=ppt/slides/_rels/slide10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8.xml"/><Relationship Id="rId1" Type="http://schemas.openxmlformats.org/officeDocument/2006/relationships/slideLayout" Target="../slideLayouts/slideLayout14.xml"/></Relationships>
</file>

<file path=ppt/slides/_rels/slide10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9.xml"/><Relationship Id="rId1" Type="http://schemas.openxmlformats.org/officeDocument/2006/relationships/slideLayout" Target="../slideLayouts/slideLayout14.xml"/></Relationships>
</file>

<file path=ppt/slides/_rels/slide10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0.xml"/><Relationship Id="rId1" Type="http://schemas.openxmlformats.org/officeDocument/2006/relationships/slideLayout" Target="../slideLayouts/slideLayout4.xml"/></Relationships>
</file>

<file path=ppt/slides/_rels/slide10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1.xml"/><Relationship Id="rId1" Type="http://schemas.openxmlformats.org/officeDocument/2006/relationships/slideLayout" Target="../slideLayouts/slideLayout4.xml"/></Relationships>
</file>

<file path=ppt/slides/_rels/slide10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2.xml"/><Relationship Id="rId1" Type="http://schemas.openxmlformats.org/officeDocument/2006/relationships/slideLayout" Target="../slideLayouts/slideLayout4.xml"/></Relationships>
</file>

<file path=ppt/slides/_rels/slide10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3.xml"/><Relationship Id="rId1" Type="http://schemas.openxmlformats.org/officeDocument/2006/relationships/slideLayout" Target="../slideLayouts/slideLayout4.xml"/></Relationships>
</file>

<file path=ppt/slides/_rels/slide10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4.xml"/><Relationship Id="rId1" Type="http://schemas.openxmlformats.org/officeDocument/2006/relationships/slideLayout" Target="../slideLayouts/slideLayout4.xml"/></Relationships>
</file>

<file path=ppt/slides/_rels/slide10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6.xml"/><Relationship Id="rId1" Type="http://schemas.openxmlformats.org/officeDocument/2006/relationships/slideLayout" Target="../slideLayouts/slideLayout4.xml"/></Relationships>
</file>

<file path=ppt/slides/_rels/slide1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7.xml"/><Relationship Id="rId1" Type="http://schemas.openxmlformats.org/officeDocument/2006/relationships/slideLayout" Target="../slideLayouts/slideLayout4.xml"/></Relationships>
</file>

<file path=ppt/slides/_rels/slide1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8.xml"/><Relationship Id="rId1" Type="http://schemas.openxmlformats.org/officeDocument/2006/relationships/slideLayout" Target="../slideLayouts/slideLayout12.xml"/></Relationships>
</file>

<file path=ppt/slides/_rels/slide1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9.xml"/><Relationship Id="rId1" Type="http://schemas.openxmlformats.org/officeDocument/2006/relationships/slideLayout" Target="../slideLayouts/slideLayout12.xml"/></Relationships>
</file>

<file path=ppt/slides/_rels/slide1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0.xml"/><Relationship Id="rId1" Type="http://schemas.openxmlformats.org/officeDocument/2006/relationships/slideLayout" Target="../slideLayouts/slideLayout12.xml"/></Relationships>
</file>

<file path=ppt/slides/_rels/slide1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1.xml"/><Relationship Id="rId1" Type="http://schemas.openxmlformats.org/officeDocument/2006/relationships/slideLayout" Target="../slideLayouts/slideLayout12.xml"/></Relationships>
</file>

<file path=ppt/slides/_rels/slide1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2.xml"/><Relationship Id="rId1" Type="http://schemas.openxmlformats.org/officeDocument/2006/relationships/slideLayout" Target="../slideLayouts/slideLayout12.xml"/></Relationships>
</file>

<file path=ppt/slides/_rels/slide1107.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433.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1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slide" Target="slide998.xml"/><Relationship Id="rId2" Type="http://schemas.openxmlformats.org/officeDocument/2006/relationships/slide" Target="slide887.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1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slide" Target="slide899.xml"/><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slide" Target="slide40.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02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slide" Target="slide1029.xm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16.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37.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44.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9.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image" Target="../media/image15.jpeg"/></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1.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image" Target="../media/image17.jpeg"/></Relationships>
</file>

<file path=ppt/slides/_rels/slide1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4.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image" Target="../media/image21.jpeg"/></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slide" Target="slide183.xml"/><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89.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slide" Target="slide964.xml"/><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1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68.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970.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82.xml"/><Relationship Id="rId13" Type="http://schemas.openxmlformats.org/officeDocument/2006/relationships/slide" Target="slide899.xml"/><Relationship Id="rId18" Type="http://schemas.openxmlformats.org/officeDocument/2006/relationships/slide" Target="slide170.xml"/><Relationship Id="rId26" Type="http://schemas.openxmlformats.org/officeDocument/2006/relationships/slide" Target="slide975.xml"/><Relationship Id="rId3" Type="http://schemas.openxmlformats.org/officeDocument/2006/relationships/slide" Target="slide15.xml"/><Relationship Id="rId21" Type="http://schemas.openxmlformats.org/officeDocument/2006/relationships/slide" Target="slide197.xml"/><Relationship Id="rId7" Type="http://schemas.openxmlformats.org/officeDocument/2006/relationships/slide" Target="slide874.xml"/><Relationship Id="rId12" Type="http://schemas.openxmlformats.org/officeDocument/2006/relationships/slide" Target="slide131.xml"/><Relationship Id="rId17" Type="http://schemas.openxmlformats.org/officeDocument/2006/relationships/slide" Target="slide1035.xml"/><Relationship Id="rId25" Type="http://schemas.openxmlformats.org/officeDocument/2006/relationships/slide" Target="slide537.xml"/><Relationship Id="rId2" Type="http://schemas.openxmlformats.org/officeDocument/2006/relationships/slide" Target="slide3.xml"/><Relationship Id="rId16" Type="http://schemas.openxmlformats.org/officeDocument/2006/relationships/slide" Target="slide922.xml"/><Relationship Id="rId20" Type="http://schemas.openxmlformats.org/officeDocument/2006/relationships/slide" Target="slide1079.xml"/><Relationship Id="rId1" Type="http://schemas.openxmlformats.org/officeDocument/2006/relationships/slideLayout" Target="../slideLayouts/slideLayout12.xml"/><Relationship Id="rId6" Type="http://schemas.openxmlformats.org/officeDocument/2006/relationships/slide" Target="slide102.xml"/><Relationship Id="rId11" Type="http://schemas.openxmlformats.org/officeDocument/2006/relationships/slide" Target="slide998.xml"/><Relationship Id="rId24" Type="http://schemas.openxmlformats.org/officeDocument/2006/relationships/slide" Target="slide202.xml"/><Relationship Id="rId5" Type="http://schemas.openxmlformats.org/officeDocument/2006/relationships/slide" Target="slide47.xml"/><Relationship Id="rId15" Type="http://schemas.openxmlformats.org/officeDocument/2006/relationships/slide" Target="slide149.xml"/><Relationship Id="rId23" Type="http://schemas.openxmlformats.org/officeDocument/2006/relationships/slide" Target="slide1105.xml"/><Relationship Id="rId28" Type="http://schemas.openxmlformats.org/officeDocument/2006/relationships/slide" Target="slide844.xml"/><Relationship Id="rId10" Type="http://schemas.openxmlformats.org/officeDocument/2006/relationships/slide" Target="slide887.xml"/><Relationship Id="rId19" Type="http://schemas.openxmlformats.org/officeDocument/2006/relationships/slide" Target="slide951.xml"/><Relationship Id="rId4" Type="http://schemas.openxmlformats.org/officeDocument/2006/relationships/slide" Target="slide41.xml"/><Relationship Id="rId9" Type="http://schemas.openxmlformats.org/officeDocument/2006/relationships/slide" Target="slide123.xml"/><Relationship Id="rId14" Type="http://schemas.openxmlformats.org/officeDocument/2006/relationships/slide" Target="slide1002.xml"/><Relationship Id="rId22" Type="http://schemas.openxmlformats.org/officeDocument/2006/relationships/slide" Target="slide970.xml"/><Relationship Id="rId27" Type="http://schemas.openxmlformats.org/officeDocument/2006/relationships/slide" Target="slide543.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8" Type="http://schemas.openxmlformats.org/officeDocument/2006/relationships/slide" Target="slide210.xml"/><Relationship Id="rId13" Type="http://schemas.openxmlformats.org/officeDocument/2006/relationships/slide" Target="slide296.xml"/><Relationship Id="rId18" Type="http://schemas.openxmlformats.org/officeDocument/2006/relationships/slide" Target="slide334.xml"/><Relationship Id="rId3" Type="http://schemas.openxmlformats.org/officeDocument/2006/relationships/slide" Target="slide241.xml"/><Relationship Id="rId21" Type="http://schemas.openxmlformats.org/officeDocument/2006/relationships/slide" Target="slide217.xml"/><Relationship Id="rId7" Type="http://schemas.openxmlformats.org/officeDocument/2006/relationships/slide" Target="slide205.xml"/><Relationship Id="rId12" Type="http://schemas.openxmlformats.org/officeDocument/2006/relationships/slide" Target="slide292.xml"/><Relationship Id="rId17" Type="http://schemas.openxmlformats.org/officeDocument/2006/relationships/slide" Target="slide329.xml"/><Relationship Id="rId2" Type="http://schemas.openxmlformats.org/officeDocument/2006/relationships/slide" Target="slide226.xml"/><Relationship Id="rId16" Type="http://schemas.openxmlformats.org/officeDocument/2006/relationships/slide" Target="slide320.xml"/><Relationship Id="rId20"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248.xml"/><Relationship Id="rId11" Type="http://schemas.openxmlformats.org/officeDocument/2006/relationships/slide" Target="slide286.xml"/><Relationship Id="rId24" Type="http://schemas.openxmlformats.org/officeDocument/2006/relationships/slide" Target="slide2.xml"/><Relationship Id="rId5" Type="http://schemas.openxmlformats.org/officeDocument/2006/relationships/slide" Target="slide257.xml"/><Relationship Id="rId15" Type="http://schemas.openxmlformats.org/officeDocument/2006/relationships/slide" Target="slide314.xml"/><Relationship Id="rId23" Type="http://schemas.openxmlformats.org/officeDocument/2006/relationships/slide" Target="slide356.xml"/><Relationship Id="rId10" Type="http://schemas.openxmlformats.org/officeDocument/2006/relationships/slide" Target="slide276.xml"/><Relationship Id="rId19" Type="http://schemas.openxmlformats.org/officeDocument/2006/relationships/slide" Target="slide339.xml"/><Relationship Id="rId4" Type="http://schemas.openxmlformats.org/officeDocument/2006/relationships/slide" Target="slide232.xml"/><Relationship Id="rId9" Type="http://schemas.openxmlformats.org/officeDocument/2006/relationships/slide" Target="slide270.xml"/><Relationship Id="rId14" Type="http://schemas.openxmlformats.org/officeDocument/2006/relationships/slide" Target="slide307.xml"/><Relationship Id="rId22" Type="http://schemas.openxmlformats.org/officeDocument/2006/relationships/slide" Target="slide513.xml"/></Relationships>
</file>

<file path=ppt/slides/_rels/slide203.xml.rels><?xml version="1.0" encoding="UTF-8" standalone="yes"?>
<Relationships xmlns="http://schemas.openxmlformats.org/package/2006/relationships"><Relationship Id="rId8" Type="http://schemas.openxmlformats.org/officeDocument/2006/relationships/slide" Target="slide210.xml"/><Relationship Id="rId13" Type="http://schemas.openxmlformats.org/officeDocument/2006/relationships/slide" Target="slide296.xml"/><Relationship Id="rId18" Type="http://schemas.openxmlformats.org/officeDocument/2006/relationships/slide" Target="slide334.xml"/><Relationship Id="rId3" Type="http://schemas.openxmlformats.org/officeDocument/2006/relationships/slide" Target="slide241.xml"/><Relationship Id="rId21" Type="http://schemas.openxmlformats.org/officeDocument/2006/relationships/slide" Target="slide217.xml"/><Relationship Id="rId7" Type="http://schemas.openxmlformats.org/officeDocument/2006/relationships/slide" Target="slide205.xml"/><Relationship Id="rId12" Type="http://schemas.openxmlformats.org/officeDocument/2006/relationships/slide" Target="slide292.xml"/><Relationship Id="rId17" Type="http://schemas.openxmlformats.org/officeDocument/2006/relationships/slide" Target="slide329.xml"/><Relationship Id="rId2" Type="http://schemas.openxmlformats.org/officeDocument/2006/relationships/slide" Target="slide226.xml"/><Relationship Id="rId16" Type="http://schemas.openxmlformats.org/officeDocument/2006/relationships/slide" Target="slide320.xml"/><Relationship Id="rId20"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248.xml"/><Relationship Id="rId11" Type="http://schemas.openxmlformats.org/officeDocument/2006/relationships/slide" Target="slide286.xml"/><Relationship Id="rId24" Type="http://schemas.openxmlformats.org/officeDocument/2006/relationships/slide" Target="slide2.xml"/><Relationship Id="rId5" Type="http://schemas.openxmlformats.org/officeDocument/2006/relationships/slide" Target="slide257.xml"/><Relationship Id="rId15" Type="http://schemas.openxmlformats.org/officeDocument/2006/relationships/slide" Target="slide314.xml"/><Relationship Id="rId23" Type="http://schemas.openxmlformats.org/officeDocument/2006/relationships/slide" Target="slide356.xml"/><Relationship Id="rId10" Type="http://schemas.openxmlformats.org/officeDocument/2006/relationships/slide" Target="slide276.xml"/><Relationship Id="rId19" Type="http://schemas.openxmlformats.org/officeDocument/2006/relationships/slide" Target="slide339.xml"/><Relationship Id="rId4" Type="http://schemas.openxmlformats.org/officeDocument/2006/relationships/slide" Target="slide204.xml"/><Relationship Id="rId9" Type="http://schemas.openxmlformats.org/officeDocument/2006/relationships/slide" Target="slide270.xml"/><Relationship Id="rId14" Type="http://schemas.openxmlformats.org/officeDocument/2006/relationships/slide" Target="slide307.xml"/><Relationship Id="rId22" Type="http://schemas.openxmlformats.org/officeDocument/2006/relationships/slide" Target="slide513.xml"/></Relationships>
</file>

<file path=ppt/slides/_rels/slide204.xml.rels><?xml version="1.0" encoding="UTF-8" standalone="yes"?>
<Relationships xmlns="http://schemas.openxmlformats.org/package/2006/relationships"><Relationship Id="rId3" Type="http://schemas.openxmlformats.org/officeDocument/2006/relationships/slide" Target="slide502.xml"/><Relationship Id="rId2" Type="http://schemas.openxmlformats.org/officeDocument/2006/relationships/slide" Target="slide23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2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jpeg"/><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2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2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image" Target="../media/image39.jpeg"/><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2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61.xml"/><Relationship Id="rId18" Type="http://schemas.openxmlformats.org/officeDocument/2006/relationships/slide" Target="slide44.xml"/><Relationship Id="rId3" Type="http://schemas.openxmlformats.org/officeDocument/2006/relationships/slide" Target="slide26.xml"/><Relationship Id="rId7" Type="http://schemas.openxmlformats.org/officeDocument/2006/relationships/slide" Target="slide38.xml"/><Relationship Id="rId12" Type="http://schemas.openxmlformats.org/officeDocument/2006/relationships/slide" Target="slide64.xml"/><Relationship Id="rId17" Type="http://schemas.openxmlformats.org/officeDocument/2006/relationships/slide" Target="slide762.xml"/><Relationship Id="rId2" Type="http://schemas.openxmlformats.org/officeDocument/2006/relationships/slide" Target="slide23.xml"/><Relationship Id="rId16" Type="http://schemas.openxmlformats.org/officeDocument/2006/relationships/slide" Target="slide46.xml"/><Relationship Id="rId1" Type="http://schemas.openxmlformats.org/officeDocument/2006/relationships/slideLayout" Target="../slideLayouts/slideLayout7.xml"/><Relationship Id="rId6" Type="http://schemas.openxmlformats.org/officeDocument/2006/relationships/slide" Target="slide34.xml"/><Relationship Id="rId11" Type="http://schemas.openxmlformats.org/officeDocument/2006/relationships/slide" Target="slide54.xml"/><Relationship Id="rId5" Type="http://schemas.openxmlformats.org/officeDocument/2006/relationships/slide" Target="slide9.xml"/><Relationship Id="rId15" Type="http://schemas.openxmlformats.org/officeDocument/2006/relationships/slide" Target="slide2.xml"/><Relationship Id="rId10" Type="http://schemas.openxmlformats.org/officeDocument/2006/relationships/slide" Target="slide40.xml"/><Relationship Id="rId19" Type="http://schemas.openxmlformats.org/officeDocument/2006/relationships/slide" Target="slide42.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58.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3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3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3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3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4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4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4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3" Type="http://schemas.openxmlformats.org/officeDocument/2006/relationships/slide" Target="slide526.xml"/><Relationship Id="rId2" Type="http://schemas.openxmlformats.org/officeDocument/2006/relationships/hyperlink" Target="http://st-takla.org/Prayers-Slawat/Pray-Archive-01-10/Coptic-Prayer-01-The-Lords-Prayer_.html"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4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4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4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9.xml"/><Relationship Id="rId7" Type="http://schemas.openxmlformats.org/officeDocument/2006/relationships/slide" Target="slide87.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 Target="slide78.xml"/><Relationship Id="rId5" Type="http://schemas.openxmlformats.org/officeDocument/2006/relationships/slide" Target="slide62.xml"/><Relationship Id="rId4" Type="http://schemas.openxmlformats.org/officeDocument/2006/relationships/slide" Target="slide50.xml"/></Relationships>
</file>

<file path=ppt/slides/_rels/slide4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4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0.xml"/><Relationship Id="rId7" Type="http://schemas.openxmlformats.org/officeDocument/2006/relationships/slide" Target="slide87.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slide" Target="slide78.xml"/><Relationship Id="rId5" Type="http://schemas.openxmlformats.org/officeDocument/2006/relationships/slide" Target="slide62.xml"/><Relationship Id="rId4" Type="http://schemas.openxmlformats.org/officeDocument/2006/relationships/slide" Target="slide50.xml"/></Relationships>
</file>

<file path=ppt/slides/_rels/slide4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4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4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5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26.xml"/><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5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5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5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5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slide" Target="slide540.xml"/><Relationship Id="rId2" Type="http://schemas.openxmlformats.org/officeDocument/2006/relationships/notesSlide" Target="../notesSlides/notesSlide161.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5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5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5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5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slide" Target="slide556.xm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5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5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slide" Target="slide705.xml"/><Relationship Id="rId2" Type="http://schemas.openxmlformats.org/officeDocument/2006/relationships/slide" Target="slide837.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hyperlink" Target="Great_Lent_Communion_Hymns.ppsm" TargetMode="External"/></Relationships>
</file>

<file path=ppt/slides/_rels/slide556.xml.rels><?xml version="1.0" encoding="UTF-8" standalone="yes"?>
<Relationships xmlns="http://schemas.openxmlformats.org/package/2006/relationships"><Relationship Id="rId8" Type="http://schemas.openxmlformats.org/officeDocument/2006/relationships/slide" Target="slide751.xml"/><Relationship Id="rId13" Type="http://schemas.openxmlformats.org/officeDocument/2006/relationships/slide" Target="slide837.xml"/><Relationship Id="rId3" Type="http://schemas.openxmlformats.org/officeDocument/2006/relationships/slide" Target="slide723.xml"/><Relationship Id="rId7" Type="http://schemas.openxmlformats.org/officeDocument/2006/relationships/slide" Target="slide782.xml"/><Relationship Id="rId12" Type="http://schemas.openxmlformats.org/officeDocument/2006/relationships/slide" Target="slide809.xml"/><Relationship Id="rId2" Type="http://schemas.openxmlformats.org/officeDocument/2006/relationships/slide" Target="slide717.xml"/><Relationship Id="rId1" Type="http://schemas.openxmlformats.org/officeDocument/2006/relationships/slideLayout" Target="../slideLayouts/slideLayout14.xml"/><Relationship Id="rId6" Type="http://schemas.openxmlformats.org/officeDocument/2006/relationships/slide" Target="slide762.xml"/><Relationship Id="rId11" Type="http://schemas.openxmlformats.org/officeDocument/2006/relationships/slide" Target="slide798.xml"/><Relationship Id="rId5" Type="http://schemas.openxmlformats.org/officeDocument/2006/relationships/slide" Target="slide758.xml"/><Relationship Id="rId10" Type="http://schemas.openxmlformats.org/officeDocument/2006/relationships/slide" Target="slide792.xml"/><Relationship Id="rId4" Type="http://schemas.openxmlformats.org/officeDocument/2006/relationships/slide" Target="slide733.xml"/><Relationship Id="rId9" Type="http://schemas.openxmlformats.org/officeDocument/2006/relationships/slide" Target="slide787.xml"/><Relationship Id="rId14" Type="http://schemas.openxmlformats.org/officeDocument/2006/relationships/slide" Target="slide2.xml"/></Relationships>
</file>

<file path=ppt/slides/_rels/slide5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7.xml"/><Relationship Id="rId1" Type="http://schemas.openxmlformats.org/officeDocument/2006/relationships/slideLayout" Target="../slideLayouts/slideLayout14.xml"/></Relationships>
</file>

<file path=ppt/slides/_rels/slide6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6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6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6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6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2.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3.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7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0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0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05.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slide" Target="slide70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slide" Target="slide705.xml"/><Relationship Id="rId2" Type="http://schemas.openxmlformats.org/officeDocument/2006/relationships/slide" Target="slide83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slide" Target="slide555.xml"/><Relationship Id="rId2" Type="http://schemas.openxmlformats.org/officeDocument/2006/relationships/notesSlide" Target="../notesSlides/notesSlide29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1.jpeg"/></Relationships>
</file>

<file path=ppt/slides/_rels/slide7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555.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7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7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29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555.xml"/></Relationships>
</file>

<file path=ppt/slides/_rels/slide7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50.xml.rels><?xml version="1.0" encoding="UTF-8" standalone="yes"?>
<Relationships xmlns="http://schemas.openxmlformats.org/package/2006/relationships"><Relationship Id="rId3" Type="http://schemas.openxmlformats.org/officeDocument/2006/relationships/slide" Target="slide555.xml"/><Relationship Id="rId2" Type="http://schemas.openxmlformats.org/officeDocument/2006/relationships/slide" Target="slide837.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7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555.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7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7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1.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slide" Target="slide555.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7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7.xml"/><Relationship Id="rId1" Type="http://schemas.openxmlformats.org/officeDocument/2006/relationships/slideLayout" Target="../slideLayouts/slideLayout14.xml"/></Relationships>
</file>

<file path=ppt/slides/_rels/slide7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781.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slide" Target="slide555.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7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slide" Target="slide555.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7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788.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298.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789.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299.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7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301.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7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slide" Target="slide555.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7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7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8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5.xml"/><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6.xml"/><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7.xml"/><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9.xml"/><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31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555.xml"/></Relationships>
</file>

<file path=ppt/slides/_rels/slide8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2.xml"/><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31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555.xml"/></Relationships>
</file>

<file path=ppt/slides/_rels/slide8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7.xml"/><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9.xml"/><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32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555.xml"/></Relationships>
</file>

<file path=ppt/slides/_rels/slide8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8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2.xml"/><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3.xml"/><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4.xml"/><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7.xml"/><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8.xml"/><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0.xml"/><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slide" Target="slide555.xml"/><Relationship Id="rId2" Type="http://schemas.openxmlformats.org/officeDocument/2006/relationships/notesSlide" Target="../notesSlides/notesSlide33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837.xml"/></Relationships>
</file>

<file path=ppt/slides/_rels/slide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8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2.xml"/><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3.xml"/><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4.xml"/><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5.xml"/><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6.xml"/><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7.xml"/><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slide" Target="slide837.xml"/><Relationship Id="rId2" Type="http://schemas.openxmlformats.org/officeDocument/2006/relationships/notesSlide" Target="../notesSlides/notesSlide33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555.xml"/></Relationships>
</file>

<file path=ppt/slides/_rels/slide8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9.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8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slide" Target="slide92.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8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8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0.xml"/><Relationship Id="rId1" Type="http://schemas.openxmlformats.org/officeDocument/2006/relationships/slideLayout" Target="../slideLayouts/slideLayout4.xml"/></Relationships>
</file>

<file path=ppt/slides/_rels/slide8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1.xml"/><Relationship Id="rId1" Type="http://schemas.openxmlformats.org/officeDocument/2006/relationships/slideLayout" Target="../slideLayouts/slideLayout4.xml"/></Relationships>
</file>

<file path=ppt/slides/_rels/slide8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2.xml"/><Relationship Id="rId1" Type="http://schemas.openxmlformats.org/officeDocument/2006/relationships/slideLayout" Target="../slideLayouts/slideLayout14.xml"/></Relationships>
</file>

<file path=ppt/slides/_rels/slide8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8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8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8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7.xml"/><Relationship Id="rId1" Type="http://schemas.openxmlformats.org/officeDocument/2006/relationships/slideLayout" Target="../slideLayouts/slideLayout14.xml"/></Relationships>
</file>

<file path=ppt/slides/_rels/slide8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8.xml"/><Relationship Id="rId1" Type="http://schemas.openxmlformats.org/officeDocument/2006/relationships/slideLayout" Target="../slideLayouts/slideLayout14.xml"/></Relationships>
</file>

<file path=ppt/slides/_rels/slide8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9.xml"/><Relationship Id="rId1" Type="http://schemas.openxmlformats.org/officeDocument/2006/relationships/slideLayout" Target="../slideLayouts/slideLayout14.xml"/></Relationships>
</file>

<file path=ppt/slides/_rels/slide8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0.xml"/><Relationship Id="rId1" Type="http://schemas.openxmlformats.org/officeDocument/2006/relationships/slideLayout" Target="../slideLayouts/slideLayout14.xml"/></Relationships>
</file>

<file path=ppt/slides/_rels/slide8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7.xml"/><Relationship Id="rId1" Type="http://schemas.openxmlformats.org/officeDocument/2006/relationships/slideLayout" Target="../slideLayouts/slideLayout14.xml"/></Relationships>
</file>

<file path=ppt/slides/_rels/slide8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2.xml"/><Relationship Id="rId1" Type="http://schemas.openxmlformats.org/officeDocument/2006/relationships/slideLayout" Target="../slideLayouts/slideLayout14.xml"/></Relationships>
</file>

<file path=ppt/slides/_rels/slide8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8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873.xml.rels><?xml version="1.0" encoding="UTF-8" standalone="yes"?>
<Relationships xmlns="http://schemas.openxmlformats.org/package/2006/relationships"><Relationship Id="rId3" Type="http://schemas.openxmlformats.org/officeDocument/2006/relationships/slide" Target="slide982.xml"/><Relationship Id="rId2" Type="http://schemas.openxmlformats.org/officeDocument/2006/relationships/slide" Target="slide102.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8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3.xml"/><Relationship Id="rId1" Type="http://schemas.openxmlformats.org/officeDocument/2006/relationships/slideLayout" Target="../slideLayouts/slideLayout14.xml"/></Relationships>
</file>

<file path=ppt/slides/_rels/slide8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05.xml"/><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4.xml"/><Relationship Id="rId1" Type="http://schemas.openxmlformats.org/officeDocument/2006/relationships/slideLayout" Target="../slideLayouts/slideLayout14.xml"/></Relationships>
</file>

<file path=ppt/slides/_rels/slide8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5.xml"/><Relationship Id="rId1" Type="http://schemas.openxmlformats.org/officeDocument/2006/relationships/slideLayout" Target="../slideLayouts/slideLayout14.xml"/></Relationships>
</file>

<file path=ppt/slides/_rels/slide8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7.xml"/><Relationship Id="rId1" Type="http://schemas.openxmlformats.org/officeDocument/2006/relationships/slideLayout" Target="../slideLayouts/slideLayout14.xml"/></Relationships>
</file>

<file path=ppt/slides/_rels/slide8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8.xml"/><Relationship Id="rId1" Type="http://schemas.openxmlformats.org/officeDocument/2006/relationships/slideLayout" Target="../slideLayouts/slideLayout14.xml"/></Relationships>
</file>

<file path=ppt/slides/_rels/slide8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9.xml"/><Relationship Id="rId1" Type="http://schemas.openxmlformats.org/officeDocument/2006/relationships/slideLayout" Target="../slideLayouts/slideLayout14.xml"/></Relationships>
</file>

<file path=ppt/slides/_rels/slide8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0.xml"/><Relationship Id="rId1" Type="http://schemas.openxmlformats.org/officeDocument/2006/relationships/slideLayout" Target="../slideLayouts/slideLayout14.xml"/></Relationships>
</file>

<file path=ppt/slides/_rels/slide8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1.xml"/><Relationship Id="rId1" Type="http://schemas.openxmlformats.org/officeDocument/2006/relationships/slideLayout" Target="../slideLayouts/slideLayout14.xml"/></Relationships>
</file>

<file path=ppt/slides/_rels/slide885.xml.rels><?xml version="1.0" encoding="UTF-8" standalone="yes"?>
<Relationships xmlns="http://schemas.openxmlformats.org/package/2006/relationships"><Relationship Id="rId3" Type="http://schemas.openxmlformats.org/officeDocument/2006/relationships/slide" Target="slide120.xml"/><Relationship Id="rId2" Type="http://schemas.openxmlformats.org/officeDocument/2006/relationships/notesSlide" Target="../notesSlides/notesSlide362.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slide" Target="slide114.xml"/></Relationships>
</file>

<file path=ppt/slides/_rels/slide8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23.xml"/><Relationship Id="rId1" Type="http://schemas.openxmlformats.org/officeDocument/2006/relationships/slideLayout" Target="../slideLayouts/slideLayout13.xml"/></Relationships>
</file>

<file path=ppt/slides/_rels/slide8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8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8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1.xml"/><Relationship Id="rId1" Type="http://schemas.openxmlformats.org/officeDocument/2006/relationships/slideLayout" Target="../slideLayouts/slideLayout7.xml"/></Relationships>
</file>

<file path=ppt/slides/_rels/slide8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9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9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5.xml"/><Relationship Id="rId1" Type="http://schemas.openxmlformats.org/officeDocument/2006/relationships/slideLayout" Target="../slideLayouts/slideLayout4.xml"/></Relationships>
</file>

<file path=ppt/slides/_rels/slide9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9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9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7.xml"/><Relationship Id="rId1" Type="http://schemas.openxmlformats.org/officeDocument/2006/relationships/slideLayout" Target="../slideLayouts/slideLayout14.xml"/></Relationships>
</file>

<file path=ppt/slides/_rels/slide9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8.xml"/><Relationship Id="rId1" Type="http://schemas.openxmlformats.org/officeDocument/2006/relationships/slideLayout" Target="../slideLayouts/slideLayout14.xml"/></Relationships>
</file>

<file path=ppt/slides/_rels/slide9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9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51.xml"/><Relationship Id="rId1" Type="http://schemas.openxmlformats.org/officeDocument/2006/relationships/slideLayout" Target="../slideLayouts/slideLayout13.xml"/></Relationships>
</file>

<file path=ppt/slides/_rels/slide9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68.xml"/><Relationship Id="rId1" Type="http://schemas.openxmlformats.org/officeDocument/2006/relationships/slideLayout" Target="../slideLayouts/slideLayout14.xml"/></Relationships>
</file>

<file path=ppt/slides/_rels/slide94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68.xml"/><Relationship Id="rId1" Type="http://schemas.openxmlformats.org/officeDocument/2006/relationships/slideLayout" Target="../slideLayouts/slideLayout14.xml"/></Relationships>
</file>

<file path=ppt/slides/_rels/slide9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9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9.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9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0.xml"/><Relationship Id="rId1" Type="http://schemas.openxmlformats.org/officeDocument/2006/relationships/slideLayout" Target="../slideLayouts/slideLayout14.xml"/></Relationships>
</file>

<file path=ppt/slides/_rels/slide9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1.xml"/><Relationship Id="rId1" Type="http://schemas.openxmlformats.org/officeDocument/2006/relationships/slideLayout" Target="../slideLayouts/slideLayout14.xml"/></Relationships>
</file>

<file path=ppt/slides/_rels/slide9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2.xml"/><Relationship Id="rId1" Type="http://schemas.openxmlformats.org/officeDocument/2006/relationships/slideLayout" Target="../slideLayouts/slideLayout14.xml"/></Relationships>
</file>

<file path=ppt/slides/_rels/slide9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3.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9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4.xml"/><Relationship Id="rId1" Type="http://schemas.openxmlformats.org/officeDocument/2006/relationships/slideLayout" Target="../slideLayouts/slideLayout14.xml"/></Relationships>
</file>

<file path=ppt/slides/_rels/slide9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6.xml"/><Relationship Id="rId1" Type="http://schemas.openxmlformats.org/officeDocument/2006/relationships/slideLayout" Target="../slideLayouts/slideLayout14.xml"/></Relationships>
</file>

<file path=ppt/slides/_rels/slide9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89.xml"/><Relationship Id="rId1" Type="http://schemas.openxmlformats.org/officeDocument/2006/relationships/slideLayout" Target="../slideLayouts/slideLayout14.xml"/></Relationships>
</file>

<file path=ppt/slides/_rels/slide9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7.xml"/><Relationship Id="rId1" Type="http://schemas.openxmlformats.org/officeDocument/2006/relationships/slideLayout" Target="../slideLayouts/slideLayout14.xml"/></Relationships>
</file>

<file path=ppt/slides/_rels/slide9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8.xml"/><Relationship Id="rId1" Type="http://schemas.openxmlformats.org/officeDocument/2006/relationships/slideLayout" Target="../slideLayouts/slideLayout14.xml"/></Relationships>
</file>

<file path=ppt/slides/_rels/slide9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9.xml"/><Relationship Id="rId1" Type="http://schemas.openxmlformats.org/officeDocument/2006/relationships/slideLayout" Target="../slideLayouts/slideLayout14.xml"/></Relationships>
</file>

<file path=ppt/slides/_rels/slide9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0.xml"/><Relationship Id="rId1" Type="http://schemas.openxmlformats.org/officeDocument/2006/relationships/slideLayout" Target="../slideLayouts/slideLayout14.xml"/></Relationships>
</file>

<file path=ppt/slides/_rels/slide9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1.xml"/><Relationship Id="rId1" Type="http://schemas.openxmlformats.org/officeDocument/2006/relationships/slideLayout" Target="../slideLayouts/slideLayout14.xml"/></Relationships>
</file>

<file path=ppt/slides/_rels/slide9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5.xml"/><Relationship Id="rId1" Type="http://schemas.openxmlformats.org/officeDocument/2006/relationships/slideLayout" Target="../slideLayouts/slideLayout13.xml"/></Relationships>
</file>

<file path=ppt/slides/_rels/slide9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2.xml"/><Relationship Id="rId1" Type="http://schemas.openxmlformats.org/officeDocument/2006/relationships/slideLayout" Target="../slideLayouts/slideLayout14.xml"/></Relationships>
</file>

<file path=ppt/slides/_rels/slide9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hyperlink" Target="https://docs.google.com/file/d/1lktP8iGtvuR42EhTJ6VJXrcbsdJHI97j/edit?usp=docslist_api&amp;filetype=mspresentation" TargetMode="External"/><Relationship Id="rId4" Type="http://schemas.openxmlformats.org/officeDocument/2006/relationships/slide" Target="slide866.xml"/></Relationships>
</file>

<file path=ppt/slides/_rels/slide9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3.xml"/><Relationship Id="rId1" Type="http://schemas.openxmlformats.org/officeDocument/2006/relationships/slideLayout" Target="../slideLayouts/slideLayout14.xml"/></Relationships>
</file>

<file path=ppt/slides/_rels/slide9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4.xml"/><Relationship Id="rId1" Type="http://schemas.openxmlformats.org/officeDocument/2006/relationships/slideLayout" Target="../slideLayouts/slideLayout14.xml"/></Relationships>
</file>

<file path=ppt/slides/_rels/slide9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5.xml"/><Relationship Id="rId1" Type="http://schemas.openxmlformats.org/officeDocument/2006/relationships/slideLayout" Target="../slideLayouts/slideLayout14.xml"/></Relationships>
</file>

<file path=ppt/slides/_rels/slide9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6.xml"/><Relationship Id="rId1" Type="http://schemas.openxmlformats.org/officeDocument/2006/relationships/slideLayout" Target="../slideLayouts/slideLayout14.xml"/></Relationships>
</file>

<file path=ppt/slides/_rels/slide9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2.xml"/><Relationship Id="rId1" Type="http://schemas.openxmlformats.org/officeDocument/2006/relationships/slideLayout" Target="../slideLayouts/slideLayout14.xml"/></Relationships>
</file>

<file path=ppt/slides/_rels/slide9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02.xml"/><Relationship Id="rId1" Type="http://schemas.openxmlformats.org/officeDocument/2006/relationships/slideLayout" Target="../slideLayouts/slideLayout7.xml"/></Relationships>
</file>

<file path=ppt/slides/_rels/slide9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7.xml"/><Relationship Id="rId1" Type="http://schemas.openxmlformats.org/officeDocument/2006/relationships/slideLayout" Target="../slideLayouts/slideLayout14.xml"/></Relationships>
</file>

<file path=ppt/slides/_rels/slide97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notesSlide" Target="../notesSlides/notesSlide388.xml"/><Relationship Id="rId1" Type="http://schemas.openxmlformats.org/officeDocument/2006/relationships/slideLayout" Target="../slideLayouts/slideLayout14.xml"/><Relationship Id="rId5" Type="http://schemas.openxmlformats.org/officeDocument/2006/relationships/slide" Target="slide2.xml"/><Relationship Id="rId4" Type="http://schemas.openxmlformats.org/officeDocument/2006/relationships/slide" Target="slide979.xml"/></Relationships>
</file>

<file path=ppt/slides/_rels/slide9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9.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slide" Target="slide979.xml"/><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9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02.xml"/><Relationship Id="rId1" Type="http://schemas.openxmlformats.org/officeDocument/2006/relationships/slideLayout" Target="../slideLayouts/slideLayout13.xml"/></Relationships>
</file>

<file path=ppt/slides/_rels/slide981.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notesSlide" Target="../notesSlides/notesSlide390.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98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8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8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8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8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8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8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9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9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1.xml"/><Relationship Id="rId1" Type="http://schemas.openxmlformats.org/officeDocument/2006/relationships/slideLayout" Target="../slideLayouts/slideLayout14.xml"/></Relationships>
</file>

<file path=ppt/slides/_rels/slide9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97.xml.rels><?xml version="1.0" encoding="UTF-8" standalone="yes"?>
<Relationships xmlns="http://schemas.openxmlformats.org/package/2006/relationships"><Relationship Id="rId3" Type="http://schemas.openxmlformats.org/officeDocument/2006/relationships/slide" Target="slide123.xml"/><Relationship Id="rId2" Type="http://schemas.openxmlformats.org/officeDocument/2006/relationships/slide" Target="slide887.xml"/><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9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9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888195" name="Text Box 3"/>
          <p:cNvSpPr txBox="1">
            <a:spLocks noChangeArrowheads="1"/>
          </p:cNvSpPr>
          <p:nvPr/>
        </p:nvSpPr>
        <p:spPr bwMode="auto">
          <a:xfrm>
            <a:off x="1829064" y="685800"/>
            <a:ext cx="7682072" cy="457200"/>
          </a:xfrm>
          <a:prstGeom prst="rect">
            <a:avLst/>
          </a:prstGeom>
          <a:noFill/>
          <a:ln w="9525">
            <a:noFill/>
            <a:miter lim="800000"/>
            <a:headEnd/>
            <a:tailEnd/>
          </a:ln>
          <a:effectLst/>
        </p:spPr>
        <p:txBody>
          <a:bodyPr>
            <a:spAutoFit/>
          </a:bodyPr>
          <a:lstStyle/>
          <a:p>
            <a:pPr>
              <a:spcBef>
                <a:spcPct val="50000"/>
              </a:spcBef>
            </a:pPr>
            <a:endParaRPr lang="en-CA" sz="2400">
              <a:latin typeface="Times New Roman" pitchFamily="18" charset="0"/>
            </a:endParaRPr>
          </a:p>
        </p:txBody>
      </p:sp>
      <p:pic>
        <p:nvPicPr>
          <p:cNvPr id="10888198" name="Picture 6" descr="Christ Teaching in the Temple"/>
          <p:cNvPicPr>
            <a:picLocks noChangeAspect="1" noChangeArrowheads="1"/>
          </p:cNvPicPr>
          <p:nvPr/>
        </p:nvPicPr>
        <p:blipFill>
          <a:blip r:embed="rId3" cstate="print"/>
          <a:srcRect/>
          <a:stretch>
            <a:fillRect/>
          </a:stretch>
        </p:blipFill>
        <p:spPr bwMode="auto">
          <a:xfrm>
            <a:off x="3841036" y="1066800"/>
            <a:ext cx="3212295" cy="5257800"/>
          </a:xfrm>
          <a:prstGeom prst="rect">
            <a:avLst/>
          </a:prstGeom>
          <a:noFill/>
        </p:spPr>
      </p:pic>
      <p:sp>
        <p:nvSpPr>
          <p:cNvPr id="8" name="Title 7"/>
          <p:cNvSpPr>
            <a:spLocks noGrp="1"/>
          </p:cNvSpPr>
          <p:nvPr>
            <p:ph type="title" idx="4294967295"/>
          </p:nvPr>
        </p:nvSpPr>
        <p:spPr>
          <a:xfrm>
            <a:off x="640173" y="228600"/>
            <a:ext cx="9694043" cy="685800"/>
          </a:xfrm>
          <a:solidFill>
            <a:schemeClr val="accent4">
              <a:lumMod val="50000"/>
            </a:schemeClr>
          </a:solidFill>
          <a:ln>
            <a:solidFill>
              <a:schemeClr val="tx1"/>
            </a:solidFill>
          </a:ln>
        </p:spPr>
        <p:txBody>
          <a:bodyPr/>
          <a:lstStyle/>
          <a:p>
            <a:r>
              <a:rPr lang="en-CA" sz="3800" b="1" kern="1200" dirty="0">
                <a:solidFill>
                  <a:schemeClr val="tx1"/>
                </a:solidFill>
                <a:latin typeface="Arial" charset="0"/>
                <a:ea typeface="+mn-ea"/>
                <a:cs typeface="Arial" charset="0"/>
              </a:rPr>
              <a:t>Sermon</a:t>
            </a: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32118" name="Group 22"/>
          <p:cNvGraphicFramePr>
            <a:graphicFrameLocks noGrp="1"/>
          </p:cNvGraphicFramePr>
          <p:nvPr/>
        </p:nvGraphicFramePr>
        <p:xfrm>
          <a:off x="301778" y="1016511"/>
          <a:ext cx="10398252" cy="4716785"/>
        </p:xfrm>
        <a:graphic>
          <a:graphicData uri="http://schemas.openxmlformats.org/drawingml/2006/table">
            <a:tbl>
              <a:tblPr/>
              <a:tblGrid>
                <a:gridCol w="3671779">
                  <a:extLst>
                    <a:ext uri="{9D8B030D-6E8A-4147-A177-3AD203B41FA5}">
                      <a16:colId xmlns:a16="http://schemas.microsoft.com/office/drawing/2014/main" val="20000"/>
                    </a:ext>
                  </a:extLst>
                </a:gridCol>
                <a:gridCol w="3776759">
                  <a:extLst>
                    <a:ext uri="{9D8B030D-6E8A-4147-A177-3AD203B41FA5}">
                      <a16:colId xmlns:a16="http://schemas.microsoft.com/office/drawing/2014/main" val="20001"/>
                    </a:ext>
                  </a:extLst>
                </a:gridCol>
                <a:gridCol w="2949714">
                  <a:extLst>
                    <a:ext uri="{9D8B030D-6E8A-4147-A177-3AD203B41FA5}">
                      <a16:colId xmlns:a16="http://schemas.microsoft.com/office/drawing/2014/main" val="20002"/>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err="1">
                          <a:ln>
                            <a:noFill/>
                          </a:ln>
                          <a:solidFill>
                            <a:schemeClr val="tx1"/>
                          </a:solidFill>
                          <a:effectLst/>
                          <a:latin typeface="Coptic1" pitchFamily="2" charset="0"/>
                          <a:cs typeface="Arial" charset="0"/>
                        </a:rPr>
                        <a:t>Eybe</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vai</a:t>
                      </a:r>
                      <a:r>
                        <a:rPr kumimoji="0" lang="en-US" sz="3100" b="0" i="0" u="none" strike="noStrike" cap="none" normalizeH="0" baseline="0" dirty="0">
                          <a:ln>
                            <a:noFill/>
                          </a:ln>
                          <a:solidFill>
                            <a:schemeClr val="tx1"/>
                          </a:solidFill>
                          <a:effectLst/>
                          <a:latin typeface="Coptic1" pitchFamily="2" charset="0"/>
                          <a:cs typeface="Arial" charset="0"/>
                        </a:rPr>
                        <a:t> ten]</a:t>
                      </a:r>
                      <a:r>
                        <a:rPr kumimoji="0" lang="en-US" sz="3100" b="0" i="0" u="none" strike="noStrike" cap="none" normalizeH="0" baseline="0" dirty="0" err="1">
                          <a:ln>
                            <a:noFill/>
                          </a:ln>
                          <a:solidFill>
                            <a:schemeClr val="tx1"/>
                          </a:solidFill>
                          <a:effectLst/>
                          <a:latin typeface="Coptic1" pitchFamily="2" charset="0"/>
                          <a:cs typeface="Arial" charset="0"/>
                        </a:rPr>
                        <a:t>w~ou</a:t>
                      </a:r>
                      <a:r>
                        <a:rPr kumimoji="0" lang="en-US" sz="3100" b="0" i="0" u="none" strike="noStrike" cap="none" normalizeH="0" baseline="0" dirty="0">
                          <a:ln>
                            <a:noFill/>
                          </a:ln>
                          <a:solidFill>
                            <a:schemeClr val="tx1"/>
                          </a:solidFill>
                          <a:effectLst/>
                          <a:latin typeface="Coptic1" pitchFamily="2" charset="0"/>
                          <a:cs typeface="Arial" charset="0"/>
                        </a:rPr>
                        <a:t> ne: </a:t>
                      </a:r>
                      <a:r>
                        <a:rPr kumimoji="0" lang="en-US" sz="3100" b="0" i="0" u="none" strike="noStrike" cap="none" normalizeH="0" baseline="0" dirty="0" err="1">
                          <a:ln>
                            <a:noFill/>
                          </a:ln>
                          <a:solidFill>
                            <a:schemeClr val="tx1"/>
                          </a:solidFill>
                          <a:effectLst/>
                          <a:latin typeface="Coptic1" pitchFamily="2" charset="0"/>
                          <a:cs typeface="Arial" charset="0"/>
                        </a:rPr>
                        <a:t>hwc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yeo~tokoc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n~c</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ou</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niben</a:t>
                      </a:r>
                      <a:r>
                        <a:rPr kumimoji="0" lang="en-US" sz="3100" b="0" i="0" u="none" strike="noStrike" cap="none" normalizeH="0" baseline="0" dirty="0">
                          <a:ln>
                            <a:noFill/>
                          </a:ln>
                          <a:solidFill>
                            <a:schemeClr val="tx1"/>
                          </a:solidFill>
                          <a:effectLst/>
                          <a:latin typeface="Coptic1" pitchFamily="2" charset="0"/>
                          <a:cs typeface="Arial" charset="0"/>
                        </a:rPr>
                        <a:t>: ma]ho </a:t>
                      </a:r>
                      <a:r>
                        <a:rPr kumimoji="0" lang="en-US" sz="3100" b="0" i="0" u="none" strike="noStrike" cap="none" normalizeH="0" baseline="0" dirty="0" err="1">
                          <a:ln>
                            <a:noFill/>
                          </a:ln>
                          <a:solidFill>
                            <a:schemeClr val="tx1"/>
                          </a:solidFill>
                          <a:effectLst/>
                          <a:latin typeface="Coptic1" pitchFamily="2" charset="0"/>
                          <a:cs typeface="Arial" charset="0"/>
                        </a:rPr>
                        <a:t>e~p</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oic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e~h~r</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i</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e~jwn</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n~tef,a</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nennobi</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nan</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e~bol</a:t>
                      </a:r>
                      <a:r>
                        <a:rPr kumimoji="0" lang="en-US" sz="3100" b="0" i="0" u="none" strike="noStrike" cap="none" normalizeH="0" baseline="0" dirty="0">
                          <a:ln>
                            <a:noFill/>
                          </a:ln>
                          <a:solidFill>
                            <a:schemeClr val="tx1"/>
                          </a:solidFill>
                          <a:effectLst/>
                          <a:latin typeface="Coptic1" pitchFamily="2" charset="0"/>
                          <a:cs typeface="Arial" charset="0"/>
                        </a:rPr>
                        <a:t>.</a:t>
                      </a:r>
                      <a:endParaRPr kumimoji="0" lang="en-US" sz="32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Pour cela, nous te glorifions : comme Mère de Dieu en tout temps: Demande au Seigneur de notre part : pour qu'Il nous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من اجل هذا نمجدك كوالدة الإله كل حين. </a:t>
                      </a:r>
                      <a:r>
                        <a:rPr kumimoji="0" lang="ar-EG" sz="3600" b="0" i="0" u="none" strike="noStrike" cap="none" normalizeH="0" baseline="0" dirty="0" err="1">
                          <a:ln>
                            <a:noFill/>
                          </a:ln>
                          <a:solidFill>
                            <a:schemeClr val="tx1"/>
                          </a:solidFill>
                          <a:effectLst/>
                          <a:latin typeface="Arial" charset="0"/>
                          <a:cs typeface="Arial" charset="0"/>
                        </a:rPr>
                        <a:t>إسألى</a:t>
                      </a:r>
                      <a:r>
                        <a:rPr kumimoji="0" lang="ar-EG" sz="3600" b="0" i="0" u="none" strike="noStrike" cap="none" normalizeH="0" baseline="0" dirty="0">
                          <a:ln>
                            <a:noFill/>
                          </a:ln>
                          <a:solidFill>
                            <a:schemeClr val="tx1"/>
                          </a:solidFill>
                          <a:effectLst/>
                          <a:latin typeface="Arial" charset="0"/>
                          <a:cs typeface="Arial" charset="0"/>
                        </a:rPr>
                        <a:t> الرب عنا ليغفر لنا خطايانا.</a:t>
                      </a:r>
                      <a:endParaRPr kumimoji="0" lang="en-US" sz="39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7613442" name="Group 2"/>
          <p:cNvGrpSpPr>
            <a:grpSpLocks/>
          </p:cNvGrpSpPr>
          <p:nvPr/>
        </p:nvGrpSpPr>
        <p:grpSpPr bwMode="auto">
          <a:xfrm>
            <a:off x="0" y="2819400"/>
            <a:ext cx="10334215" cy="1447800"/>
            <a:chOff x="-3" y="-3"/>
            <a:chExt cx="2820" cy="820"/>
          </a:xfrm>
        </p:grpSpPr>
        <p:grpSp>
          <p:nvGrpSpPr>
            <p:cNvPr id="7613443" name="Group 3"/>
            <p:cNvGrpSpPr>
              <a:grpSpLocks/>
            </p:cNvGrpSpPr>
            <p:nvPr/>
          </p:nvGrpSpPr>
          <p:grpSpPr bwMode="auto">
            <a:xfrm>
              <a:off x="0" y="0"/>
              <a:ext cx="2814" cy="814"/>
              <a:chOff x="0" y="0"/>
              <a:chExt cx="2814" cy="814"/>
            </a:xfrm>
          </p:grpSpPr>
          <p:grpSp>
            <p:nvGrpSpPr>
              <p:cNvPr id="7613444" name="Group 4"/>
              <p:cNvGrpSpPr>
                <a:grpSpLocks/>
              </p:cNvGrpSpPr>
              <p:nvPr/>
            </p:nvGrpSpPr>
            <p:grpSpPr bwMode="auto">
              <a:xfrm>
                <a:off x="0" y="0"/>
                <a:ext cx="1094" cy="814"/>
                <a:chOff x="0" y="0"/>
                <a:chExt cx="1094" cy="814"/>
              </a:xfrm>
            </p:grpSpPr>
            <p:sp>
              <p:nvSpPr>
                <p:cNvPr id="7613445"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7613446"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13447" name="Group 7"/>
              <p:cNvGrpSpPr>
                <a:grpSpLocks/>
              </p:cNvGrpSpPr>
              <p:nvPr/>
            </p:nvGrpSpPr>
            <p:grpSpPr bwMode="auto">
              <a:xfrm>
                <a:off x="1094" y="0"/>
                <a:ext cx="842" cy="814"/>
                <a:chOff x="1094" y="0"/>
                <a:chExt cx="842" cy="814"/>
              </a:xfrm>
            </p:grpSpPr>
            <p:sp>
              <p:nvSpPr>
                <p:cNvPr id="7613448"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7613449"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13450" name="Group 10"/>
              <p:cNvGrpSpPr>
                <a:grpSpLocks/>
              </p:cNvGrpSpPr>
              <p:nvPr/>
            </p:nvGrpSpPr>
            <p:grpSpPr bwMode="auto">
              <a:xfrm>
                <a:off x="1936" y="0"/>
                <a:ext cx="878" cy="814"/>
                <a:chOff x="1936" y="0"/>
                <a:chExt cx="878" cy="814"/>
              </a:xfrm>
            </p:grpSpPr>
            <p:sp>
              <p:nvSpPr>
                <p:cNvPr id="7613451"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7613452"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7613453"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7613454" name="Group 14"/>
          <p:cNvGrpSpPr>
            <a:grpSpLocks/>
          </p:cNvGrpSpPr>
          <p:nvPr/>
        </p:nvGrpSpPr>
        <p:grpSpPr bwMode="auto">
          <a:xfrm>
            <a:off x="1097439" y="3352800"/>
            <a:ext cx="10425669" cy="1466850"/>
            <a:chOff x="-3" y="-3"/>
            <a:chExt cx="2820" cy="924"/>
          </a:xfrm>
        </p:grpSpPr>
        <p:grpSp>
          <p:nvGrpSpPr>
            <p:cNvPr id="7613455" name="Group 15"/>
            <p:cNvGrpSpPr>
              <a:grpSpLocks/>
            </p:cNvGrpSpPr>
            <p:nvPr/>
          </p:nvGrpSpPr>
          <p:grpSpPr bwMode="auto">
            <a:xfrm>
              <a:off x="0" y="0"/>
              <a:ext cx="2814" cy="918"/>
              <a:chOff x="0" y="0"/>
              <a:chExt cx="2814" cy="918"/>
            </a:xfrm>
          </p:grpSpPr>
          <p:grpSp>
            <p:nvGrpSpPr>
              <p:cNvPr id="7613456" name="Group 16"/>
              <p:cNvGrpSpPr>
                <a:grpSpLocks/>
              </p:cNvGrpSpPr>
              <p:nvPr/>
            </p:nvGrpSpPr>
            <p:grpSpPr bwMode="auto">
              <a:xfrm>
                <a:off x="0" y="0"/>
                <a:ext cx="1094" cy="918"/>
                <a:chOff x="0" y="0"/>
                <a:chExt cx="1094" cy="918"/>
              </a:xfrm>
            </p:grpSpPr>
            <p:sp>
              <p:nvSpPr>
                <p:cNvPr id="7613457"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7613458"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13459" name="Group 19"/>
              <p:cNvGrpSpPr>
                <a:grpSpLocks/>
              </p:cNvGrpSpPr>
              <p:nvPr/>
            </p:nvGrpSpPr>
            <p:grpSpPr bwMode="auto">
              <a:xfrm>
                <a:off x="1094" y="0"/>
                <a:ext cx="842" cy="918"/>
                <a:chOff x="1094" y="0"/>
                <a:chExt cx="842" cy="918"/>
              </a:xfrm>
            </p:grpSpPr>
            <p:sp>
              <p:nvSpPr>
                <p:cNvPr id="7613460"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7613461"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13462" name="Group 22"/>
              <p:cNvGrpSpPr>
                <a:grpSpLocks/>
              </p:cNvGrpSpPr>
              <p:nvPr/>
            </p:nvGrpSpPr>
            <p:grpSpPr bwMode="auto">
              <a:xfrm>
                <a:off x="1936" y="0"/>
                <a:ext cx="878" cy="918"/>
                <a:chOff x="1936" y="0"/>
                <a:chExt cx="878" cy="918"/>
              </a:xfrm>
            </p:grpSpPr>
            <p:sp>
              <p:nvSpPr>
                <p:cNvPr id="7613463"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7613464"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7613465"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7613548" name="Group 108"/>
          <p:cNvGraphicFramePr>
            <a:graphicFrameLocks noGrp="1"/>
          </p:cNvGraphicFramePr>
          <p:nvPr>
            <p:ph type="tbl" idx="1"/>
          </p:nvPr>
        </p:nvGraphicFramePr>
        <p:xfrm>
          <a:off x="620054" y="964699"/>
          <a:ext cx="10052556" cy="4114800"/>
        </p:xfrm>
        <a:graphic>
          <a:graphicData uri="http://schemas.openxmlformats.org/drawingml/2006/table">
            <a:tbl>
              <a:tblPr/>
              <a:tblGrid>
                <a:gridCol w="3311430">
                  <a:extLst>
                    <a:ext uri="{9D8B030D-6E8A-4147-A177-3AD203B41FA5}">
                      <a16:colId xmlns:a16="http://schemas.microsoft.com/office/drawing/2014/main" val="20000"/>
                    </a:ext>
                  </a:extLst>
                </a:gridCol>
                <a:gridCol w="3784492">
                  <a:extLst>
                    <a:ext uri="{9D8B030D-6E8A-4147-A177-3AD203B41FA5}">
                      <a16:colId xmlns:a16="http://schemas.microsoft.com/office/drawing/2014/main" val="20001"/>
                    </a:ext>
                  </a:extLst>
                </a:gridCol>
                <a:gridCol w="2956634">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Tenouwst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m~mok</a:t>
                      </a:r>
                      <a:r>
                        <a:rPr kumimoji="0" lang="en-US" sz="3000" b="0" i="0" u="none" strike="noStrike" cap="none" normalizeH="0" baseline="0" dirty="0">
                          <a:ln>
                            <a:noFill/>
                          </a:ln>
                          <a:solidFill>
                            <a:schemeClr val="tx1"/>
                          </a:solidFill>
                          <a:effectLst/>
                          <a:latin typeface="Coptic1" pitchFamily="2" charset="0"/>
                          <a:cs typeface="Arial" charset="0"/>
                        </a:rPr>
                        <a:t> w~ </a:t>
                      </a:r>
                      <a:r>
                        <a:rPr kumimoji="0" lang="en-US" sz="3000" b="0" i="0" u="none" strike="noStrike" cap="none" normalizeH="0" baseline="0" dirty="0" err="1">
                          <a:ln>
                            <a:noFill/>
                          </a:ln>
                          <a:solidFill>
                            <a:schemeClr val="tx1"/>
                          </a:solidFill>
                          <a:effectLst/>
                          <a:latin typeface="Coptic1" pitchFamily="2" charset="0"/>
                          <a:cs typeface="Arial" charset="0"/>
                        </a:rPr>
                        <a:t>P,#c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nemPekiwt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n~a~gayoc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Pip~neuma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je </a:t>
                      </a:r>
                      <a:r>
                        <a:rPr kumimoji="0" lang="en-US" sz="3000" b="0" i="0" u="none" strike="noStrike" cap="none" normalizeH="0" baseline="0" dirty="0" err="1">
                          <a:ln>
                            <a:noFill/>
                          </a:ln>
                          <a:solidFill>
                            <a:schemeClr val="tx1"/>
                          </a:solidFill>
                          <a:effectLst/>
                          <a:latin typeface="Coptic1" pitchFamily="2" charset="0"/>
                          <a:cs typeface="Arial" charset="0"/>
                        </a:rPr>
                        <a:t>aki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fr-CA" sz="3000" b="0" i="0" u="none" strike="noStrike" cap="none" normalizeH="0" baseline="0" dirty="0" err="1">
                          <a:ln>
                            <a:noFill/>
                          </a:ln>
                          <a:solidFill>
                            <a:schemeClr val="tx1"/>
                          </a:solidFill>
                          <a:effectLst/>
                          <a:latin typeface="Coptic1" pitchFamily="2" charset="0"/>
                          <a:cs typeface="Arial" charset="0"/>
                        </a:rPr>
                        <a:t>ak</a:t>
                      </a:r>
                      <a:r>
                        <a:rPr kumimoji="0" lang="fr-CA"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twnk</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ar-EG" sz="3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akcw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m~mon</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Nous T’adorons ô Christ, avec Ton Père</a:t>
                      </a:r>
                      <a:r>
                        <a:rPr kumimoji="0" lang="ar-EG" sz="3200" b="0" i="0" u="none" strike="noStrike" cap="none" normalizeH="0" baseline="0" dirty="0">
                          <a:ln>
                            <a:noFill/>
                          </a:ln>
                          <a:solidFill>
                            <a:schemeClr val="tx1"/>
                          </a:solidFill>
                          <a:effectLst/>
                          <a:latin typeface="Arial" charset="0"/>
                          <a:cs typeface="Arial" charset="0"/>
                        </a:rPr>
                        <a:t> </a:t>
                      </a:r>
                      <a:r>
                        <a:rPr kumimoji="0" lang="fr-FR" sz="3200" b="0" i="0" u="none" strike="noStrike" cap="none" normalizeH="0" baseline="0" dirty="0">
                          <a:ln>
                            <a:noFill/>
                          </a:ln>
                          <a:solidFill>
                            <a:schemeClr val="tx1"/>
                          </a:solidFill>
                          <a:effectLst/>
                          <a:latin typeface="Arial" charset="0"/>
                          <a:cs typeface="Arial" charset="0"/>
                        </a:rPr>
                        <a:t>très Bon</a:t>
                      </a:r>
                      <a:r>
                        <a:rPr kumimoji="0" lang="ar-EG"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et Le Saint Esprit, car Tu es venu (ressuscité) et Tu nous as sauvés.</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نسجدُ لك أيها المسيح مع أبيك</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الصالح والروح</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القدس لأنكَ أتيت</a:t>
                      </a:r>
                      <a:r>
                        <a:rPr kumimoji="0" lang="ar-EG" sz="3600" b="0" i="0" u="none" strike="noStrike" cap="none" normalizeH="0" baseline="0" dirty="0">
                          <a:ln>
                            <a:noFill/>
                          </a:ln>
                          <a:solidFill>
                            <a:schemeClr val="tx1"/>
                          </a:solidFill>
                          <a:effectLst/>
                          <a:latin typeface="Arial" charset="0"/>
                          <a:cs typeface="Arial" pitchFamily="34" charset="0"/>
                        </a:rPr>
                        <a:t> (قمت)</a:t>
                      </a:r>
                      <a:r>
                        <a:rPr kumimoji="0" lang="fr-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وخلصتنا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6238" name="Group 14"/>
          <p:cNvGraphicFramePr>
            <a:graphicFrameLocks noGrp="1"/>
          </p:cNvGraphicFramePr>
          <p:nvPr>
            <p:ph/>
          </p:nvPr>
        </p:nvGraphicFramePr>
        <p:xfrm>
          <a:off x="301777" y="836666"/>
          <a:ext cx="10025138" cy="5472704"/>
        </p:xfrm>
        <a:graphic>
          <a:graphicData uri="http://schemas.openxmlformats.org/drawingml/2006/table">
            <a:tbl>
              <a:tblPr/>
              <a:tblGrid>
                <a:gridCol w="6331666">
                  <a:extLst>
                    <a:ext uri="{9D8B030D-6E8A-4147-A177-3AD203B41FA5}">
                      <a16:colId xmlns:a16="http://schemas.microsoft.com/office/drawing/2014/main" val="20000"/>
                    </a:ext>
                  </a:extLst>
                </a:gridCol>
                <a:gridCol w="3693472">
                  <a:extLst>
                    <a:ext uri="{9D8B030D-6E8A-4147-A177-3AD203B41FA5}">
                      <a16:colId xmlns:a16="http://schemas.microsoft.com/office/drawing/2014/main" val="20001"/>
                    </a:ext>
                  </a:extLst>
                </a:gridCol>
              </a:tblGrid>
              <a:tr h="5472704">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Et avec la bénédiction, bénit.</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21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Amen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Et avec la sanctification, sanctifie.</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Amen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وبالبركة بارك</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وبالتقديس قدس.</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24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7262" name="Group 14"/>
          <p:cNvGraphicFramePr>
            <a:graphicFrameLocks noGrp="1"/>
          </p:cNvGraphicFramePr>
          <p:nvPr>
            <p:ph/>
          </p:nvPr>
        </p:nvGraphicFramePr>
        <p:xfrm>
          <a:off x="2030250" y="321563"/>
          <a:ext cx="7133352" cy="2819400"/>
        </p:xfrm>
        <a:graphic>
          <a:graphicData uri="http://schemas.openxmlformats.org/drawingml/2006/table">
            <a:tbl>
              <a:tblPr/>
              <a:tblGrid>
                <a:gridCol w="4023942">
                  <a:extLst>
                    <a:ext uri="{9D8B030D-6E8A-4147-A177-3AD203B41FA5}">
                      <a16:colId xmlns:a16="http://schemas.microsoft.com/office/drawing/2014/main" val="20000"/>
                    </a:ext>
                  </a:extLst>
                </a:gridCol>
                <a:gridCol w="3109410">
                  <a:extLst>
                    <a:ext uri="{9D8B030D-6E8A-4147-A177-3AD203B41FA5}">
                      <a16:colId xmlns:a16="http://schemas.microsoft.com/office/drawing/2014/main" val="20001"/>
                    </a:ext>
                  </a:extLst>
                </a:gridCol>
              </a:tblGrid>
              <a:tr h="2819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Tes offrandes honorables que nous avons mis devant Toi, ce pain et cette coupe.</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8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8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قرابينك هذه المُكرّمة التى بدأنا بوضعِها أمامك، هذا الخبز وهذه الكأس.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597264" name="Picture 16" descr="censer"/>
          <p:cNvPicPr>
            <a:picLocks noChangeAspect="1" noChangeArrowheads="1"/>
          </p:cNvPicPr>
          <p:nvPr/>
        </p:nvPicPr>
        <p:blipFill>
          <a:blip r:embed="rId2" cstate="print"/>
          <a:srcRect/>
          <a:stretch>
            <a:fillRect/>
          </a:stretch>
        </p:blipFill>
        <p:spPr bwMode="auto">
          <a:xfrm>
            <a:off x="4481209" y="2743200"/>
            <a:ext cx="2707397" cy="4152900"/>
          </a:xfrm>
          <a:prstGeom prst="rect">
            <a:avLst/>
          </a:prstGeom>
          <a:noFill/>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41330" name="Group 18"/>
          <p:cNvGraphicFramePr>
            <a:graphicFrameLocks noGrp="1"/>
          </p:cNvGraphicFramePr>
          <p:nvPr/>
        </p:nvGraphicFramePr>
        <p:xfrm>
          <a:off x="301777" y="260592"/>
          <a:ext cx="10025138" cy="6140207"/>
        </p:xfrm>
        <a:graphic>
          <a:graphicData uri="http://schemas.openxmlformats.org/drawingml/2006/table">
            <a:tbl>
              <a:tblPr/>
              <a:tblGrid>
                <a:gridCol w="5655206">
                  <a:extLst>
                    <a:ext uri="{9D8B030D-6E8A-4147-A177-3AD203B41FA5}">
                      <a16:colId xmlns:a16="http://schemas.microsoft.com/office/drawing/2014/main" val="20000"/>
                    </a:ext>
                  </a:extLst>
                </a:gridCol>
                <a:gridCol w="4369932">
                  <a:extLst>
                    <a:ext uri="{9D8B030D-6E8A-4147-A177-3AD203B41FA5}">
                      <a16:colId xmlns:a16="http://schemas.microsoft.com/office/drawing/2014/main" val="20001"/>
                    </a:ext>
                  </a:extLst>
                </a:gridCol>
              </a:tblGrid>
              <a:tr h="61402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Car Ton Fils unique notre Seigneur, Dieu et Sauveur et Roi de nous tous Jésus Christ, </a:t>
                      </a:r>
                      <a:r>
                        <a:rPr kumimoji="0" lang="fr-CA" sz="2700" b="0" i="0" u="none" strike="noStrike" cap="none" normalizeH="0" baseline="0" dirty="0">
                          <a:ln>
                            <a:noFill/>
                          </a:ln>
                          <a:solidFill>
                            <a:schemeClr val="tx1"/>
                          </a:solidFill>
                          <a:effectLst/>
                          <a:latin typeface="Arial" charset="0"/>
                          <a:cs typeface="Arial" charset="0"/>
                        </a:rPr>
                        <a:t>la nuit dans laquelle Il s’est livré pour souffrir pour nos péchés, et la mort qu’Il a accepté avec Sa propre volonté Lui seul pour nous tous.</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croyons</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27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 إبنَكَ الوحيد رَبَنا وإلهَنا ومُخلصنا وملكنا كلنا يسوع المسيح، فى الليلة التى اسلمَ ذاتهُ فيها ليتألم عن خطايانا، والموتُ الذى قبله بذاتِهِ بإرادتِهِ وحدهُ عنا كلنا.</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5000"/>
                        </a:lnSpc>
                        <a:spcBef>
                          <a:spcPct val="0"/>
                        </a:spcBef>
                        <a:spcAft>
                          <a:spcPct val="0"/>
                        </a:spcAft>
                        <a:buClrTx/>
                        <a:buSzTx/>
                        <a:buFontTx/>
                        <a:buNone/>
                        <a:tabLst/>
                      </a:pPr>
                      <a:endParaRPr kumimoji="0" lang="fr-FR"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نؤمن</a:t>
                      </a:r>
                      <a:r>
                        <a:rPr kumimoji="0" lang="ar-S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8283" name="Group 11"/>
          <p:cNvGraphicFramePr>
            <a:graphicFrameLocks noGrp="1"/>
          </p:cNvGraphicFramePr>
          <p:nvPr>
            <p:ph/>
          </p:nvPr>
        </p:nvGraphicFramePr>
        <p:xfrm>
          <a:off x="0" y="0"/>
          <a:ext cx="10974388" cy="6400800"/>
        </p:xfrm>
        <a:graphic>
          <a:graphicData uri="http://schemas.openxmlformats.org/drawingml/2006/table">
            <a:tbl>
              <a:tblPr/>
              <a:tblGrid>
                <a:gridCol w="3841036">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6400800">
                <a:tc>
                  <a:txBody>
                    <a:bodyPr/>
                    <a:lstStyle/>
                    <a:p>
                      <a:pPr marL="0" marR="0" lvl="0" indent="0" algn="l" defTabSz="914400" rtl="0" eaLnBrk="0" fontAlgn="base" latinLnBrk="0" hangingPunct="0">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3200" b="0" i="0" u="none" strike="noStrike" cap="none" normalizeH="0" baseline="0">
                          <a:ln>
                            <a:noFill/>
                          </a:ln>
                          <a:solidFill>
                            <a:schemeClr val="tx1"/>
                          </a:solidFill>
                          <a:effectLst/>
                          <a:latin typeface="Arial" charset="0"/>
                          <a:cs typeface="Arial" charset="0"/>
                        </a:rPr>
                        <a:t> </a:t>
                      </a:r>
                    </a:p>
                    <a:p>
                      <a:pPr marL="0" marR="0" lvl="0" indent="0" algn="l" defTabSz="914400" rtl="0" eaLnBrk="0" fontAlgn="base" latinLnBrk="0" hangingPunct="0">
                        <a:lnSpc>
                          <a:spcPct val="95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He took bread into His pure, spotless, unblemished, blessed and life-giving hands.</a:t>
                      </a:r>
                    </a:p>
                    <a:p>
                      <a:pPr marL="0" marR="0" lvl="0" indent="0" algn="l" defTabSz="914400" rtl="0" eaLnBrk="0" fontAlgn="base" latinLnBrk="0" hangingPunct="0">
                        <a:lnSpc>
                          <a:spcPct val="95000"/>
                        </a:lnSpc>
                        <a:spcBef>
                          <a:spcPct val="0"/>
                        </a:spcBef>
                        <a:spcAft>
                          <a:spcPct val="0"/>
                        </a:spcAft>
                        <a:buClrTx/>
                        <a:buSzTx/>
                        <a:buFontTx/>
                        <a:buNone/>
                        <a:tabLst/>
                      </a:pPr>
                      <a:endParaRPr kumimoji="0" lang="en-CA" sz="2700" b="0" i="0" u="none" strike="noStrike" cap="none" normalizeH="0" baseline="0">
                        <a:ln>
                          <a:noFill/>
                        </a:ln>
                        <a:solidFill>
                          <a:schemeClr val="tx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p>
                    <a:p>
                      <a:pPr marL="0" marR="0" lvl="0" indent="0" algn="l" defTabSz="914400" rtl="0" eaLnBrk="0" fontAlgn="base" latinLnBrk="0" hangingPunct="0">
                        <a:lnSpc>
                          <a:spcPct val="95000"/>
                        </a:lnSpc>
                        <a:spcBef>
                          <a:spcPct val="0"/>
                        </a:spcBef>
                        <a:spcAft>
                          <a:spcPct val="0"/>
                        </a:spcAft>
                        <a:buClrTx/>
                        <a:buSzTx/>
                        <a:buFontTx/>
                        <a:buNone/>
                        <a:tabLst/>
                      </a:pPr>
                      <a:r>
                        <a:rPr kumimoji="0" lang="en-US" sz="2700" b="0" i="0" u="none" strike="noStrike" cap="none" normalizeH="0" baseline="0">
                          <a:ln>
                            <a:noFill/>
                          </a:ln>
                          <a:solidFill>
                            <a:schemeClr val="tx1"/>
                          </a:solidFill>
                          <a:effectLst/>
                          <a:latin typeface="Arial" charset="0"/>
                          <a:cs typeface="Arial" charset="0"/>
                        </a:rPr>
                        <a:t>We believe that this is true.  Amen.</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en-US"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a:ln>
                            <a:noFill/>
                          </a:ln>
                          <a:solidFill>
                            <a:schemeClr val="tx1"/>
                          </a:solidFill>
                          <a:effectLst/>
                          <a:latin typeface="Arial" charset="0"/>
                          <a:cs typeface="Arial" charset="0"/>
                        </a:rPr>
                        <a:t>Il prit le pain dans Ses mains pures, sans défaut, et sans souillure, bénies et vivifiantes.</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27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3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Nous croyons que cela est vrai.  </a:t>
                      </a:r>
                      <a:r>
                        <a:rPr kumimoji="0" lang="en-US" sz="2800" b="0" i="0" u="none" strike="noStrike" cap="none" normalizeH="0" baseline="0">
                          <a:ln>
                            <a:noFill/>
                          </a:ln>
                          <a:solidFill>
                            <a:schemeClr val="tx1"/>
                          </a:solidFill>
                          <a:effectLst/>
                          <a:latin typeface="Arial" charset="0"/>
                          <a:cs typeface="Arial" charset="0"/>
                        </a:rPr>
                        <a:t>Amen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أخَـذ خُبزاً على يَديهِ الطاهرتين اللتينِ بلا عيبٍ ولا دنسٍ، الطوباويتين المُحييتين.</a:t>
                      </a:r>
                      <a:endParaRPr kumimoji="0" lang="ar-EG" sz="3200" b="0" i="0" u="none" strike="noStrike" cap="none" normalizeH="0" baseline="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endParaRPr kumimoji="0" lang="en-CA" sz="3600" b="0" i="0" u="sng" strike="noStrike" cap="none" normalizeH="0" baseline="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نؤمن أن هذا هو بالحقيقةِ آمين.</a:t>
                      </a: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9298" name="Group 2"/>
          <p:cNvGraphicFramePr>
            <a:graphicFrameLocks noGrp="1"/>
          </p:cNvGraphicFramePr>
          <p:nvPr/>
        </p:nvGraphicFramePr>
        <p:xfrm>
          <a:off x="182907" y="63500"/>
          <a:ext cx="10144009" cy="6126480"/>
        </p:xfrm>
        <a:graphic>
          <a:graphicData uri="http://schemas.openxmlformats.org/drawingml/2006/table">
            <a:tbl>
              <a:tblPr/>
              <a:tblGrid>
                <a:gridCol w="3381337">
                  <a:extLst>
                    <a:ext uri="{9D8B030D-6E8A-4147-A177-3AD203B41FA5}">
                      <a16:colId xmlns:a16="http://schemas.microsoft.com/office/drawing/2014/main" val="20000"/>
                    </a:ext>
                  </a:extLst>
                </a:gridCol>
                <a:gridCol w="4314119">
                  <a:extLst>
                    <a:ext uri="{9D8B030D-6E8A-4147-A177-3AD203B41FA5}">
                      <a16:colId xmlns:a16="http://schemas.microsoft.com/office/drawing/2014/main" val="20001"/>
                    </a:ext>
                  </a:extLst>
                </a:gridCol>
                <a:gridCol w="2448554">
                  <a:extLst>
                    <a:ext uri="{9D8B030D-6E8A-4147-A177-3AD203B41FA5}">
                      <a16:colId xmlns:a16="http://schemas.microsoft.com/office/drawing/2014/main" val="20002"/>
                    </a:ext>
                  </a:extLst>
                </a:gridCol>
              </a:tblGrid>
              <a:tr h="2792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Afjoust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epswi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etve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harok</a:t>
                      </a:r>
                      <a:r>
                        <a:rPr kumimoji="0" lang="en-US" sz="2800" b="0" i="0" u="none" strike="noStrike" cap="none" normalizeH="0" baseline="0" dirty="0">
                          <a:ln>
                            <a:noFill/>
                          </a:ln>
                          <a:solidFill>
                            <a:schemeClr val="tx1"/>
                          </a:solidFill>
                          <a:effectLst/>
                          <a:latin typeface="Coptic1" pitchFamily="2" charset="0"/>
                          <a:cs typeface="Arial" charset="0"/>
                        </a:rPr>
                        <a:t>: v/</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vwf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a:t>
                      </a:r>
                      <a:r>
                        <a:rPr kumimoji="0" lang="en-US" sz="2800" b="0" i="0" u="none" strike="noStrike" cap="none" normalizeH="0" baseline="0" dirty="0">
                          <a:ln>
                            <a:noFill/>
                          </a:ln>
                          <a:solidFill>
                            <a:schemeClr val="tx1"/>
                          </a:solidFill>
                          <a:effectLst/>
                          <a:latin typeface="Coptic1" pitchFamily="2" charset="0"/>
                          <a:cs typeface="Arial" charset="0"/>
                        </a:rPr>
                        <a:t>/b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Il leva les yeux en haut au ciel vers Toi, Ô Dieu, Son Père et Le Seigneur de tous.</a:t>
                      </a:r>
                      <a:r>
                        <a:rPr kumimoji="0" lang="ar-EG"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chemeClr val="tx1"/>
                          </a:solidFill>
                          <a:effectLst/>
                          <a:latin typeface="Arial" charset="0"/>
                          <a:cs typeface="Arial" charset="0"/>
                        </a:rPr>
                        <a:t> </a:t>
                      </a:r>
                      <a:r>
                        <a:rPr kumimoji="0" lang="ar-SA" sz="3400" b="0" i="0" u="none" strike="noStrike" cap="none" normalizeH="0" baseline="0" dirty="0">
                          <a:ln>
                            <a:noFill/>
                          </a:ln>
                          <a:solidFill>
                            <a:schemeClr val="tx1"/>
                          </a:solidFill>
                          <a:effectLst/>
                          <a:latin typeface="Arial" charset="0"/>
                          <a:cs typeface="Arial" pitchFamily="34" charset="0"/>
                        </a:rPr>
                        <a:t>ونَظَرَ إلى فَوق نَحوَ السماءِ إليكَ يا الله أباهُ وسَيّد كلّ أحَدٍ،</a:t>
                      </a:r>
                      <a:r>
                        <a:rPr kumimoji="0" lang="en-US" sz="34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1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Etafsep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hmot</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rendit grâce</a:t>
                      </a:r>
                      <a:endParaRPr kumimoji="0" lang="ar-EG"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t>
                      </a:r>
                      <a:r>
                        <a:rPr kumimoji="0" lang="fr-CA" sz="3600" b="0" i="0" u="sng" strike="noStrike" cap="none" normalizeH="0" baseline="0">
                          <a:ln>
                            <a:noFill/>
                          </a:ln>
                          <a:solidFill>
                            <a:srgbClr val="FF9900"/>
                          </a:solidFill>
                          <a:effectLst/>
                          <a:latin typeface="Times New Roman"/>
                          <a:cs typeface="Arial" charset="0"/>
                        </a:rPr>
                        <a:t>’</a:t>
                      </a:r>
                      <a:r>
                        <a:rPr kumimoji="0" lang="fr-CA" sz="3600" b="0" i="0" u="sng" strike="noStrike" cap="none" normalizeH="0" baseline="0">
                          <a:ln>
                            <a:noFill/>
                          </a:ln>
                          <a:solidFill>
                            <a:srgbClr val="FF9900"/>
                          </a:solidFill>
                          <a:effectLst/>
                          <a:latin typeface="Arial" charset="0"/>
                          <a:cs typeface="Arial" charset="0"/>
                        </a:rPr>
                        <a:t>Assembl</a:t>
                      </a:r>
                      <a:r>
                        <a:rPr kumimoji="0" lang="fr-CA" sz="3600" b="0" i="0" u="sng" strike="noStrike" cap="none" normalizeH="0" baseline="0">
                          <a:ln>
                            <a:noFill/>
                          </a:ln>
                          <a:solidFill>
                            <a:srgbClr val="FF9900"/>
                          </a:solidFill>
                          <a:effectLst/>
                          <a:latin typeface="Times New Roman"/>
                          <a:cs typeface="Arial" charset="0"/>
                        </a:rPr>
                        <a:t>é</a:t>
                      </a:r>
                      <a:r>
                        <a:rPr kumimoji="0" lang="fr-CA" sz="3600" b="0" i="0" u="sng" strike="noStrike" cap="none" normalizeH="0" baseline="0">
                          <a:ln>
                            <a:noFill/>
                          </a:ln>
                          <a:solidFill>
                            <a:srgbClr val="FF9900"/>
                          </a:solidFill>
                          <a:effectLst/>
                          <a:latin typeface="Arial" charset="0"/>
                          <a:cs typeface="Arial" charset="0"/>
                        </a:rPr>
                        <a:t>e </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وشَكَرَ.</a:t>
                      </a:r>
                      <a:endParaRPr kumimoji="0" lang="en-US" sz="34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آمين.</a:t>
                      </a:r>
                      <a:r>
                        <a:rPr kumimoji="0" lang="en-US" sz="34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01346" name="Group 2"/>
          <p:cNvGraphicFramePr>
            <a:graphicFrameLocks noGrp="1"/>
          </p:cNvGraphicFramePr>
          <p:nvPr>
            <p:ph sz="half" idx="2"/>
          </p:nvPr>
        </p:nvGraphicFramePr>
        <p:xfrm>
          <a:off x="-43916" y="42492"/>
          <a:ext cx="10672610" cy="6067235"/>
        </p:xfrm>
        <a:graphic>
          <a:graphicData uri="http://schemas.openxmlformats.org/drawingml/2006/table">
            <a:tbl>
              <a:tblPr/>
              <a:tblGrid>
                <a:gridCol w="3542025">
                  <a:extLst>
                    <a:ext uri="{9D8B030D-6E8A-4147-A177-3AD203B41FA5}">
                      <a16:colId xmlns:a16="http://schemas.microsoft.com/office/drawing/2014/main" val="20000"/>
                    </a:ext>
                  </a:extLst>
                </a:gridCol>
                <a:gridCol w="4583949">
                  <a:extLst>
                    <a:ext uri="{9D8B030D-6E8A-4147-A177-3AD203B41FA5}">
                      <a16:colId xmlns:a16="http://schemas.microsoft.com/office/drawing/2014/main" val="20001"/>
                    </a:ext>
                  </a:extLst>
                </a:gridCol>
                <a:gridCol w="2546636">
                  <a:extLst>
                    <a:ext uri="{9D8B030D-6E8A-4147-A177-3AD203B41FA5}">
                      <a16:colId xmlns:a16="http://schemas.microsoft.com/office/drawing/2014/main" val="20002"/>
                    </a:ext>
                  </a:extLst>
                </a:gridCol>
              </a:tblGrid>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err="1">
                          <a:ln>
                            <a:noFill/>
                          </a:ln>
                          <a:solidFill>
                            <a:schemeClr val="tx1"/>
                          </a:solidFill>
                          <a:effectLst/>
                          <a:latin typeface="Coptic1" pitchFamily="2" charset="0"/>
                          <a:cs typeface="Arial" charset="0"/>
                        </a:rPr>
                        <a:t>Afcmou</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erof</a:t>
                      </a:r>
                      <a:r>
                        <a:rPr kumimoji="0" lang="en-US" sz="2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le bénit,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وبَارَكَهُ</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4438">
                <a:tc>
                  <a:txBody>
                    <a:bodyPr/>
                    <a:lstStyle/>
                    <a:p>
                      <a:pPr marL="0" marR="0" lvl="0" indent="0" algn="l" defTabSz="914400" rtl="0" eaLnBrk="1" fontAlgn="base" latinLnBrk="0" hangingPunct="1">
                        <a:lnSpc>
                          <a:spcPct val="100000"/>
                        </a:lnSpc>
                        <a:spcBef>
                          <a:spcPts val="14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ts val="14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a:t>
                      </a:r>
                      <a:endParaRPr kumimoji="0" lang="en-US" sz="3000" b="0" i="0" u="none" strike="noStrike" cap="none" normalizeH="0" baseline="0" noProof="1">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00"/>
                          </a:solidFill>
                          <a:effectLst/>
                          <a:latin typeface="Arial" charset="0"/>
                          <a:cs typeface="Arial" charset="0"/>
                        </a:rPr>
                        <a:t>L</a:t>
                      </a:r>
                      <a:r>
                        <a:rPr kumimoji="0" lang="fr-CA" sz="3400" b="0" i="0" u="sng" strike="noStrike" cap="none" normalizeH="0" baseline="0">
                          <a:ln>
                            <a:noFill/>
                          </a:ln>
                          <a:solidFill>
                            <a:srgbClr val="FF9900"/>
                          </a:solidFill>
                          <a:effectLst/>
                          <a:latin typeface="Times New Roman"/>
                          <a:cs typeface="Arial" charset="0"/>
                        </a:rPr>
                        <a:t>’</a:t>
                      </a:r>
                      <a:r>
                        <a:rPr kumimoji="0" lang="fr-CA" sz="3400" b="0" i="0" u="sng" strike="noStrike" cap="none" normalizeH="0" baseline="0">
                          <a:ln>
                            <a:noFill/>
                          </a:ln>
                          <a:solidFill>
                            <a:srgbClr val="FF9900"/>
                          </a:solidFill>
                          <a:effectLst/>
                          <a:latin typeface="Arial" charset="0"/>
                          <a:cs typeface="Arial" charset="0"/>
                        </a:rPr>
                        <a:t>Assembl</a:t>
                      </a:r>
                      <a:r>
                        <a:rPr kumimoji="0" lang="fr-CA" sz="3400" b="0" i="0" u="sng" strike="noStrike" cap="none" normalizeH="0" baseline="0">
                          <a:ln>
                            <a:noFill/>
                          </a:ln>
                          <a:solidFill>
                            <a:srgbClr val="FF9900"/>
                          </a:solidFill>
                          <a:effectLst/>
                          <a:latin typeface="Times New Roman"/>
                          <a:cs typeface="Arial" charset="0"/>
                        </a:rPr>
                        <a:t>é</a:t>
                      </a:r>
                      <a:r>
                        <a:rPr kumimoji="0" lang="fr-CA" sz="34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Aferagiazin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mmof</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Amin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Picteuomen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omolo-goumen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doxazomen</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le sanctifia.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34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00"/>
                          </a:solidFill>
                          <a:effectLst/>
                          <a:latin typeface="Arial" charset="0"/>
                          <a:cs typeface="Arial" charset="0"/>
                        </a:rPr>
                        <a:t>L</a:t>
                      </a:r>
                      <a:r>
                        <a:rPr kumimoji="0" lang="fr-CA" sz="3400" b="0" i="0" u="sng" strike="noStrike" cap="none" normalizeH="0" baseline="0">
                          <a:ln>
                            <a:noFill/>
                          </a:ln>
                          <a:solidFill>
                            <a:srgbClr val="FF9900"/>
                          </a:solidFill>
                          <a:effectLst/>
                          <a:latin typeface="Times New Roman"/>
                          <a:cs typeface="Arial" charset="0"/>
                        </a:rPr>
                        <a:t>’</a:t>
                      </a:r>
                      <a:r>
                        <a:rPr kumimoji="0" lang="fr-CA" sz="3400" b="0" i="0" u="sng" strike="noStrike" cap="none" normalizeH="0" baseline="0">
                          <a:ln>
                            <a:noFill/>
                          </a:ln>
                          <a:solidFill>
                            <a:srgbClr val="FF9900"/>
                          </a:solidFill>
                          <a:effectLst/>
                          <a:latin typeface="Arial" charset="0"/>
                          <a:cs typeface="Arial" charset="0"/>
                        </a:rPr>
                        <a:t>Assembl</a:t>
                      </a:r>
                      <a:r>
                        <a:rPr kumimoji="0" lang="fr-CA" sz="3400" b="0" i="0" u="sng" strike="noStrike" cap="none" normalizeH="0" baseline="0">
                          <a:ln>
                            <a:noFill/>
                          </a:ln>
                          <a:solidFill>
                            <a:srgbClr val="FF9900"/>
                          </a:solidFill>
                          <a:effectLst/>
                          <a:latin typeface="Times New Roman"/>
                          <a:cs typeface="Arial" charset="0"/>
                        </a:rPr>
                        <a:t>é</a:t>
                      </a:r>
                      <a:r>
                        <a:rPr kumimoji="0" lang="fr-CA" sz="3400" b="0" i="0" u="sng" strike="noStrike" cap="none" normalizeH="0" baseline="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Amen. Nous croyons, confessons et glorifions.</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وقدَّسهُ.</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آمين </a:t>
                      </a:r>
                      <a:r>
                        <a:rPr kumimoji="0" lang="ar-SA" sz="32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219487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03394" name="Group 2"/>
          <p:cNvGraphicFramePr>
            <a:graphicFrameLocks noGrp="1"/>
          </p:cNvGraphicFramePr>
          <p:nvPr>
            <p:ph sz="half" idx="2"/>
          </p:nvPr>
        </p:nvGraphicFramePr>
        <p:xfrm>
          <a:off x="182906" y="800107"/>
          <a:ext cx="10489704" cy="3669792"/>
        </p:xfrm>
        <a:graphic>
          <a:graphicData uri="http://schemas.openxmlformats.org/drawingml/2006/table">
            <a:tbl>
              <a:tblPr/>
              <a:tblGrid>
                <a:gridCol w="3933639">
                  <a:extLst>
                    <a:ext uri="{9D8B030D-6E8A-4147-A177-3AD203B41FA5}">
                      <a16:colId xmlns:a16="http://schemas.microsoft.com/office/drawing/2014/main" val="20000"/>
                    </a:ext>
                  </a:extLst>
                </a:gridCol>
                <a:gridCol w="3456834">
                  <a:extLst>
                    <a:ext uri="{9D8B030D-6E8A-4147-A177-3AD203B41FA5}">
                      <a16:colId xmlns:a16="http://schemas.microsoft.com/office/drawing/2014/main" val="20001"/>
                    </a:ext>
                  </a:extLst>
                </a:gridCol>
                <a:gridCol w="3099231">
                  <a:extLst>
                    <a:ext uri="{9D8B030D-6E8A-4147-A177-3AD203B41FA5}">
                      <a16:colId xmlns:a16="http://schemas.microsoft.com/office/drawing/2014/main" val="20002"/>
                    </a:ext>
                  </a:extLst>
                </a:gridCol>
              </a:tblGrid>
              <a:tr h="2505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Afvasf</a:t>
                      </a:r>
                      <a:r>
                        <a:rPr kumimoji="0" lang="en-US" sz="3200" b="0" i="0" u="none" strike="noStrike" cap="none" normalizeH="0" baseline="0" dirty="0">
                          <a:ln>
                            <a:noFill/>
                          </a:ln>
                          <a:solidFill>
                            <a:schemeClr val="tx1"/>
                          </a:solidFill>
                          <a:effectLst/>
                          <a:latin typeface="Coptic1" pitchFamily="2" charset="0"/>
                          <a:cs typeface="Arial" charset="0"/>
                        </a:rPr>
                        <a:t> aft/if </a:t>
                      </a:r>
                      <a:r>
                        <a:rPr kumimoji="0" lang="en-US" sz="3200" b="0" i="0" u="none" strike="noStrike" cap="none" normalizeH="0" baseline="0" dirty="0" err="1">
                          <a:ln>
                            <a:noFill/>
                          </a:ln>
                          <a:solidFill>
                            <a:schemeClr val="tx1"/>
                          </a:solidFill>
                          <a:effectLst/>
                          <a:latin typeface="Coptic1" pitchFamily="2" charset="0"/>
                          <a:cs typeface="Arial" charset="0"/>
                        </a:rPr>
                        <a:t>nn</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ete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nouf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mmay</a:t>
                      </a:r>
                      <a:r>
                        <a:rPr kumimoji="0" lang="en-US" sz="3200" b="0" i="0" u="none" strike="noStrike" cap="none" normalizeH="0" baseline="0" dirty="0">
                          <a:ln>
                            <a:noFill/>
                          </a:ln>
                          <a:solidFill>
                            <a:schemeClr val="tx1"/>
                          </a:solidFill>
                          <a:effectLst/>
                          <a:latin typeface="Coptic1" pitchFamily="2" charset="0"/>
                          <a:cs typeface="Arial" charset="0"/>
                        </a:rPr>
                        <a:t>/t/c: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napoctoloc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fr-CA" sz="30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Il le rompit, et Il le donna à Ses saints disciples et purs apôtres en disant,</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وقسّمَهُ وأعطاهُ لتلاميذِهِ القديسين ورُسُلِهِ الأطهار قائلاً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605442" name="Rectangle 2"/>
          <p:cNvSpPr>
            <a:spLocks noGrp="1" noChangeArrowheads="1"/>
          </p:cNvSpPr>
          <p:nvPr>
            <p:ph type="body" sz="half" idx="1"/>
          </p:nvPr>
        </p:nvSpPr>
        <p:spPr>
          <a:xfrm>
            <a:off x="365813" y="228600"/>
            <a:ext cx="10425669" cy="5867400"/>
          </a:xfrm>
          <a:ln/>
        </p:spPr>
        <p:txBody>
          <a:bodyPr/>
          <a:lstStyle/>
          <a:p>
            <a:pPr algn="just" eaLnBrk="0" hangingPunct="0">
              <a:spcBef>
                <a:spcPct val="0"/>
              </a:spcBef>
            </a:pPr>
            <a:endParaRPr lang="en-US" sz="3600">
              <a:cs typeface="Times New Roman" pitchFamily="18" charset="0"/>
            </a:endParaRPr>
          </a:p>
          <a:p>
            <a:pPr algn="just" eaLnBrk="0" hangingPunct="0">
              <a:spcBef>
                <a:spcPct val="0"/>
              </a:spcBef>
            </a:pPr>
            <a:endParaRPr lang="en-US" sz="3600"/>
          </a:p>
        </p:txBody>
      </p:sp>
      <p:graphicFrame>
        <p:nvGraphicFramePr>
          <p:cNvPr id="12605443" name="Group 3"/>
          <p:cNvGraphicFramePr>
            <a:graphicFrameLocks noGrp="1"/>
          </p:cNvGraphicFramePr>
          <p:nvPr/>
        </p:nvGraphicFramePr>
        <p:xfrm>
          <a:off x="182906" y="-9525"/>
          <a:ext cx="10489704" cy="6505575"/>
        </p:xfrm>
        <a:graphic>
          <a:graphicData uri="http://schemas.openxmlformats.org/drawingml/2006/table">
            <a:tbl>
              <a:tblPr/>
              <a:tblGrid>
                <a:gridCol w="3121936">
                  <a:extLst>
                    <a:ext uri="{9D8B030D-6E8A-4147-A177-3AD203B41FA5}">
                      <a16:colId xmlns:a16="http://schemas.microsoft.com/office/drawing/2014/main" val="20000"/>
                    </a:ext>
                  </a:extLst>
                </a:gridCol>
                <a:gridCol w="4370710">
                  <a:extLst>
                    <a:ext uri="{9D8B030D-6E8A-4147-A177-3AD203B41FA5}">
                      <a16:colId xmlns:a16="http://schemas.microsoft.com/office/drawing/2014/main" val="20001"/>
                    </a:ext>
                  </a:extLst>
                </a:gridCol>
                <a:gridCol w="2997058">
                  <a:extLst>
                    <a:ext uri="{9D8B030D-6E8A-4147-A177-3AD203B41FA5}">
                      <a16:colId xmlns:a16="http://schemas.microsoft.com/office/drawing/2014/main" val="20002"/>
                    </a:ext>
                  </a:extLst>
                </a:gridCol>
              </a:tblGrid>
              <a:tr h="5334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100000"/>
                        </a:lnSpc>
                        <a:spcBef>
                          <a:spcPts val="1400"/>
                        </a:spcBef>
                        <a:spcAft>
                          <a:spcPct val="0"/>
                        </a:spcAft>
                        <a:buClrTx/>
                        <a:buSzTx/>
                        <a:buFontTx/>
                        <a:buNone/>
                        <a:tabLst/>
                      </a:pPr>
                      <a:r>
                        <a:rPr kumimoji="0" lang="fr-FR" sz="2200" b="0" i="0" u="none" strike="noStrike" cap="none" normalizeH="0" baseline="0" dirty="0">
                          <a:ln>
                            <a:noFill/>
                          </a:ln>
                          <a:solidFill>
                            <a:schemeClr val="tx1"/>
                          </a:solidFill>
                          <a:effectLst/>
                          <a:latin typeface="Coptic1" pitchFamily="2" charset="0"/>
                          <a:cs typeface="Arial" charset="0"/>
                        </a:rPr>
                        <a:t>Je [I </a:t>
                      </a:r>
                      <a:r>
                        <a:rPr kumimoji="0" lang="fr-FR" sz="2200" b="0" i="0" u="none" strike="noStrike" cap="none" normalizeH="0" baseline="0" dirty="0" err="1">
                          <a:ln>
                            <a:noFill/>
                          </a:ln>
                          <a:solidFill>
                            <a:schemeClr val="tx1"/>
                          </a:solidFill>
                          <a:effectLst/>
                          <a:latin typeface="Coptic1" pitchFamily="2" charset="0"/>
                          <a:cs typeface="Arial" charset="0"/>
                        </a:rPr>
                        <a:t>ouwm</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ebol</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nq</a:t>
                      </a:r>
                      <a:r>
                        <a:rPr kumimoji="0" lang="fr-FR" sz="2200" b="0" i="0" u="none" strike="noStrike" cap="none" normalizeH="0" baseline="0" dirty="0">
                          <a:ln>
                            <a:noFill/>
                          </a:ln>
                          <a:solidFill>
                            <a:schemeClr val="tx1"/>
                          </a:solidFill>
                          <a:effectLst/>
                          <a:latin typeface="Coptic1" pitchFamily="2" charset="0"/>
                          <a:cs typeface="Arial" charset="0"/>
                        </a:rPr>
                        <a:t>/</a:t>
                      </a:r>
                      <a:r>
                        <a:rPr kumimoji="0" lang="fr-FR" sz="2200" b="0" i="0" u="none" strike="noStrike" cap="none" normalizeH="0" baseline="0" dirty="0" err="1">
                          <a:ln>
                            <a:noFill/>
                          </a:ln>
                          <a:solidFill>
                            <a:schemeClr val="tx1"/>
                          </a:solidFill>
                          <a:effectLst/>
                          <a:latin typeface="Coptic1" pitchFamily="2" charset="0"/>
                          <a:cs typeface="Arial" charset="0"/>
                        </a:rPr>
                        <a:t>tf</a:t>
                      </a:r>
                      <a:r>
                        <a:rPr kumimoji="0" lang="fr-FR" sz="2200" b="0" i="0" u="none" strike="noStrike" cap="none" normalizeH="0" baseline="0" dirty="0">
                          <a:ln>
                            <a:noFill/>
                          </a:ln>
                          <a:solidFill>
                            <a:schemeClr val="tx1"/>
                          </a:solidFill>
                          <a:effectLst/>
                          <a:latin typeface="Coptic1" pitchFamily="2" charset="0"/>
                          <a:cs typeface="Arial" charset="0"/>
                        </a:rPr>
                        <a:t> t/</a:t>
                      </a:r>
                      <a:r>
                        <a:rPr kumimoji="0" lang="fr-FR" sz="2200" b="0" i="0" u="none" strike="noStrike" cap="none" normalizeH="0" baseline="0" dirty="0" err="1">
                          <a:ln>
                            <a:noFill/>
                          </a:ln>
                          <a:solidFill>
                            <a:schemeClr val="tx1"/>
                          </a:solidFill>
                          <a:effectLst/>
                          <a:latin typeface="Coptic1" pitchFamily="2" charset="0"/>
                          <a:cs typeface="Arial" charset="0"/>
                        </a:rPr>
                        <a:t>rou</a:t>
                      </a:r>
                      <a:r>
                        <a:rPr kumimoji="0" lang="fr-FR" sz="2200" b="0" i="0" u="none" strike="noStrike" cap="none" normalizeH="0" baseline="0" dirty="0">
                          <a:ln>
                            <a:noFill/>
                          </a:ln>
                          <a:solidFill>
                            <a:schemeClr val="tx1"/>
                          </a:solidFill>
                          <a:effectLst/>
                          <a:latin typeface="Coptic1" pitchFamily="2" charset="0"/>
                          <a:cs typeface="Arial" charset="0"/>
                        </a:rPr>
                        <a:t> : </a:t>
                      </a:r>
                      <a:r>
                        <a:rPr kumimoji="0" lang="fr-FR" sz="2200" b="0" i="0" u="none" strike="noStrike" cap="none" normalizeH="0" baseline="0" dirty="0" err="1">
                          <a:ln>
                            <a:noFill/>
                          </a:ln>
                          <a:solidFill>
                            <a:schemeClr val="tx1"/>
                          </a:solidFill>
                          <a:effectLst/>
                          <a:latin typeface="Coptic1" pitchFamily="2" charset="0"/>
                          <a:cs typeface="Arial" charset="0"/>
                        </a:rPr>
                        <a:t>fai</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gar</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pe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pacwma</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Etounavasf</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ejen</a:t>
                      </a:r>
                      <a:r>
                        <a:rPr kumimoji="0" lang="fr-FR" sz="2200" b="0" i="0" u="none" strike="noStrike" cap="none" normalizeH="0" baseline="0" dirty="0">
                          <a:ln>
                            <a:noFill/>
                          </a:ln>
                          <a:solidFill>
                            <a:schemeClr val="tx1"/>
                          </a:solidFill>
                          <a:effectLst/>
                          <a:latin typeface="Coptic1" pitchFamily="2" charset="0"/>
                          <a:cs typeface="Arial" charset="0"/>
                        </a:rPr>
                        <a:t> y/</a:t>
                      </a:r>
                      <a:r>
                        <a:rPr kumimoji="0" lang="fr-FR" sz="2200" b="0" i="0" u="none" strike="noStrike" cap="none" normalizeH="0" baseline="0" dirty="0" err="1">
                          <a:ln>
                            <a:noFill/>
                          </a:ln>
                          <a:solidFill>
                            <a:schemeClr val="tx1"/>
                          </a:solidFill>
                          <a:effectLst/>
                          <a:latin typeface="Coptic1" pitchFamily="2" charset="0"/>
                          <a:cs typeface="Arial" charset="0"/>
                        </a:rPr>
                        <a:t>nou</a:t>
                      </a:r>
                      <a:r>
                        <a:rPr kumimoji="0" lang="fr-FR" sz="2200" b="0" i="0" u="none" strike="noStrike" cap="none" normalizeH="0" baseline="0" dirty="0">
                          <a:ln>
                            <a:noFill/>
                          </a:ln>
                          <a:solidFill>
                            <a:schemeClr val="tx1"/>
                          </a:solidFill>
                          <a:effectLst/>
                          <a:latin typeface="Coptic1" pitchFamily="2" charset="0"/>
                          <a:cs typeface="Arial" charset="0"/>
                        </a:rPr>
                        <a:t> nem </a:t>
                      </a:r>
                      <a:r>
                        <a:rPr kumimoji="0" lang="fr-FR" sz="2200" b="0" i="0" u="none" strike="noStrike" cap="none" normalizeH="0" baseline="0" dirty="0" err="1">
                          <a:ln>
                            <a:noFill/>
                          </a:ln>
                          <a:solidFill>
                            <a:schemeClr val="tx1"/>
                          </a:solidFill>
                          <a:effectLst/>
                          <a:latin typeface="Coptic1" pitchFamily="2" charset="0"/>
                          <a:cs typeface="Arial" charset="0"/>
                        </a:rPr>
                        <a:t>hankem</a:t>
                      </a:r>
                      <a:r>
                        <a:rPr kumimoji="0" lang="fr-FR" sz="2200" b="0" i="0" u="none" strike="noStrike" cap="none" normalizeH="0" baseline="0" dirty="0">
                          <a:ln>
                            <a:noFill/>
                          </a:ln>
                          <a:solidFill>
                            <a:schemeClr val="tx1"/>
                          </a:solidFill>
                          <a:effectLst/>
                          <a:latin typeface="Coptic1" pitchFamily="2" charset="0"/>
                          <a:cs typeface="Arial" charset="0"/>
                        </a:rPr>
                        <a:t>/s: </a:t>
                      </a:r>
                      <a:r>
                        <a:rPr kumimoji="0" lang="fr-FR" sz="2200" b="0" i="0" u="none" strike="noStrike" cap="none" normalizeH="0" baseline="0" dirty="0" err="1">
                          <a:ln>
                            <a:noFill/>
                          </a:ln>
                          <a:solidFill>
                            <a:schemeClr val="tx1"/>
                          </a:solidFill>
                          <a:effectLst/>
                          <a:latin typeface="Coptic1" pitchFamily="2" charset="0"/>
                          <a:cs typeface="Arial" charset="0"/>
                        </a:rPr>
                        <a:t>ncet</a:t>
                      </a:r>
                      <a:r>
                        <a:rPr kumimoji="0" lang="fr-FR" sz="2200" b="0" i="0" u="none" strike="noStrike" cap="none" normalizeH="0" baseline="0" dirty="0">
                          <a:ln>
                            <a:noFill/>
                          </a:ln>
                          <a:solidFill>
                            <a:schemeClr val="tx1"/>
                          </a:solidFill>
                          <a:effectLst/>
                          <a:latin typeface="Coptic1" pitchFamily="2" charset="0"/>
                          <a:cs typeface="Arial" charset="0"/>
                        </a:rPr>
                        <a:t>/if </a:t>
                      </a:r>
                      <a:r>
                        <a:rPr kumimoji="0" lang="fr-FR" sz="2200" b="0" i="0" u="none" strike="noStrike" cap="none" normalizeH="0" baseline="0" dirty="0" err="1">
                          <a:ln>
                            <a:noFill/>
                          </a:ln>
                          <a:solidFill>
                            <a:schemeClr val="tx1"/>
                          </a:solidFill>
                          <a:effectLst/>
                          <a:latin typeface="Coptic1" pitchFamily="2" charset="0"/>
                          <a:cs typeface="Arial" charset="0"/>
                        </a:rPr>
                        <a:t>ep,w</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ebol</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nte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ninobi</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vai</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aritf</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epaervmeui</a:t>
                      </a:r>
                      <a:r>
                        <a:rPr kumimoji="0" lang="fr-FR" sz="2600" b="0" i="0" u="none" strike="noStrike" cap="none" normalizeH="0" baseline="0" dirty="0">
                          <a:ln>
                            <a:noFill/>
                          </a:ln>
                          <a:solidFill>
                            <a:schemeClr val="tx1"/>
                          </a:solidFill>
                          <a:effectLst/>
                          <a:latin typeface="Coptic1" pitchFamily="2" charset="0"/>
                          <a:cs typeface="Arial" charset="0"/>
                        </a:rPr>
                        <a:t>.</a:t>
                      </a:r>
                      <a:endParaRPr kumimoji="0" lang="en-CA" sz="26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Times New Roman" pitchFamily="18" charset="0"/>
                        </a:rPr>
                        <a:t>Prenez et mangez-en tous, car ceci est Mon corps,Qui est rompu pour vous et pour plusieurs, donn</a:t>
                      </a:r>
                      <a:r>
                        <a:rPr kumimoji="0" lang="fr-CA" sz="2600" b="0" i="0" u="none" strike="noStrike" cap="none" normalizeH="0" baseline="0">
                          <a:ln>
                            <a:noFill/>
                          </a:ln>
                          <a:solidFill>
                            <a:schemeClr val="tx1"/>
                          </a:solidFill>
                          <a:effectLst/>
                          <a:latin typeface="Times New Roman"/>
                          <a:cs typeface="Times New Roman" pitchFamily="18" charset="0"/>
                        </a:rPr>
                        <a:t>é</a:t>
                      </a:r>
                      <a:r>
                        <a:rPr kumimoji="0" lang="fr-CA" sz="2600" b="0" i="0" u="none" strike="noStrike" cap="none" normalizeH="0" baseline="0">
                          <a:ln>
                            <a:noFill/>
                          </a:ln>
                          <a:solidFill>
                            <a:schemeClr val="tx1"/>
                          </a:solidFill>
                          <a:effectLst/>
                          <a:latin typeface="Arial" charset="0"/>
                          <a:cs typeface="Times New Roman" pitchFamily="18" charset="0"/>
                        </a:rPr>
                        <a:t> pour la r</a:t>
                      </a:r>
                      <a:r>
                        <a:rPr kumimoji="0" lang="fr-CA" sz="2600" b="0" i="0" u="none" strike="noStrike" cap="none" normalizeH="0" baseline="0">
                          <a:ln>
                            <a:noFill/>
                          </a:ln>
                          <a:solidFill>
                            <a:schemeClr val="tx1"/>
                          </a:solidFill>
                          <a:effectLst/>
                          <a:latin typeface="Times New Roman"/>
                          <a:cs typeface="Times New Roman" pitchFamily="18" charset="0"/>
                        </a:rPr>
                        <a:t>é</a:t>
                      </a:r>
                      <a:r>
                        <a:rPr kumimoji="0" lang="fr-CA" sz="2600" b="0" i="0" u="none" strike="noStrike" cap="none" normalizeH="0" baseline="0">
                          <a:ln>
                            <a:noFill/>
                          </a:ln>
                          <a:solidFill>
                            <a:schemeClr val="tx1"/>
                          </a:solidFill>
                          <a:effectLst/>
                          <a:latin typeface="Arial" charset="0"/>
                          <a:cs typeface="Times New Roman" pitchFamily="18" charset="0"/>
                        </a:rPr>
                        <a:t>mission des p</a:t>
                      </a:r>
                      <a:r>
                        <a:rPr kumimoji="0" lang="fr-CA" sz="2600" b="0" i="0" u="none" strike="noStrike" cap="none" normalizeH="0" baseline="0">
                          <a:ln>
                            <a:noFill/>
                          </a:ln>
                          <a:solidFill>
                            <a:schemeClr val="tx1"/>
                          </a:solidFill>
                          <a:effectLst/>
                          <a:latin typeface="Times New Roman"/>
                          <a:cs typeface="Times New Roman" pitchFamily="18" charset="0"/>
                        </a:rPr>
                        <a:t>é</a:t>
                      </a:r>
                      <a:r>
                        <a:rPr kumimoji="0" lang="fr-CA" sz="2600" b="0" i="0" u="none" strike="noStrike" cap="none" normalizeH="0" baseline="0">
                          <a:ln>
                            <a:noFill/>
                          </a:ln>
                          <a:solidFill>
                            <a:schemeClr val="tx1"/>
                          </a:solidFill>
                          <a:effectLst/>
                          <a:latin typeface="Arial" charset="0"/>
                          <a:cs typeface="Times New Roman" pitchFamily="18" charset="0"/>
                        </a:rPr>
                        <a:t>ch</a:t>
                      </a:r>
                      <a:r>
                        <a:rPr kumimoji="0" lang="fr-CA" sz="2600" b="0" i="0" u="none" strike="noStrike" cap="none" normalizeH="0" baseline="0">
                          <a:ln>
                            <a:noFill/>
                          </a:ln>
                          <a:solidFill>
                            <a:schemeClr val="tx1"/>
                          </a:solidFill>
                          <a:effectLst/>
                          <a:latin typeface="Times New Roman"/>
                          <a:cs typeface="Times New Roman" pitchFamily="18" charset="0"/>
                        </a:rPr>
                        <a:t>é</a:t>
                      </a:r>
                      <a:r>
                        <a:rPr kumimoji="0" lang="fr-CA" sz="2600" b="0" i="0" u="none" strike="noStrike" cap="none" normalizeH="0" baseline="0">
                          <a:ln>
                            <a:noFill/>
                          </a:ln>
                          <a:solidFill>
                            <a:schemeClr val="tx1"/>
                          </a:solidFill>
                          <a:effectLst/>
                          <a:latin typeface="Arial" charset="0"/>
                          <a:cs typeface="Times New Roman" pitchFamily="18" charset="0"/>
                        </a:rPr>
                        <a:t>s.  Faites cela en m</a:t>
                      </a:r>
                      <a:r>
                        <a:rPr kumimoji="0" lang="fr-CA" sz="2600" b="0" i="0" u="none" strike="noStrike" cap="none" normalizeH="0" baseline="0">
                          <a:ln>
                            <a:noFill/>
                          </a:ln>
                          <a:solidFill>
                            <a:schemeClr val="tx1"/>
                          </a:solidFill>
                          <a:effectLst/>
                          <a:latin typeface="Times New Roman"/>
                          <a:cs typeface="Times New Roman" pitchFamily="18" charset="0"/>
                        </a:rPr>
                        <a:t>é</a:t>
                      </a:r>
                      <a:r>
                        <a:rPr kumimoji="0" lang="fr-CA" sz="2600" b="0" i="0" u="none" strike="noStrike" cap="none" normalizeH="0" baseline="0">
                          <a:ln>
                            <a:noFill/>
                          </a:ln>
                          <a:solidFill>
                            <a:schemeClr val="tx1"/>
                          </a:solidFill>
                          <a:effectLst/>
                          <a:latin typeface="Arial" charset="0"/>
                          <a:cs typeface="Times New Roman" pitchFamily="18" charset="0"/>
                        </a:rPr>
                        <a:t>moire de Moi.</a:t>
                      </a:r>
                      <a:endParaRPr kumimoji="0" lang="en-US" sz="2600" b="0" i="0" u="none" strike="noStrike" cap="none" normalizeH="0" baseline="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Times New Roman" pitchFamily="18"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Times New Roman" pitchFamily="18" charset="0"/>
                        </a:rPr>
                        <a:t>خذوا كلوا منه كلكم لأن هذا هو جَسَدِى،</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Times New Roman" pitchFamily="18" charset="0"/>
                        </a:rPr>
                        <a:t>الذى يُقسَم عنكم وعن كثيرين يُعطى لمغفِرة الخطايا. </a:t>
                      </a:r>
                      <a:endParaRPr kumimoji="0" lang="ar-EG" sz="3000" b="0" i="0" u="none" strike="noStrike" cap="none" normalizeH="0" baseline="0" dirty="0">
                        <a:ln>
                          <a:noFill/>
                        </a:ln>
                        <a:solidFill>
                          <a:schemeClr val="tx1"/>
                        </a:solidFill>
                        <a:effectLst/>
                        <a:latin typeface="Arial" charset="0"/>
                        <a:cs typeface="Times New Roman" pitchFamily="18"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Times New Roman" pitchFamily="18" charset="0"/>
                        </a:rPr>
                        <a:t>هذا اصنَعوهُ لذكرى</a:t>
                      </a:r>
                      <a:r>
                        <a:rPr kumimoji="0" lang="ar-SA" sz="2800" b="0" i="0" u="none" strike="noStrike" cap="none" normalizeH="0" baseline="0" dirty="0">
                          <a:ln>
                            <a:noFill/>
                          </a:ln>
                          <a:solidFill>
                            <a:schemeClr val="tx1"/>
                          </a:solidFill>
                          <a:effectLst/>
                          <a:latin typeface="Arial" charset="0"/>
                          <a:cs typeface="Arial" pitchFamily="34" charset="0"/>
                        </a:rPr>
                        <a:t>.</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715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0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oumeym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am/n.</a:t>
                      </a:r>
                      <a:endParaRPr kumimoji="0" lang="en-CA" sz="24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Cela est vrai. Amen.</a:t>
                      </a:r>
                      <a:endParaRPr kumimoji="0" lang="en-US" sz="24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Times New Roman" pitchFamily="18" charset="0"/>
                        </a:rPr>
                        <a:t>هذا هو بالحقيقةِ آمين</a:t>
                      </a:r>
                      <a:r>
                        <a:rPr kumimoji="0" lang="en-CA" sz="2400" b="0" i="0" u="none" strike="noStrike" cap="none" normalizeH="0" baseline="0" dirty="0">
                          <a:ln>
                            <a:noFill/>
                          </a:ln>
                          <a:solidFill>
                            <a:schemeClr val="tx1"/>
                          </a:solidFill>
                          <a:effectLst/>
                          <a:latin typeface="Arial" charset="0"/>
                          <a:cs typeface="Times New Roman" pitchFamily="18" charset="0"/>
                        </a:rPr>
                        <a:t>.</a:t>
                      </a:r>
                      <a:r>
                        <a:rPr kumimoji="0" lang="en-US" sz="2400" b="0" i="0" u="none" strike="noStrike" cap="none" normalizeH="0" baseline="0" dirty="0">
                          <a:ln>
                            <a:noFill/>
                          </a:ln>
                          <a:solidFill>
                            <a:schemeClr val="tx1"/>
                          </a:solidFill>
                          <a:effectLst/>
                          <a:latin typeface="Arial" charset="0"/>
                          <a:cs typeface="Times New Roman" pitchFamily="18" charset="0"/>
                        </a:rPr>
                        <a:t> </a:t>
                      </a:r>
                      <a:endParaRPr kumimoji="0" lang="en-US" sz="2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07490" name="Group 2"/>
          <p:cNvGraphicFramePr>
            <a:graphicFrameLocks noGrp="1"/>
          </p:cNvGraphicFramePr>
          <p:nvPr>
            <p:ph sz="half" idx="2"/>
          </p:nvPr>
        </p:nvGraphicFramePr>
        <p:xfrm>
          <a:off x="274357" y="76200"/>
          <a:ext cx="10398252" cy="6629400"/>
        </p:xfrm>
        <a:graphic>
          <a:graphicData uri="http://schemas.openxmlformats.org/drawingml/2006/table">
            <a:tbl>
              <a:tblPr/>
              <a:tblGrid>
                <a:gridCol w="4085028">
                  <a:extLst>
                    <a:ext uri="{9D8B030D-6E8A-4147-A177-3AD203B41FA5}">
                      <a16:colId xmlns:a16="http://schemas.microsoft.com/office/drawing/2014/main" val="20000"/>
                    </a:ext>
                  </a:extLst>
                </a:gridCol>
                <a:gridCol w="3713661">
                  <a:extLst>
                    <a:ext uri="{9D8B030D-6E8A-4147-A177-3AD203B41FA5}">
                      <a16:colId xmlns:a16="http://schemas.microsoft.com/office/drawing/2014/main" val="20001"/>
                    </a:ext>
                  </a:extLst>
                </a:gridCol>
                <a:gridCol w="2599563">
                  <a:extLst>
                    <a:ext uri="{9D8B030D-6E8A-4147-A177-3AD203B41FA5}">
                      <a16:colId xmlns:a16="http://schemas.microsoft.com/office/drawing/2014/main" val="20002"/>
                    </a:ext>
                  </a:extLst>
                </a:gridCol>
              </a:tblGrid>
              <a:tr h="5257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Pair/] on </a:t>
                      </a:r>
                      <a:r>
                        <a:rPr kumimoji="0" lang="en-US" sz="3200" b="0" i="0" u="none" strike="noStrike" cap="none" normalizeH="0" baseline="0" dirty="0" err="1">
                          <a:ln>
                            <a:noFill/>
                          </a:ln>
                          <a:solidFill>
                            <a:schemeClr val="tx1"/>
                          </a:solidFill>
                          <a:effectLst/>
                          <a:latin typeface="Coptic1" pitchFamily="2" charset="0"/>
                          <a:cs typeface="Arial" charset="0"/>
                        </a:rPr>
                        <a:t>pikeavot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menen</a:t>
                      </a:r>
                      <a:r>
                        <a:rPr kumimoji="0" lang="en-US" sz="3200" b="0" i="0" u="none" strike="noStrike" cap="none" normalizeH="0" baseline="0" dirty="0">
                          <a:ln>
                            <a:noFill/>
                          </a:ln>
                          <a:solidFill>
                            <a:schemeClr val="tx1"/>
                          </a:solidFill>
                          <a:effectLst/>
                          <a:latin typeface="Coptic1" pitchFamily="2" charset="0"/>
                          <a:cs typeface="Arial" charset="0"/>
                        </a:rPr>
                        <a:t>-ca </a:t>
                      </a:r>
                      <a:r>
                        <a:rPr kumimoji="0" lang="en-US" sz="3200" b="0" i="0" u="none" strike="noStrike" cap="none" normalizeH="0" baseline="0" dirty="0" err="1">
                          <a:ln>
                            <a:noFill/>
                          </a:ln>
                          <a:solidFill>
                            <a:schemeClr val="tx1"/>
                          </a:solidFill>
                          <a:effectLst/>
                          <a:latin typeface="Coptic1" pitchFamily="2" charset="0"/>
                          <a:cs typeface="Arial" charset="0"/>
                        </a:rPr>
                        <a:t>pidipnon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afyotf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oumwou</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Etafsep</a:t>
                      </a: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hmot</a:t>
                      </a:r>
                      <a:r>
                        <a:rPr kumimoji="0" lang="en-US" sz="3200" b="0" i="0" u="none" strike="noStrike" cap="none" normalizeH="0" baseline="0" dirty="0">
                          <a:ln>
                            <a:noFill/>
                          </a:ln>
                          <a:solidFill>
                            <a:schemeClr val="tx1"/>
                          </a:solidFill>
                          <a:effectLst/>
                          <a:latin typeface="Coptic1" pitchFamily="2" charset="0"/>
                          <a:cs typeface="Arial" charset="0"/>
                        </a:rPr>
                        <a:t>.</a:t>
                      </a:r>
                      <a:endParaRPr kumimoji="0" lang="fr-FR"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De même après le souper, </a:t>
                      </a:r>
                      <a:br>
                        <a:rPr kumimoji="0" lang="fr-CA" sz="3000" b="0" i="0" u="none" strike="noStrike" cap="none" normalizeH="0" baseline="0">
                          <a:ln>
                            <a:noFill/>
                          </a:ln>
                          <a:solidFill>
                            <a:schemeClr val="tx1"/>
                          </a:solidFill>
                          <a:effectLst/>
                          <a:latin typeface="Arial" charset="0"/>
                          <a:cs typeface="Arial" charset="0"/>
                        </a:rPr>
                      </a:br>
                      <a:r>
                        <a:rPr kumimoji="0" lang="fr-CA" sz="3000" b="0" i="0" u="none" strike="noStrike" cap="none" normalizeH="0" baseline="0">
                          <a:ln>
                            <a:noFill/>
                          </a:ln>
                          <a:solidFill>
                            <a:schemeClr val="tx1"/>
                          </a:solidFill>
                          <a:effectLst/>
                          <a:latin typeface="Arial" charset="0"/>
                          <a:cs typeface="Arial" charset="0"/>
                        </a:rPr>
                        <a:t>Il prit la coupe et y mêla du vin et de l’eau. </a:t>
                      </a:r>
                      <a:endParaRPr kumimoji="0" lang="en-US" sz="30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Et Il rendit grâce</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000" b="0" i="0" u="none" strike="noStrike" cap="none" normalizeH="0" baseline="0" dirty="0">
                        <a:ln>
                          <a:noFill/>
                        </a:ln>
                        <a:solidFill>
                          <a:schemeClr val="tx1"/>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وهكذا الكأس أيضاً بعد العشاء مَزَجَها من خمرٍ ومَاءٍ.</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وشَكَر</a:t>
                      </a:r>
                      <a:r>
                        <a:rPr kumimoji="0" lang="en-US"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a:ln>
                            <a:noFill/>
                          </a:ln>
                          <a:solidFill>
                            <a:schemeClr val="tx1"/>
                          </a:solidFill>
                          <a:effectLst/>
                          <a:latin typeface="Arial" charset="0"/>
                          <a:cs typeface="Arial" pitchFamily="34" charset="0"/>
                        </a:rPr>
                        <a: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a:ln>
                            <a:noFill/>
                          </a:ln>
                          <a:solidFill>
                            <a:srgbClr val="FF9933"/>
                          </a:solidFill>
                          <a:effectLst/>
                          <a:latin typeface="Arial" charset="0"/>
                          <a:cs typeface="Times New Roman" pitchFamily="18"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endParaRPr kumimoji="0" lang="en-US" sz="32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a:t>
                      </a:r>
                      <a:r>
                        <a:rPr kumimoji="0" lang="en-C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10342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08514" name="Group 2"/>
          <p:cNvGraphicFramePr>
            <a:graphicFrameLocks noGrp="1"/>
          </p:cNvGraphicFramePr>
          <p:nvPr>
            <p:ph sz="half" idx="2"/>
          </p:nvPr>
        </p:nvGraphicFramePr>
        <p:xfrm>
          <a:off x="0" y="0"/>
          <a:ext cx="10326916" cy="5713667"/>
        </p:xfrm>
        <a:graphic>
          <a:graphicData uri="http://schemas.openxmlformats.org/drawingml/2006/table">
            <a:tbl>
              <a:tblPr/>
              <a:tblGrid>
                <a:gridCol w="3427295">
                  <a:extLst>
                    <a:ext uri="{9D8B030D-6E8A-4147-A177-3AD203B41FA5}">
                      <a16:colId xmlns:a16="http://schemas.microsoft.com/office/drawing/2014/main" val="20000"/>
                    </a:ext>
                  </a:extLst>
                </a:gridCol>
                <a:gridCol w="4137772">
                  <a:extLst>
                    <a:ext uri="{9D8B030D-6E8A-4147-A177-3AD203B41FA5}">
                      <a16:colId xmlns:a16="http://schemas.microsoft.com/office/drawing/2014/main" val="20001"/>
                    </a:ext>
                  </a:extLst>
                </a:gridCol>
                <a:gridCol w="2761849">
                  <a:extLst>
                    <a:ext uri="{9D8B030D-6E8A-4147-A177-3AD203B41FA5}">
                      <a16:colId xmlns:a16="http://schemas.microsoft.com/office/drawing/2014/main" val="20002"/>
                    </a:ext>
                  </a:extLst>
                </a:gridCol>
              </a:tblGrid>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err="1">
                          <a:ln>
                            <a:noFill/>
                          </a:ln>
                          <a:solidFill>
                            <a:schemeClr val="tx1"/>
                          </a:solidFill>
                          <a:effectLst/>
                          <a:latin typeface="Coptic1" pitchFamily="2" charset="0"/>
                          <a:cs typeface="Arial" charset="0"/>
                        </a:rPr>
                        <a:t>Afcmou</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erof</a:t>
                      </a:r>
                      <a:r>
                        <a:rPr kumimoji="0" lang="en-US" sz="2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la bénit,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وبَارَكَه</a:t>
                      </a:r>
                      <a:r>
                        <a:rPr kumimoji="0" lang="ar-EG" sz="3600" b="0" i="0" u="none" strike="noStrike" cap="none" normalizeH="0" baseline="0">
                          <a:ln>
                            <a:noFill/>
                          </a:ln>
                          <a:solidFill>
                            <a:schemeClr val="tx1"/>
                          </a:solidFill>
                          <a:effectLst/>
                          <a:latin typeface="Arial" charset="0"/>
                          <a:cs typeface="Arial" charset="0"/>
                        </a:rPr>
                        <a:t>ا</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4438">
                <a:tc>
                  <a:txBody>
                    <a:bodyPr/>
                    <a:lstStyle/>
                    <a:p>
                      <a:pPr marL="0" marR="0" lvl="0" indent="0" algn="l" defTabSz="914400" rtl="0" eaLnBrk="1" fontAlgn="base" latinLnBrk="0" hangingPunct="1">
                        <a:lnSpc>
                          <a:spcPct val="100000"/>
                        </a:lnSpc>
                        <a:spcBef>
                          <a:spcPts val="14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ts val="14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a:t>
                      </a:r>
                      <a:endParaRPr kumimoji="0" lang="en-US" sz="3000" b="0" i="0" u="none" strike="noStrike" cap="none" normalizeH="0" baseline="0" noProof="1">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Aferagiazin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mmof</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err="1">
                          <a:ln>
                            <a:noFill/>
                          </a:ln>
                          <a:solidFill>
                            <a:schemeClr val="tx1"/>
                          </a:solidFill>
                          <a:effectLst/>
                          <a:latin typeface="Coptic1" pitchFamily="2" charset="0"/>
                          <a:cs typeface="Arial" charset="0"/>
                        </a:rPr>
                        <a:t>Amin</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Ke</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palin</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Picteuomen</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ke</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omolo-goumen</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ke</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doxazomen</a:t>
                      </a:r>
                      <a:endParaRPr kumimoji="0" lang="en-US" sz="23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Il la sanctifia.</a:t>
                      </a:r>
                      <a:endParaRPr kumimoji="0" lang="ar-EG"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Amen. De même, Nous croyons, confessons et glorifions.</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وقدَّسه</a:t>
                      </a:r>
                      <a:r>
                        <a:rPr kumimoji="0" lang="ar-EG" sz="3200" b="0" i="0" u="none" strike="noStrike" cap="none" normalizeH="0" baseline="0" dirty="0">
                          <a:ln>
                            <a:noFill/>
                          </a:ln>
                          <a:solidFill>
                            <a:schemeClr val="tx1"/>
                          </a:solidFill>
                          <a:effectLst/>
                          <a:latin typeface="Arial" charset="0"/>
                          <a:cs typeface="Arial" charset="0"/>
                        </a:rPr>
                        <a:t>ا</a:t>
                      </a:r>
                      <a:r>
                        <a:rPr kumimoji="0" lang="ar-SA" sz="3200" b="0" i="0" u="none" strike="noStrike" cap="none" normalizeH="0" baseline="0" dirty="0">
                          <a:ln>
                            <a:noFill/>
                          </a:ln>
                          <a:solidFill>
                            <a:schemeClr val="tx1"/>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آمين. وأيضاً </a:t>
                      </a:r>
                      <a:r>
                        <a:rPr kumimoji="0" lang="ar-SA" sz="28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868805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4"/>
          <p:cNvSpPr txBox="1">
            <a:spLocks noChangeArrowheads="1"/>
          </p:cNvSpPr>
          <p:nvPr/>
        </p:nvSpPr>
        <p:spPr bwMode="auto">
          <a:xfrm>
            <a:off x="2383494" y="4952999"/>
            <a:ext cx="6552255" cy="1754326"/>
          </a:xfrm>
          <a:prstGeom prst="rect">
            <a:avLst/>
          </a:prstGeom>
          <a:solidFill>
            <a:srgbClr val="C00000">
              <a:alpha val="47000"/>
            </a:srgbClr>
          </a:solidFill>
          <a:ln w="9525">
            <a:solidFill>
              <a:schemeClr val="tx1"/>
            </a:solidFill>
            <a:miter lim="800000"/>
            <a:headEnd/>
            <a:tailEnd/>
          </a:ln>
          <a:effectLst/>
        </p:spPr>
        <p:txBody>
          <a:bodyPr wrap="square">
            <a:spAutoFit/>
          </a:bodyPr>
          <a:lstStyle/>
          <a:p>
            <a:pPr algn="ctr">
              <a:spcBef>
                <a:spcPct val="0"/>
              </a:spcBef>
            </a:pPr>
            <a:r>
              <a:rPr lang="en-US" b="1" dirty="0">
                <a:latin typeface="Arial" charset="0"/>
              </a:rPr>
              <a:t>L’ANAPHORE</a:t>
            </a:r>
            <a:endParaRPr lang="ar-EG" b="1" dirty="0">
              <a:latin typeface="Arial" charset="0"/>
            </a:endParaRPr>
          </a:p>
          <a:p>
            <a:pPr algn="ctr">
              <a:spcBef>
                <a:spcPct val="0"/>
              </a:spcBef>
            </a:pPr>
            <a:endParaRPr lang="ar-EG" b="1" dirty="0">
              <a:latin typeface="Arial" charset="0"/>
            </a:endParaRPr>
          </a:p>
          <a:p>
            <a:pPr algn="ctr">
              <a:spcBef>
                <a:spcPct val="0"/>
              </a:spcBef>
            </a:pPr>
            <a:r>
              <a:rPr lang="en-US" b="1" dirty="0">
                <a:latin typeface="Arial" charset="0"/>
              </a:rPr>
              <a:t> </a:t>
            </a:r>
          </a:p>
        </p:txBody>
      </p:sp>
      <p:graphicFrame>
        <p:nvGraphicFramePr>
          <p:cNvPr id="7614506" name="Group 42"/>
          <p:cNvGraphicFramePr>
            <a:graphicFrameLocks noGrp="1"/>
          </p:cNvGraphicFramePr>
          <p:nvPr>
            <p:ph type="tbl" idx="1"/>
          </p:nvPr>
        </p:nvGraphicFramePr>
        <p:xfrm>
          <a:off x="528601" y="838200"/>
          <a:ext cx="10144009" cy="3454911"/>
        </p:xfrm>
        <a:graphic>
          <a:graphicData uri="http://schemas.openxmlformats.org/drawingml/2006/table">
            <a:tbl>
              <a:tblPr/>
              <a:tblGrid>
                <a:gridCol w="3230121">
                  <a:extLst>
                    <a:ext uri="{9D8B030D-6E8A-4147-A177-3AD203B41FA5}">
                      <a16:colId xmlns:a16="http://schemas.microsoft.com/office/drawing/2014/main" val="20000"/>
                    </a:ext>
                  </a:extLst>
                </a:gridCol>
                <a:gridCol w="4494027">
                  <a:extLst>
                    <a:ext uri="{9D8B030D-6E8A-4147-A177-3AD203B41FA5}">
                      <a16:colId xmlns:a16="http://schemas.microsoft.com/office/drawing/2014/main" val="20001"/>
                    </a:ext>
                  </a:extLst>
                </a:gridCol>
                <a:gridCol w="2419861">
                  <a:extLst>
                    <a:ext uri="{9D8B030D-6E8A-4147-A177-3AD203B41FA5}">
                      <a16:colId xmlns:a16="http://schemas.microsoft.com/office/drawing/2014/main" val="20002"/>
                    </a:ext>
                  </a:extLst>
                </a:gridCol>
              </a:tblGrid>
              <a:tr h="34549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PiLaoc</a:t>
                      </a:r>
                      <a:endParaRPr kumimoji="0" lang="en-US" sz="4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Eleoc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ei</a:t>
                      </a:r>
                      <a:r>
                        <a:rPr kumimoji="0" lang="en-US" sz="3600" b="0" i="0" u="none" strike="noStrike" cap="none" normalizeH="0" baseline="0" dirty="0">
                          <a:ln>
                            <a:noFill/>
                          </a:ln>
                          <a:solidFill>
                            <a:schemeClr val="tx1"/>
                          </a:solidFill>
                          <a:effectLst/>
                          <a:latin typeface="Coptic1" pitchFamily="2" charset="0"/>
                          <a:cs typeface="Arial" charset="0"/>
                        </a:rPr>
                        <a:t>~~r/n/c </a:t>
                      </a:r>
                      <a:r>
                        <a:rPr kumimoji="0" lang="en-US" sz="3600" b="0" i="0" u="none" strike="noStrike" cap="none" normalizeH="0" baseline="0" dirty="0" err="1">
                          <a:ln>
                            <a:noFill/>
                          </a:ln>
                          <a:solidFill>
                            <a:schemeClr val="tx1"/>
                          </a:solidFill>
                          <a:effectLst/>
                          <a:latin typeface="Coptic1" pitchFamily="2" charset="0"/>
                          <a:cs typeface="Arial" charset="0"/>
                        </a:rPr>
                        <a:t>yucia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e~necewc</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Miséricorde de paix, sacrifice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de louange.</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رحمة السلام ذبيحة التسبيح.</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614478" name="AutoShape 14">
            <a:hlinkClick r:id="rId2" action="ppaction://hlinksldjump" highlightClick="1"/>
          </p:cNvPr>
          <p:cNvSpPr>
            <a:spLocks noChangeArrowheads="1"/>
          </p:cNvSpPr>
          <p:nvPr/>
        </p:nvSpPr>
        <p:spPr bwMode="auto">
          <a:xfrm>
            <a:off x="6035913" y="5791200"/>
            <a:ext cx="1920518" cy="6096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dirty="0" err="1">
                <a:latin typeface="Arial" charset="0"/>
              </a:rPr>
              <a:t>Gregoire</a:t>
            </a:r>
            <a:endParaRPr lang="en-US" sz="1800" b="1" dirty="0">
              <a:latin typeface="Arial" charset="0"/>
            </a:endParaRPr>
          </a:p>
          <a:p>
            <a:pPr algn="ctr" rtl="1">
              <a:lnSpc>
                <a:spcPct val="80000"/>
              </a:lnSpc>
              <a:spcBef>
                <a:spcPct val="0"/>
              </a:spcBef>
            </a:pPr>
            <a:r>
              <a:rPr lang="ar-EG" sz="2000" b="1" dirty="0">
                <a:latin typeface="Arial" charset="0"/>
              </a:rPr>
              <a:t>أغريغورى</a:t>
            </a:r>
            <a:endParaRPr lang="en-US" sz="2000" b="1" dirty="0">
              <a:latin typeface="Arial" charset="0"/>
            </a:endParaRPr>
          </a:p>
        </p:txBody>
      </p:sp>
      <p:sp>
        <p:nvSpPr>
          <p:cNvPr id="7614507" name="AutoShape 43">
            <a:hlinkClick r:id="rId3" action="ppaction://hlinksldjump" highlightClick="1"/>
          </p:cNvPr>
          <p:cNvSpPr>
            <a:spLocks noChangeArrowheads="1"/>
          </p:cNvSpPr>
          <p:nvPr/>
        </p:nvSpPr>
        <p:spPr bwMode="auto">
          <a:xfrm>
            <a:off x="3200863" y="5791200"/>
            <a:ext cx="1920518"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1800" b="1" dirty="0">
                <a:latin typeface="Arial" charset="0"/>
              </a:rPr>
              <a:t>Cyril</a:t>
            </a:r>
          </a:p>
          <a:p>
            <a:pPr algn="ctr" rtl="1">
              <a:lnSpc>
                <a:spcPct val="80000"/>
              </a:lnSpc>
              <a:spcBef>
                <a:spcPct val="0"/>
              </a:spcBef>
            </a:pPr>
            <a:r>
              <a:rPr lang="ar-EG" sz="2000" b="1" dirty="0" err="1">
                <a:latin typeface="Arial" charset="0"/>
              </a:rPr>
              <a:t>كيرلسى</a:t>
            </a:r>
            <a:endParaRPr lang="en-US" sz="2000" b="1" dirty="0">
              <a:latin typeface="Arial" charset="0"/>
            </a:endParaRPr>
          </a:p>
        </p:txBody>
      </p:sp>
      <p:sp>
        <p:nvSpPr>
          <p:cNvPr id="7" name="Action Button: Custom 6">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10562" name="Group 2"/>
          <p:cNvGraphicFramePr>
            <a:graphicFrameLocks noGrp="1"/>
          </p:cNvGraphicFramePr>
          <p:nvPr>
            <p:ph/>
          </p:nvPr>
        </p:nvGraphicFramePr>
        <p:xfrm>
          <a:off x="182904" y="0"/>
          <a:ext cx="10489705" cy="4834128"/>
        </p:xfrm>
        <a:graphic>
          <a:graphicData uri="http://schemas.openxmlformats.org/drawingml/2006/table">
            <a:tbl>
              <a:tblPr/>
              <a:tblGrid>
                <a:gridCol w="4360889">
                  <a:extLst>
                    <a:ext uri="{9D8B030D-6E8A-4147-A177-3AD203B41FA5}">
                      <a16:colId xmlns:a16="http://schemas.microsoft.com/office/drawing/2014/main" val="20000"/>
                    </a:ext>
                  </a:extLst>
                </a:gridCol>
                <a:gridCol w="3771579">
                  <a:extLst>
                    <a:ext uri="{9D8B030D-6E8A-4147-A177-3AD203B41FA5}">
                      <a16:colId xmlns:a16="http://schemas.microsoft.com/office/drawing/2014/main" val="20001"/>
                    </a:ext>
                  </a:extLst>
                </a:gridCol>
                <a:gridCol w="2357237">
                  <a:extLst>
                    <a:ext uri="{9D8B030D-6E8A-4147-A177-3AD203B41FA5}">
                      <a16:colId xmlns:a16="http://schemas.microsoft.com/office/drawing/2014/main" val="20002"/>
                    </a:ext>
                  </a:extLst>
                </a:gridCol>
              </a:tblGrid>
              <a:tr h="449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Afjem</a:t>
                      </a:r>
                      <a:r>
                        <a:rPr kumimoji="0" lang="en-US" sz="2800" b="0" i="0" u="none" strike="noStrike" cap="none" normalizeH="0" baseline="0" dirty="0">
                          <a:ln>
                            <a:noFill/>
                          </a:ln>
                          <a:solidFill>
                            <a:schemeClr val="tx1"/>
                          </a:solidFill>
                          <a:effectLst/>
                          <a:latin typeface="Coptic1" pitchFamily="2" charset="0"/>
                          <a:cs typeface="Arial" charset="0"/>
                        </a:rPr>
                        <a:t>]pi aft/if on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nagioc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mmay</a:t>
                      </a:r>
                      <a:r>
                        <a:rPr kumimoji="0" lang="en-US" sz="2800" b="0" i="0" u="none" strike="noStrike" cap="none" normalizeH="0" baseline="0" dirty="0">
                          <a:ln>
                            <a:noFill/>
                          </a:ln>
                          <a:solidFill>
                            <a:schemeClr val="tx1"/>
                          </a:solidFill>
                          <a:effectLst/>
                          <a:latin typeface="Coptic1" pitchFamily="2" charset="0"/>
                          <a:cs typeface="Arial" charset="0"/>
                        </a:rPr>
                        <a:t>/t/c: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napoc-toloc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efjw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mmoc</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800" b="0" i="0" u="none" strike="noStrike" cap="none" normalizeH="0" baseline="0" dirty="0">
                          <a:ln>
                            <a:noFill/>
                          </a:ln>
                          <a:solidFill>
                            <a:schemeClr val="tx1"/>
                          </a:solidFill>
                          <a:effectLst/>
                          <a:latin typeface="Coptic1" pitchFamily="2" charset="0"/>
                          <a:cs typeface="Arial" charset="0"/>
                        </a:rPr>
                        <a:t>Je [</a:t>
                      </a:r>
                      <a:r>
                        <a:rPr kumimoji="0" lang="fr-FR" sz="2800" b="0" i="0" u="none" strike="noStrike" cap="none" normalizeH="0" baseline="0" dirty="0" err="1">
                          <a:ln>
                            <a:noFill/>
                          </a:ln>
                          <a:solidFill>
                            <a:schemeClr val="tx1"/>
                          </a:solidFill>
                          <a:effectLst/>
                          <a:latin typeface="Coptic1" pitchFamily="2" charset="0"/>
                          <a:cs typeface="Arial" charset="0"/>
                        </a:rPr>
                        <a:t>icw</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nq</a:t>
                      </a:r>
                      <a:r>
                        <a:rPr kumimoji="0" lang="fr-FR" sz="2800" b="0" i="0" u="none" strike="noStrike" cap="none" normalizeH="0" baseline="0" dirty="0">
                          <a:ln>
                            <a:noFill/>
                          </a:ln>
                          <a:solidFill>
                            <a:schemeClr val="tx1"/>
                          </a:solidFill>
                          <a:effectLst/>
                          <a:latin typeface="Coptic1" pitchFamily="2" charset="0"/>
                          <a:cs typeface="Arial" charset="0"/>
                        </a:rPr>
                        <a:t>/</a:t>
                      </a:r>
                      <a:r>
                        <a:rPr kumimoji="0" lang="fr-FR" sz="2800" b="0" i="0" u="none" strike="noStrike" cap="none" normalizeH="0" baseline="0" dirty="0" err="1">
                          <a:ln>
                            <a:noFill/>
                          </a:ln>
                          <a:solidFill>
                            <a:schemeClr val="tx1"/>
                          </a:solidFill>
                          <a:effectLst/>
                          <a:latin typeface="Coptic1" pitchFamily="2" charset="0"/>
                          <a:cs typeface="Arial" charset="0"/>
                        </a:rPr>
                        <a:t>tf</a:t>
                      </a:r>
                      <a:r>
                        <a:rPr kumimoji="0" lang="fr-FR" sz="2800" b="0" i="0" u="none" strike="noStrike" cap="none" normalizeH="0" baseline="0" dirty="0">
                          <a:ln>
                            <a:noFill/>
                          </a:ln>
                          <a:solidFill>
                            <a:schemeClr val="tx1"/>
                          </a:solidFill>
                          <a:effectLst/>
                          <a:latin typeface="Coptic1" pitchFamily="2" charset="0"/>
                          <a:cs typeface="Arial" charset="0"/>
                        </a:rPr>
                        <a:t> t/</a:t>
                      </a:r>
                      <a:r>
                        <a:rPr kumimoji="0" lang="fr-FR" sz="2800" b="0" i="0" u="none" strike="noStrike" cap="none" normalizeH="0" baseline="0" dirty="0" err="1">
                          <a:ln>
                            <a:noFill/>
                          </a:ln>
                          <a:solidFill>
                            <a:schemeClr val="tx1"/>
                          </a:solidFill>
                          <a:effectLst/>
                          <a:latin typeface="Coptic1" pitchFamily="2" charset="0"/>
                          <a:cs typeface="Arial" charset="0"/>
                        </a:rPr>
                        <a:t>rou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Vai</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gar</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pacnof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diay</a:t>
                      </a:r>
                      <a:r>
                        <a:rPr kumimoji="0" lang="fr-FR" sz="2800" b="0" i="0" u="none" strike="noStrike" cap="none" normalizeH="0" baseline="0" dirty="0">
                          <a:ln>
                            <a:noFill/>
                          </a:ln>
                          <a:solidFill>
                            <a:schemeClr val="tx1"/>
                          </a:solidFill>
                          <a:effectLst/>
                          <a:latin typeface="Coptic1" pitchFamily="2" charset="0"/>
                          <a:cs typeface="Arial" charset="0"/>
                        </a:rPr>
                        <a:t>/k/ </a:t>
                      </a:r>
                      <a:r>
                        <a:rPr kumimoji="0" lang="fr-FR" sz="2800" b="0" i="0" u="none" strike="noStrike" cap="none" normalizeH="0" baseline="0" dirty="0" err="1">
                          <a:ln>
                            <a:noFill/>
                          </a:ln>
                          <a:solidFill>
                            <a:schemeClr val="tx1"/>
                          </a:solidFill>
                          <a:effectLst/>
                          <a:latin typeface="Coptic1" pitchFamily="2" charset="0"/>
                          <a:cs typeface="Arial" charset="0"/>
                        </a:rPr>
                        <a:t>mberi</a:t>
                      </a:r>
                      <a:r>
                        <a:rPr kumimoji="0" lang="fr-FR" sz="2800" b="0" i="0" u="none" strike="noStrike" cap="none" normalizeH="0" baseline="0" dirty="0">
                          <a:ln>
                            <a:noFill/>
                          </a:ln>
                          <a:solidFill>
                            <a:schemeClr val="tx1"/>
                          </a:solidFill>
                          <a:effectLst/>
                          <a:latin typeface="Coptic1" pitchFamily="2" charset="0"/>
                          <a:cs typeface="Arial" charset="0"/>
                        </a:rPr>
                        <a:t> : </a:t>
                      </a:r>
                      <a:endParaRPr kumimoji="0" lang="ar-EG"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Il goûta et lI le donna aussi à Ses saints  disciples et  purs apôtres en disant: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Prenez et buvez-en tous car ceci est Mon sang; le sang de la nouvelle alliance </a:t>
                      </a:r>
                      <a:endParaRPr kumimoji="0" lang="ar-EG"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وذاقَ وأعطاها أيضاً لتلاميذِهِ القديسين ورُسُلِهِ الأطهار قائلاً:</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خذوا اشربُوا منه كلكم</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لأنَ هذا هو دَمى الذى للعهد الجَديد</a:t>
                      </a:r>
                      <a:r>
                        <a:rPr kumimoji="0" lang="ar-SA" sz="4000" b="0" i="0" u="none" strike="noStrike" cap="none" normalizeH="0" baseline="0" dirty="0">
                          <a:ln>
                            <a:noFill/>
                          </a:ln>
                          <a:solidFill>
                            <a:schemeClr val="tx1"/>
                          </a:solidFill>
                          <a:effectLst/>
                          <a:latin typeface="Arial" charset="0"/>
                          <a:cs typeface="Arial" pitchFamily="34" charset="0"/>
                        </a:rPr>
                        <a:t> </a:t>
                      </a:r>
                      <a:endParaRPr kumimoji="0" lang="en-CA" sz="4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12610" name="Group 2"/>
          <p:cNvGraphicFramePr>
            <a:graphicFrameLocks noGrp="1"/>
          </p:cNvGraphicFramePr>
          <p:nvPr>
            <p:ph/>
          </p:nvPr>
        </p:nvGraphicFramePr>
        <p:xfrm>
          <a:off x="0" y="152400"/>
          <a:ext cx="10672611" cy="5486400"/>
        </p:xfrm>
        <a:graphic>
          <a:graphicData uri="http://schemas.openxmlformats.org/drawingml/2006/table">
            <a:tbl>
              <a:tblPr/>
              <a:tblGrid>
                <a:gridCol w="3557537">
                  <a:extLst>
                    <a:ext uri="{9D8B030D-6E8A-4147-A177-3AD203B41FA5}">
                      <a16:colId xmlns:a16="http://schemas.microsoft.com/office/drawing/2014/main" val="20000"/>
                    </a:ext>
                  </a:extLst>
                </a:gridCol>
                <a:gridCol w="4416253">
                  <a:extLst>
                    <a:ext uri="{9D8B030D-6E8A-4147-A177-3AD203B41FA5}">
                      <a16:colId xmlns:a16="http://schemas.microsoft.com/office/drawing/2014/main" val="20001"/>
                    </a:ext>
                  </a:extLst>
                </a:gridCol>
                <a:gridCol w="2698821">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err="1">
                          <a:ln>
                            <a:noFill/>
                          </a:ln>
                          <a:solidFill>
                            <a:schemeClr val="tx1"/>
                          </a:solidFill>
                          <a:effectLst/>
                          <a:latin typeface="Coptic1" pitchFamily="2" charset="0"/>
                          <a:cs typeface="Arial" charset="0"/>
                        </a:rPr>
                        <a:t>etounavonf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ejen</a:t>
                      </a:r>
                      <a:r>
                        <a:rPr kumimoji="0" lang="fr-FR" sz="2800" b="0" i="0" u="none" strike="noStrike" cap="none" normalizeH="0" baseline="0" dirty="0">
                          <a:ln>
                            <a:noFill/>
                          </a:ln>
                          <a:solidFill>
                            <a:schemeClr val="tx1"/>
                          </a:solidFill>
                          <a:effectLst/>
                          <a:latin typeface="Coptic1" pitchFamily="2" charset="0"/>
                          <a:cs typeface="Arial" charset="0"/>
                        </a:rPr>
                        <a:t> y/</a:t>
                      </a:r>
                      <a:r>
                        <a:rPr kumimoji="0" lang="fr-FR" sz="2800" b="0" i="0" u="none" strike="noStrike" cap="none" normalizeH="0" baseline="0" dirty="0" err="1">
                          <a:ln>
                            <a:noFill/>
                          </a:ln>
                          <a:solidFill>
                            <a:schemeClr val="tx1"/>
                          </a:solidFill>
                          <a:effectLst/>
                          <a:latin typeface="Coptic1" pitchFamily="2" charset="0"/>
                          <a:cs typeface="Arial" charset="0"/>
                        </a:rPr>
                        <a:t>nou</a:t>
                      </a:r>
                      <a:r>
                        <a:rPr kumimoji="0" lang="fr-FR" sz="2800" b="0" i="0" u="none" strike="noStrike" cap="none" normalizeH="0" baseline="0" dirty="0">
                          <a:ln>
                            <a:noFill/>
                          </a:ln>
                          <a:solidFill>
                            <a:schemeClr val="tx1"/>
                          </a:solidFill>
                          <a:effectLst/>
                          <a:latin typeface="Coptic1" pitchFamily="2" charset="0"/>
                          <a:cs typeface="Arial" charset="0"/>
                        </a:rPr>
                        <a:t> nem </a:t>
                      </a:r>
                      <a:r>
                        <a:rPr kumimoji="0" lang="fr-FR" sz="2800" b="0" i="0" u="none" strike="noStrike" cap="none" normalizeH="0" baseline="0" dirty="0" err="1">
                          <a:ln>
                            <a:noFill/>
                          </a:ln>
                          <a:solidFill>
                            <a:schemeClr val="tx1"/>
                          </a:solidFill>
                          <a:effectLst/>
                          <a:latin typeface="Coptic1" pitchFamily="2" charset="0"/>
                          <a:cs typeface="Arial" charset="0"/>
                        </a:rPr>
                        <a:t>hankem</a:t>
                      </a:r>
                      <a:r>
                        <a:rPr kumimoji="0" lang="fr-FR" sz="2800" b="0" i="0" u="none" strike="noStrike" cap="none" normalizeH="0" baseline="0" dirty="0">
                          <a:ln>
                            <a:noFill/>
                          </a:ln>
                          <a:solidFill>
                            <a:schemeClr val="tx1"/>
                          </a:solidFill>
                          <a:effectLst/>
                          <a:latin typeface="Coptic1" pitchFamily="2" charset="0"/>
                          <a:cs typeface="Arial" charset="0"/>
                        </a:rPr>
                        <a:t>/s : </a:t>
                      </a:r>
                      <a:r>
                        <a:rPr kumimoji="0" lang="fr-FR" sz="2800" b="0" i="0" u="none" strike="noStrike" cap="none" normalizeH="0" baseline="0" dirty="0" err="1">
                          <a:ln>
                            <a:noFill/>
                          </a:ln>
                          <a:solidFill>
                            <a:schemeClr val="tx1"/>
                          </a:solidFill>
                          <a:effectLst/>
                          <a:latin typeface="Coptic1" pitchFamily="2" charset="0"/>
                          <a:cs typeface="Arial" charset="0"/>
                        </a:rPr>
                        <a:t>ncet</a:t>
                      </a:r>
                      <a:r>
                        <a:rPr kumimoji="0" lang="fr-FR" sz="2800" b="0" i="0" u="none" strike="noStrike" cap="none" normalizeH="0" baseline="0" dirty="0">
                          <a:ln>
                            <a:noFill/>
                          </a:ln>
                          <a:solidFill>
                            <a:schemeClr val="tx1"/>
                          </a:solidFill>
                          <a:effectLst/>
                          <a:latin typeface="Coptic1" pitchFamily="2" charset="0"/>
                          <a:cs typeface="Arial" charset="0"/>
                        </a:rPr>
                        <a:t>/if </a:t>
                      </a:r>
                      <a:r>
                        <a:rPr kumimoji="0" lang="fr-FR" sz="2800" b="0" i="0" u="none" strike="noStrike" cap="none" normalizeH="0" baseline="0" dirty="0" err="1">
                          <a:ln>
                            <a:noFill/>
                          </a:ln>
                          <a:solidFill>
                            <a:schemeClr val="tx1"/>
                          </a:solidFill>
                          <a:effectLst/>
                          <a:latin typeface="Coptic1" pitchFamily="2" charset="0"/>
                          <a:cs typeface="Arial" charset="0"/>
                        </a:rPr>
                        <a:t>ep,w</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ninobi</a:t>
                      </a:r>
                      <a:r>
                        <a:rPr kumimoji="0" lang="fr-FR" sz="2800" b="0" i="0" u="none" strike="noStrike" cap="none" normalizeH="0" baseline="0" dirty="0">
                          <a:ln>
                            <a:noFill/>
                          </a:ln>
                          <a:solidFill>
                            <a:schemeClr val="tx1"/>
                          </a:solidFill>
                          <a:effectLst/>
                          <a:latin typeface="Coptic1" pitchFamily="2" charset="0"/>
                          <a:cs typeface="Arial" charset="0"/>
                        </a:rPr>
                        <a:t> : </a:t>
                      </a:r>
                      <a:r>
                        <a:rPr kumimoji="0" lang="fr-FR" sz="2800" b="0" i="0" u="none" strike="noStrike" cap="none" normalizeH="0" baseline="0" dirty="0" err="1">
                          <a:ln>
                            <a:noFill/>
                          </a:ln>
                          <a:solidFill>
                            <a:schemeClr val="tx1"/>
                          </a:solidFill>
                          <a:effectLst/>
                          <a:latin typeface="Coptic1" pitchFamily="2" charset="0"/>
                          <a:cs typeface="Arial" charset="0"/>
                        </a:rPr>
                        <a:t>Vai</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aritf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epaervmeui</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Vai</a:t>
                      </a:r>
                      <a:r>
                        <a:rPr kumimoji="0" lang="en-US" sz="2800" b="0" i="0" u="none" strike="noStrike" cap="none" normalizeH="0" baseline="0" dirty="0">
                          <a:ln>
                            <a:noFill/>
                          </a:ln>
                          <a:solidFill>
                            <a:schemeClr val="tx1"/>
                          </a:solidFill>
                          <a:effectLst/>
                          <a:latin typeface="Coptic1" pitchFamily="2" charset="0"/>
                          <a:cs typeface="Arial" charset="0"/>
                        </a:rPr>
                        <a:t> on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oumeym</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am/n.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qui est répandu pour vous et pour plusieurs, donné pour la rémission des péchés, faites cela en mémoire de Moi.</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Cela est aussi vrai.  Amen</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يُسفَكُ عنكم وعَن كثيرين يُعطى لمغفرة الخطايا.  هذا اصنعوهُ لذكرى.</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4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هذا هو </a:t>
                      </a:r>
                      <a:r>
                        <a:rPr kumimoji="0" lang="ar-EG" sz="2800" b="0" i="0" u="none" strike="noStrike" cap="none" normalizeH="0" baseline="0" dirty="0">
                          <a:ln>
                            <a:noFill/>
                          </a:ln>
                          <a:solidFill>
                            <a:schemeClr val="tx1"/>
                          </a:solidFill>
                          <a:effectLst/>
                          <a:latin typeface="Arial" charset="0"/>
                          <a:cs typeface="Arial" charset="0"/>
                        </a:rPr>
                        <a:t>أيضاً </a:t>
                      </a:r>
                      <a:r>
                        <a:rPr kumimoji="0" lang="ar-SA" sz="2800" b="0" i="0" u="none" strike="noStrike" cap="none" normalizeH="0" baseline="0" dirty="0">
                          <a:ln>
                            <a:noFill/>
                          </a:ln>
                          <a:solidFill>
                            <a:schemeClr val="tx1"/>
                          </a:solidFill>
                          <a:effectLst/>
                          <a:latin typeface="Arial" charset="0"/>
                          <a:cs typeface="Arial" charset="0"/>
                        </a:rPr>
                        <a:t>بالحقيقةِ آمين</a:t>
                      </a:r>
                      <a:r>
                        <a:rPr kumimoji="0" lang="en-CA"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14658" name="Group 2"/>
          <p:cNvGraphicFramePr>
            <a:graphicFrameLocks noGrp="1"/>
          </p:cNvGraphicFramePr>
          <p:nvPr>
            <p:ph/>
          </p:nvPr>
        </p:nvGraphicFramePr>
        <p:xfrm>
          <a:off x="91453" y="228600"/>
          <a:ext cx="10581158" cy="5410200"/>
        </p:xfrm>
        <a:graphic>
          <a:graphicData uri="http://schemas.openxmlformats.org/drawingml/2006/table">
            <a:tbl>
              <a:tblPr/>
              <a:tblGrid>
                <a:gridCol w="4134991">
                  <a:extLst>
                    <a:ext uri="{9D8B030D-6E8A-4147-A177-3AD203B41FA5}">
                      <a16:colId xmlns:a16="http://schemas.microsoft.com/office/drawing/2014/main" val="20000"/>
                    </a:ext>
                  </a:extLst>
                </a:gridCol>
                <a:gridCol w="3780563">
                  <a:extLst>
                    <a:ext uri="{9D8B030D-6E8A-4147-A177-3AD203B41FA5}">
                      <a16:colId xmlns:a16="http://schemas.microsoft.com/office/drawing/2014/main" val="20001"/>
                    </a:ext>
                  </a:extLst>
                </a:gridCol>
                <a:gridCol w="2665604">
                  <a:extLst>
                    <a:ext uri="{9D8B030D-6E8A-4147-A177-3AD203B41FA5}">
                      <a16:colId xmlns:a16="http://schemas.microsoft.com/office/drawing/2014/main" val="20002"/>
                    </a:ext>
                  </a:extLst>
                </a:gridCol>
              </a:tblGrid>
              <a:tr h="541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Cop gar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etetenna-ouwm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paiwik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vai</a:t>
                      </a:r>
                      <a:r>
                        <a:rPr kumimoji="0" lang="en-US" sz="2600" b="0" i="0" u="none" strike="noStrike" cap="none" normalizeH="0" baseline="0" dirty="0">
                          <a:ln>
                            <a:noFill/>
                          </a:ln>
                          <a:solidFill>
                            <a:schemeClr val="tx1"/>
                          </a:solidFill>
                          <a:effectLst/>
                          <a:latin typeface="Coptic1" pitchFamily="2" charset="0"/>
                          <a:cs typeface="Arial" charset="0"/>
                        </a:rPr>
                        <a:t>.</a:t>
                      </a:r>
                      <a:endParaRPr kumimoji="0" lang="fr-FR"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Ouoh</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ntetencw</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ebol</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paiavot</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vai</a:t>
                      </a:r>
                      <a:r>
                        <a:rPr kumimoji="0" lang="fr-FR" sz="2600" b="0" i="0" u="none" strike="noStrike" cap="none" normalizeH="0" baseline="0" dirty="0">
                          <a:ln>
                            <a:noFill/>
                          </a:ln>
                          <a:solidFill>
                            <a:schemeClr val="tx1"/>
                          </a:solidFill>
                          <a:effectLst/>
                          <a:latin typeface="Coptic1" pitchFamily="2" charset="0"/>
                          <a:cs typeface="Arial" charset="0"/>
                        </a:rPr>
                        <a:t>.</a:t>
                      </a: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Eretenhiwis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ereteneromologin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ntaanactacic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ereteniri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mpameui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sa</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i</a:t>
                      </a:r>
                      <a:r>
                        <a:rPr kumimoji="0" lang="en-US" sz="2600" b="0" i="0" u="none" strike="noStrike" cap="none" normalizeH="0" baseline="0" dirty="0">
                          <a:ln>
                            <a:noFill/>
                          </a:ln>
                          <a:solidFill>
                            <a:schemeClr val="tx1"/>
                          </a:solidFill>
                          <a:effectLst/>
                          <a:latin typeface="Coptic1" pitchFamily="2" charset="0"/>
                          <a:cs typeface="Arial" charset="0"/>
                        </a:rPr>
                        <a:t>.</a:t>
                      </a:r>
                      <a:endParaRPr kumimoji="0" lang="ar-EG"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Car à chaque fois que vous mangiez de ce pain,et que vous buviez de cette coupe,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Vous prêchez Ma mort et vous reconnaissez Ma résurrection et vous vous souvenez de Moi jusqu’à ce que Je revienne.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لأنَ كلَّ مرةٍ تأكلونَ من هذا الخبز، </a:t>
                      </a:r>
                      <a:r>
                        <a:rPr kumimoji="0" lang="en-CA" sz="2800" b="0" i="0" u="none" strike="noStrike" cap="none" normalizeH="0" baseline="0" dirty="0">
                          <a:ln>
                            <a:noFill/>
                          </a:ln>
                          <a:solidFill>
                            <a:schemeClr val="tx1"/>
                          </a:solidFill>
                          <a:effectLst/>
                          <a:latin typeface="Arial" charset="0"/>
                          <a:cs typeface="Arial" pitchFamily="34" charset="0"/>
                        </a:rPr>
                        <a:t>  </a:t>
                      </a:r>
                      <a:r>
                        <a:rPr kumimoji="0" lang="ar-EG" sz="2800" b="0" i="0" u="none" strike="noStrike" cap="none" normalizeH="0" baseline="0" dirty="0">
                          <a:ln>
                            <a:noFill/>
                          </a:ln>
                          <a:solidFill>
                            <a:schemeClr val="tx1"/>
                          </a:solidFill>
                          <a:effectLst/>
                          <a:latin typeface="Arial" charset="0"/>
                          <a:cs typeface="Arial" pitchFamily="34" charset="0"/>
                        </a:rPr>
                        <a:t>و تشربون </a:t>
                      </a:r>
                      <a:r>
                        <a:rPr kumimoji="0" lang="ar-SA" sz="2800" b="0" i="0" u="none" strike="noStrike" cap="none" normalizeH="0" baseline="0" dirty="0">
                          <a:ln>
                            <a:noFill/>
                          </a:ln>
                          <a:solidFill>
                            <a:schemeClr val="tx1"/>
                          </a:solidFill>
                          <a:effectLst/>
                          <a:latin typeface="Arial" charset="0"/>
                          <a:cs typeface="Arial" pitchFamily="34" charset="0"/>
                        </a:rPr>
                        <a:t>من هذه الكأس،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تبشرونَ بموتى وتعترفونَ بقيامَتى وتذكروننى إلى أن آجئ</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2616706" name="Group 2"/>
          <p:cNvGrpSpPr>
            <a:grpSpLocks/>
          </p:cNvGrpSpPr>
          <p:nvPr/>
        </p:nvGrpSpPr>
        <p:grpSpPr bwMode="auto">
          <a:xfrm>
            <a:off x="0" y="2819400"/>
            <a:ext cx="10334215" cy="1447800"/>
            <a:chOff x="-3" y="-3"/>
            <a:chExt cx="2820" cy="820"/>
          </a:xfrm>
        </p:grpSpPr>
        <p:grpSp>
          <p:nvGrpSpPr>
            <p:cNvPr id="12616707" name="Group 3"/>
            <p:cNvGrpSpPr>
              <a:grpSpLocks/>
            </p:cNvGrpSpPr>
            <p:nvPr/>
          </p:nvGrpSpPr>
          <p:grpSpPr bwMode="auto">
            <a:xfrm>
              <a:off x="0" y="0"/>
              <a:ext cx="2814" cy="814"/>
              <a:chOff x="0" y="0"/>
              <a:chExt cx="2814" cy="814"/>
            </a:xfrm>
          </p:grpSpPr>
          <p:grpSp>
            <p:nvGrpSpPr>
              <p:cNvPr id="12616708" name="Group 4"/>
              <p:cNvGrpSpPr>
                <a:grpSpLocks/>
              </p:cNvGrpSpPr>
              <p:nvPr/>
            </p:nvGrpSpPr>
            <p:grpSpPr bwMode="auto">
              <a:xfrm>
                <a:off x="0" y="0"/>
                <a:ext cx="1094" cy="814"/>
                <a:chOff x="0" y="0"/>
                <a:chExt cx="1094" cy="814"/>
              </a:xfrm>
            </p:grpSpPr>
            <p:sp>
              <p:nvSpPr>
                <p:cNvPr id="1261670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261671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6711" name="Group 7"/>
              <p:cNvGrpSpPr>
                <a:grpSpLocks/>
              </p:cNvGrpSpPr>
              <p:nvPr/>
            </p:nvGrpSpPr>
            <p:grpSpPr bwMode="auto">
              <a:xfrm>
                <a:off x="1094" y="0"/>
                <a:ext cx="842" cy="814"/>
                <a:chOff x="1094" y="0"/>
                <a:chExt cx="842" cy="814"/>
              </a:xfrm>
            </p:grpSpPr>
            <p:sp>
              <p:nvSpPr>
                <p:cNvPr id="1261671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261671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6714" name="Group 10"/>
              <p:cNvGrpSpPr>
                <a:grpSpLocks/>
              </p:cNvGrpSpPr>
              <p:nvPr/>
            </p:nvGrpSpPr>
            <p:grpSpPr bwMode="auto">
              <a:xfrm>
                <a:off x="1936" y="0"/>
                <a:ext cx="878" cy="814"/>
                <a:chOff x="1936" y="0"/>
                <a:chExt cx="878" cy="814"/>
              </a:xfrm>
            </p:grpSpPr>
            <p:sp>
              <p:nvSpPr>
                <p:cNvPr id="1261671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261671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61671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2616718" name="Group 14"/>
          <p:cNvGrpSpPr>
            <a:grpSpLocks/>
          </p:cNvGrpSpPr>
          <p:nvPr/>
        </p:nvGrpSpPr>
        <p:grpSpPr bwMode="auto">
          <a:xfrm>
            <a:off x="1097439" y="3352800"/>
            <a:ext cx="10425669" cy="1466850"/>
            <a:chOff x="-3" y="-3"/>
            <a:chExt cx="2820" cy="924"/>
          </a:xfrm>
        </p:grpSpPr>
        <p:grpSp>
          <p:nvGrpSpPr>
            <p:cNvPr id="12616719" name="Group 15"/>
            <p:cNvGrpSpPr>
              <a:grpSpLocks/>
            </p:cNvGrpSpPr>
            <p:nvPr/>
          </p:nvGrpSpPr>
          <p:grpSpPr bwMode="auto">
            <a:xfrm>
              <a:off x="0" y="0"/>
              <a:ext cx="2814" cy="918"/>
              <a:chOff x="0" y="0"/>
              <a:chExt cx="2814" cy="918"/>
            </a:xfrm>
          </p:grpSpPr>
          <p:grpSp>
            <p:nvGrpSpPr>
              <p:cNvPr id="12616720" name="Group 16"/>
              <p:cNvGrpSpPr>
                <a:grpSpLocks/>
              </p:cNvGrpSpPr>
              <p:nvPr/>
            </p:nvGrpSpPr>
            <p:grpSpPr bwMode="auto">
              <a:xfrm>
                <a:off x="0" y="0"/>
                <a:ext cx="1094" cy="918"/>
                <a:chOff x="0" y="0"/>
                <a:chExt cx="1094" cy="918"/>
              </a:xfrm>
            </p:grpSpPr>
            <p:sp>
              <p:nvSpPr>
                <p:cNvPr id="1261672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261672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6723" name="Group 19"/>
              <p:cNvGrpSpPr>
                <a:grpSpLocks/>
              </p:cNvGrpSpPr>
              <p:nvPr/>
            </p:nvGrpSpPr>
            <p:grpSpPr bwMode="auto">
              <a:xfrm>
                <a:off x="1094" y="0"/>
                <a:ext cx="842" cy="918"/>
                <a:chOff x="1094" y="0"/>
                <a:chExt cx="842" cy="918"/>
              </a:xfrm>
            </p:grpSpPr>
            <p:sp>
              <p:nvSpPr>
                <p:cNvPr id="1261672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261672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6726" name="Group 22"/>
              <p:cNvGrpSpPr>
                <a:grpSpLocks/>
              </p:cNvGrpSpPr>
              <p:nvPr/>
            </p:nvGrpSpPr>
            <p:grpSpPr bwMode="auto">
              <a:xfrm>
                <a:off x="1936" y="0"/>
                <a:ext cx="878" cy="918"/>
                <a:chOff x="1936" y="0"/>
                <a:chExt cx="878" cy="918"/>
              </a:xfrm>
            </p:grpSpPr>
            <p:sp>
              <p:nvSpPr>
                <p:cNvPr id="1261672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261672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61672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2616746" name="Group 42"/>
          <p:cNvGraphicFramePr>
            <a:graphicFrameLocks noGrp="1"/>
          </p:cNvGraphicFramePr>
          <p:nvPr>
            <p:ph type="tbl" idx="1"/>
          </p:nvPr>
        </p:nvGraphicFramePr>
        <p:xfrm>
          <a:off x="274360" y="76200"/>
          <a:ext cx="10052556" cy="5181600"/>
        </p:xfrm>
        <a:graphic>
          <a:graphicData uri="http://schemas.openxmlformats.org/drawingml/2006/table">
            <a:tbl>
              <a:tblPr/>
              <a:tblGrid>
                <a:gridCol w="2636491">
                  <a:extLst>
                    <a:ext uri="{9D8B030D-6E8A-4147-A177-3AD203B41FA5}">
                      <a16:colId xmlns:a16="http://schemas.microsoft.com/office/drawing/2014/main" val="20000"/>
                    </a:ext>
                  </a:extLst>
                </a:gridCol>
                <a:gridCol w="4425716">
                  <a:extLst>
                    <a:ext uri="{9D8B030D-6E8A-4147-A177-3AD203B41FA5}">
                      <a16:colId xmlns:a16="http://schemas.microsoft.com/office/drawing/2014/main" val="20001"/>
                    </a:ext>
                  </a:extLst>
                </a:gridCol>
                <a:gridCol w="2990349">
                  <a:extLst>
                    <a:ext uri="{9D8B030D-6E8A-4147-A177-3AD203B41FA5}">
                      <a16:colId xmlns:a16="http://schemas.microsoft.com/office/drawing/2014/main" val="20002"/>
                    </a:ext>
                  </a:extLst>
                </a:gridCol>
              </a:tblGrid>
              <a:tr h="5181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ton </a:t>
                      </a:r>
                      <a:r>
                        <a:rPr kumimoji="0" lang="en-US" sz="3000" b="0" i="0" u="none" strike="noStrike" cap="none" normalizeH="0" baseline="0" dirty="0" err="1">
                          <a:ln>
                            <a:noFill/>
                          </a:ln>
                          <a:solidFill>
                            <a:schemeClr val="tx1"/>
                          </a:solidFill>
                          <a:effectLst/>
                          <a:latin typeface="Coptic1" pitchFamily="2" charset="0"/>
                          <a:cs typeface="Arial" charset="0"/>
                        </a:rPr>
                        <a:t>yanaton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katagge-lomen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t/n </a:t>
                      </a:r>
                      <a:r>
                        <a:rPr kumimoji="0" lang="en-US" sz="3000" b="0" i="0" u="none" strike="noStrike" cap="none" normalizeH="0" baseline="0" dirty="0" err="1">
                          <a:ln>
                            <a:noFill/>
                          </a:ln>
                          <a:solidFill>
                            <a:schemeClr val="tx1"/>
                          </a:solidFill>
                          <a:effectLst/>
                          <a:latin typeface="Coptic1" pitchFamily="2" charset="0"/>
                          <a:cs typeface="Arial" charset="0"/>
                        </a:rPr>
                        <a:t>a~gian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t>
                      </a:r>
                      <a:r>
                        <a:rPr kumimoji="0" lang="fr-CA" sz="3600" b="0" i="0" u="sng" strike="noStrike" cap="none" normalizeH="0" baseline="0">
                          <a:ln>
                            <a:noFill/>
                          </a:ln>
                          <a:solidFill>
                            <a:srgbClr val="FF9900"/>
                          </a:solidFill>
                          <a:effectLst/>
                          <a:latin typeface="Times New Roman"/>
                          <a:cs typeface="Arial" charset="0"/>
                        </a:rPr>
                        <a:t>’</a:t>
                      </a:r>
                      <a:r>
                        <a:rPr kumimoji="0" lang="fr-CA" sz="3600" b="0" i="0" u="sng" strike="noStrike" cap="none" normalizeH="0" baseline="0">
                          <a:ln>
                            <a:noFill/>
                          </a:ln>
                          <a:solidFill>
                            <a:srgbClr val="FF9900"/>
                          </a:solidFill>
                          <a:effectLst/>
                          <a:latin typeface="Arial" charset="0"/>
                          <a:cs typeface="Arial" charset="0"/>
                        </a:rPr>
                        <a:t>Assembl</a:t>
                      </a:r>
                      <a:r>
                        <a:rPr kumimoji="0" lang="fr-CA" sz="3600" b="0" i="0" u="sng" strike="noStrike" cap="none" normalizeH="0" baseline="0">
                          <a:ln>
                            <a:noFill/>
                          </a:ln>
                          <a:solidFill>
                            <a:srgbClr val="FF9900"/>
                          </a:solidFill>
                          <a:effectLst/>
                          <a:latin typeface="Times New Roman"/>
                          <a:cs typeface="Arial" charset="0"/>
                        </a:rPr>
                        <a:t>é</a:t>
                      </a:r>
                      <a:r>
                        <a:rPr kumimoji="0" lang="fr-CA" sz="3600" b="0" i="0" u="sng" strike="noStrike" cap="none" normalizeH="0" baseline="0">
                          <a:ln>
                            <a:noFill/>
                          </a:ln>
                          <a:solidFill>
                            <a:srgbClr val="FF9900"/>
                          </a:solidFill>
                          <a:effectLst/>
                          <a:latin typeface="Arial" charset="0"/>
                          <a:cs typeface="Arial" charset="0"/>
                        </a:rPr>
                        <a:t>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Amen, Amen, Amen. N</a:t>
                      </a:r>
                      <a:r>
                        <a:rPr kumimoji="0" lang="fr-CA" sz="3000" b="0" i="0" u="none" strike="noStrike" cap="none" normalizeH="0" baseline="0">
                          <a:ln>
                            <a:noFill/>
                          </a:ln>
                          <a:solidFill>
                            <a:schemeClr val="tx1"/>
                          </a:solidFill>
                          <a:effectLst/>
                          <a:latin typeface="Arial" charset="0"/>
                          <a:cs typeface="Arial" charset="0"/>
                        </a:rPr>
                        <a:t>ous prêchons Ta mort, Ô Seigneur et nous reconnaissons Ta sainte résurrection</a:t>
                      </a:r>
                      <a:r>
                        <a:rPr kumimoji="0" lang="fr-CA" sz="4000" b="0" i="0" u="none" strike="noStrike" cap="none" normalizeH="0" baseline="0">
                          <a:ln>
                            <a:noFill/>
                          </a:ln>
                          <a:solidFill>
                            <a:schemeClr val="tx1"/>
                          </a:solidFill>
                          <a:effectLst/>
                          <a:latin typeface="Arial" charset="0"/>
                          <a:cs typeface="Arial" charset="0"/>
                        </a:rPr>
                        <a:t> </a:t>
                      </a:r>
                      <a:r>
                        <a:rPr kumimoji="0" lang="fr-CA" sz="3000" b="0" i="0" u="none" strike="noStrike" cap="none" normalizeH="0" baseline="0">
                          <a:ln>
                            <a:noFill/>
                          </a:ln>
                          <a:solidFill>
                            <a:schemeClr val="tx1"/>
                          </a:solidFill>
                          <a:effectLst/>
                          <a:latin typeface="Arial" charset="0"/>
                          <a:cs typeface="Arial" charset="0"/>
                        </a:rPr>
                        <a:t>et Ton ascension aux cieux.</a:t>
                      </a:r>
                      <a:br>
                        <a:rPr kumimoji="0" lang="fr-CA" sz="4000" b="0" i="0" u="none" strike="noStrike" cap="none" normalizeH="0" baseline="0">
                          <a:ln>
                            <a:noFill/>
                          </a:ln>
                          <a:solidFill>
                            <a:schemeClr val="tx1"/>
                          </a:solidFill>
                          <a:effectLst/>
                          <a:latin typeface="Arial" charset="0"/>
                          <a:cs typeface="Arial" charset="0"/>
                        </a:rPr>
                      </a:b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أمين أمين أمين </a:t>
                      </a:r>
                      <a:r>
                        <a:rPr kumimoji="0" lang="ar-SA" sz="3600" b="0" i="0" u="none" strike="noStrike" cap="none" normalizeH="0" baseline="0" dirty="0">
                          <a:ln>
                            <a:noFill/>
                          </a:ln>
                          <a:solidFill>
                            <a:schemeClr val="tx1"/>
                          </a:solidFill>
                          <a:effectLst/>
                          <a:latin typeface="Arial" charset="0"/>
                          <a:cs typeface="Arial" pitchFamily="34" charset="0"/>
                        </a:rPr>
                        <a:t>بمَوتِكَ يا رب نبشر، وبقيامَتِكَ المقدسة وصُعُودِكَ إلى السموات نعترف.</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17730" name="Group 2"/>
          <p:cNvGrpSpPr>
            <a:grpSpLocks/>
          </p:cNvGrpSpPr>
          <p:nvPr/>
        </p:nvGrpSpPr>
        <p:grpSpPr bwMode="auto">
          <a:xfrm>
            <a:off x="0" y="2819400"/>
            <a:ext cx="10334215" cy="1447800"/>
            <a:chOff x="-3" y="-3"/>
            <a:chExt cx="2820" cy="820"/>
          </a:xfrm>
        </p:grpSpPr>
        <p:grpSp>
          <p:nvGrpSpPr>
            <p:cNvPr id="12617731" name="Group 3"/>
            <p:cNvGrpSpPr>
              <a:grpSpLocks/>
            </p:cNvGrpSpPr>
            <p:nvPr/>
          </p:nvGrpSpPr>
          <p:grpSpPr bwMode="auto">
            <a:xfrm>
              <a:off x="0" y="0"/>
              <a:ext cx="2814" cy="814"/>
              <a:chOff x="0" y="0"/>
              <a:chExt cx="2814" cy="814"/>
            </a:xfrm>
          </p:grpSpPr>
          <p:grpSp>
            <p:nvGrpSpPr>
              <p:cNvPr id="12617732" name="Group 4"/>
              <p:cNvGrpSpPr>
                <a:grpSpLocks/>
              </p:cNvGrpSpPr>
              <p:nvPr/>
            </p:nvGrpSpPr>
            <p:grpSpPr bwMode="auto">
              <a:xfrm>
                <a:off x="0" y="0"/>
                <a:ext cx="1094" cy="814"/>
                <a:chOff x="0" y="0"/>
                <a:chExt cx="1094" cy="814"/>
              </a:xfrm>
            </p:grpSpPr>
            <p:sp>
              <p:nvSpPr>
                <p:cNvPr id="1261773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261773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7735" name="Group 7"/>
              <p:cNvGrpSpPr>
                <a:grpSpLocks/>
              </p:cNvGrpSpPr>
              <p:nvPr/>
            </p:nvGrpSpPr>
            <p:grpSpPr bwMode="auto">
              <a:xfrm>
                <a:off x="1094" y="0"/>
                <a:ext cx="842" cy="814"/>
                <a:chOff x="1094" y="0"/>
                <a:chExt cx="842" cy="814"/>
              </a:xfrm>
            </p:grpSpPr>
            <p:sp>
              <p:nvSpPr>
                <p:cNvPr id="1261773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261773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7738" name="Group 10"/>
              <p:cNvGrpSpPr>
                <a:grpSpLocks/>
              </p:cNvGrpSpPr>
              <p:nvPr/>
            </p:nvGrpSpPr>
            <p:grpSpPr bwMode="auto">
              <a:xfrm>
                <a:off x="1936" y="0"/>
                <a:ext cx="878" cy="814"/>
                <a:chOff x="1936" y="0"/>
                <a:chExt cx="878" cy="814"/>
              </a:xfrm>
            </p:grpSpPr>
            <p:sp>
              <p:nvSpPr>
                <p:cNvPr id="1261773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261774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61774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2617742" name="Group 14"/>
          <p:cNvGrpSpPr>
            <a:grpSpLocks/>
          </p:cNvGrpSpPr>
          <p:nvPr/>
        </p:nvGrpSpPr>
        <p:grpSpPr bwMode="auto">
          <a:xfrm>
            <a:off x="1097439" y="3352800"/>
            <a:ext cx="10425669" cy="1466850"/>
            <a:chOff x="-3" y="-3"/>
            <a:chExt cx="2820" cy="924"/>
          </a:xfrm>
        </p:grpSpPr>
        <p:grpSp>
          <p:nvGrpSpPr>
            <p:cNvPr id="12617743" name="Group 15"/>
            <p:cNvGrpSpPr>
              <a:grpSpLocks/>
            </p:cNvGrpSpPr>
            <p:nvPr/>
          </p:nvGrpSpPr>
          <p:grpSpPr bwMode="auto">
            <a:xfrm>
              <a:off x="0" y="0"/>
              <a:ext cx="2814" cy="918"/>
              <a:chOff x="0" y="0"/>
              <a:chExt cx="2814" cy="918"/>
            </a:xfrm>
          </p:grpSpPr>
          <p:grpSp>
            <p:nvGrpSpPr>
              <p:cNvPr id="12617744" name="Group 16"/>
              <p:cNvGrpSpPr>
                <a:grpSpLocks/>
              </p:cNvGrpSpPr>
              <p:nvPr/>
            </p:nvGrpSpPr>
            <p:grpSpPr bwMode="auto">
              <a:xfrm>
                <a:off x="0" y="0"/>
                <a:ext cx="1094" cy="918"/>
                <a:chOff x="0" y="0"/>
                <a:chExt cx="1094" cy="918"/>
              </a:xfrm>
            </p:grpSpPr>
            <p:sp>
              <p:nvSpPr>
                <p:cNvPr id="1261774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261774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7747" name="Group 19"/>
              <p:cNvGrpSpPr>
                <a:grpSpLocks/>
              </p:cNvGrpSpPr>
              <p:nvPr/>
            </p:nvGrpSpPr>
            <p:grpSpPr bwMode="auto">
              <a:xfrm>
                <a:off x="1094" y="0"/>
                <a:ext cx="842" cy="918"/>
                <a:chOff x="1094" y="0"/>
                <a:chExt cx="842" cy="918"/>
              </a:xfrm>
            </p:grpSpPr>
            <p:sp>
              <p:nvSpPr>
                <p:cNvPr id="1261774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261774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617750" name="Group 22"/>
              <p:cNvGrpSpPr>
                <a:grpSpLocks/>
              </p:cNvGrpSpPr>
              <p:nvPr/>
            </p:nvGrpSpPr>
            <p:grpSpPr bwMode="auto">
              <a:xfrm>
                <a:off x="1936" y="0"/>
                <a:ext cx="878" cy="918"/>
                <a:chOff x="1936" y="0"/>
                <a:chExt cx="878" cy="918"/>
              </a:xfrm>
            </p:grpSpPr>
            <p:sp>
              <p:nvSpPr>
                <p:cNvPr id="1261775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261775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61775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2617754" name="Group 26"/>
          <p:cNvGraphicFramePr>
            <a:graphicFrameLocks noGrp="1"/>
          </p:cNvGraphicFramePr>
          <p:nvPr>
            <p:ph type="tbl" idx="1"/>
          </p:nvPr>
        </p:nvGraphicFramePr>
        <p:xfrm>
          <a:off x="182907" y="76200"/>
          <a:ext cx="10144009" cy="6096000"/>
        </p:xfrm>
        <a:graphic>
          <a:graphicData uri="http://schemas.openxmlformats.org/drawingml/2006/table">
            <a:tbl>
              <a:tblPr/>
              <a:tblGrid>
                <a:gridCol w="3748873">
                  <a:extLst>
                    <a:ext uri="{9D8B030D-6E8A-4147-A177-3AD203B41FA5}">
                      <a16:colId xmlns:a16="http://schemas.microsoft.com/office/drawing/2014/main" val="20000"/>
                    </a:ext>
                  </a:extLst>
                </a:gridCol>
                <a:gridCol w="4079656">
                  <a:extLst>
                    <a:ext uri="{9D8B030D-6E8A-4147-A177-3AD203B41FA5}">
                      <a16:colId xmlns:a16="http://schemas.microsoft.com/office/drawing/2014/main" val="20001"/>
                    </a:ext>
                  </a:extLst>
                </a:gridCol>
                <a:gridCol w="2315481">
                  <a:extLst>
                    <a:ext uri="{9D8B030D-6E8A-4147-A177-3AD203B41FA5}">
                      <a16:colId xmlns:a16="http://schemas.microsoft.com/office/drawing/2014/main" val="20002"/>
                    </a:ext>
                  </a:extLst>
                </a:gridCol>
              </a:tblGrid>
              <a:tr h="6096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457200" marR="0" lvl="1" indent="0" algn="l"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a~nactacin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t/n </a:t>
                      </a:r>
                      <a:r>
                        <a:rPr kumimoji="0" lang="en-US" sz="2800" b="0" i="0" u="none" strike="noStrike" cap="none" normalizeH="0" baseline="0" dirty="0" err="1">
                          <a:ln>
                            <a:noFill/>
                          </a:ln>
                          <a:solidFill>
                            <a:schemeClr val="tx1"/>
                          </a:solidFill>
                          <a:effectLst/>
                          <a:latin typeface="Coptic1" pitchFamily="2" charset="0"/>
                          <a:cs typeface="Arial" charset="0"/>
                        </a:rPr>
                        <a:t>a~nal</a:t>
                      </a:r>
                      <a:r>
                        <a:rPr kumimoji="0" lang="en-US" sz="2800" b="0" i="0" u="none" strike="noStrike" cap="none" normalizeH="0" baseline="0" dirty="0">
                          <a:ln>
                            <a:noFill/>
                          </a:ln>
                          <a:solidFill>
                            <a:schemeClr val="tx1"/>
                          </a:solidFill>
                          <a:effectLst/>
                          <a:latin typeface="Coptic1" pitchFamily="2" charset="0"/>
                          <a:cs typeface="Arial" charset="0"/>
                        </a:rPr>
                        <a:t>/'in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ouranic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o~mologou</a:t>
                      </a:r>
                      <a:r>
                        <a:rPr kumimoji="0" lang="en-US" sz="2800" b="0" i="0" u="none" strike="noStrike" cap="none" normalizeH="0" baseline="0" dirty="0">
                          <a:ln>
                            <a:noFill/>
                          </a:ln>
                          <a:solidFill>
                            <a:schemeClr val="tx1"/>
                          </a:solidFill>
                          <a:effectLst/>
                          <a:latin typeface="Coptic1" pitchFamily="2" charset="0"/>
                          <a:cs typeface="Arial" charset="0"/>
                        </a:rPr>
                        <a:t>-men.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Ce </a:t>
                      </a:r>
                      <a:r>
                        <a:rPr kumimoji="0" lang="fr-FR" sz="2800" b="0" i="0" u="none" strike="noStrike" cap="none" normalizeH="0" baseline="0" dirty="0" err="1">
                          <a:ln>
                            <a:noFill/>
                          </a:ln>
                          <a:solidFill>
                            <a:schemeClr val="tx1"/>
                          </a:solidFill>
                          <a:effectLst/>
                          <a:latin typeface="Coptic1" pitchFamily="2" charset="0"/>
                          <a:cs typeface="Arial" charset="0"/>
                        </a:rPr>
                        <a:t>e~noumen</a:t>
                      </a:r>
                      <a:r>
                        <a:rPr kumimoji="0" lang="fr-FR" sz="2800" b="0" i="0" u="none" strike="noStrike" cap="none" normalizeH="0" baseline="0" dirty="0">
                          <a:ln>
                            <a:noFill/>
                          </a:ln>
                          <a:solidFill>
                            <a:schemeClr val="tx1"/>
                          </a:solidFill>
                          <a:effectLst/>
                          <a:latin typeface="Coptic1" pitchFamily="2" charset="0"/>
                          <a:cs typeface="Arial" charset="0"/>
                        </a:rPr>
                        <a:t> ce </a:t>
                      </a:r>
                      <a:r>
                        <a:rPr kumimoji="0" lang="fr-FR" sz="2800" b="0" i="0" u="none" strike="noStrike" cap="none" normalizeH="0" baseline="0" dirty="0" err="1">
                          <a:ln>
                            <a:noFill/>
                          </a:ln>
                          <a:solidFill>
                            <a:schemeClr val="tx1"/>
                          </a:solidFill>
                          <a:effectLst/>
                          <a:latin typeface="Coptic1" pitchFamily="2" charset="0"/>
                          <a:cs typeface="Arial" charset="0"/>
                        </a:rPr>
                        <a:t>eulogoumen</a:t>
                      </a:r>
                      <a:r>
                        <a:rPr kumimoji="0" lang="fr-FR" sz="2800" b="0" i="0" u="none" strike="noStrike" cap="none" normalizeH="0" baseline="0" dirty="0">
                          <a:ln>
                            <a:noFill/>
                          </a:ln>
                          <a:solidFill>
                            <a:schemeClr val="tx1"/>
                          </a:solidFill>
                          <a:effectLst/>
                          <a:latin typeface="Coptic1" pitchFamily="2" charset="0"/>
                          <a:cs typeface="Arial" charset="0"/>
                        </a:rPr>
                        <a:t> ci </a:t>
                      </a:r>
                      <a:r>
                        <a:rPr kumimoji="0" lang="fr-FR" sz="2800" b="0" i="0" u="none" strike="noStrike" cap="none" normalizeH="0" baseline="0" dirty="0" err="1">
                          <a:ln>
                            <a:noFill/>
                          </a:ln>
                          <a:solidFill>
                            <a:schemeClr val="tx1"/>
                          </a:solidFill>
                          <a:effectLst/>
                          <a:latin typeface="Coptic1" pitchFamily="2" charset="0"/>
                          <a:cs typeface="Arial" charset="0"/>
                        </a:rPr>
                        <a:t>eu,aric-toumen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Kurie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ke</a:t>
                      </a:r>
                      <a:r>
                        <a:rPr kumimoji="0" lang="fr-FR" sz="2800" b="0" i="0" u="none" strike="noStrike" cap="none" normalizeH="0" baseline="0" dirty="0">
                          <a:ln>
                            <a:noFill/>
                          </a:ln>
                          <a:solidFill>
                            <a:schemeClr val="tx1"/>
                          </a:solidFill>
                          <a:effectLst/>
                          <a:latin typeface="Coptic1" pitchFamily="2" charset="0"/>
                          <a:cs typeface="Arial" charset="0"/>
                        </a:rPr>
                        <a:t> deo~</a:t>
                      </a:r>
                      <a:r>
                        <a:rPr kumimoji="0" lang="fr-FR" sz="2800" b="0" i="0" u="none" strike="noStrike" cap="none" normalizeH="0" baseline="0" dirty="0" err="1">
                          <a:ln>
                            <a:noFill/>
                          </a:ln>
                          <a:solidFill>
                            <a:schemeClr val="tx1"/>
                          </a:solidFill>
                          <a:effectLst/>
                          <a:latin typeface="Coptic1" pitchFamily="2" charset="0"/>
                          <a:cs typeface="Arial" charset="0"/>
                        </a:rPr>
                        <a:t>meya</a:t>
                      </a:r>
                      <a:r>
                        <a:rPr kumimoji="0" lang="fr-FR" sz="2800" b="0" i="0" u="none" strike="noStrike" cap="none" normalizeH="0" baseline="0" dirty="0">
                          <a:ln>
                            <a:noFill/>
                          </a:ln>
                          <a:solidFill>
                            <a:schemeClr val="tx1"/>
                          </a:solidFill>
                          <a:effectLst/>
                          <a:latin typeface="Coptic1" pitchFamily="2" charset="0"/>
                          <a:cs typeface="Arial" charset="0"/>
                        </a:rPr>
                        <a:t> cou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Te louons, nous Te bénissons, nous Te rendons grâce O Seigneur et nous Te supplions,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Ô notre Dieu</a:t>
                      </a:r>
                      <a:r>
                        <a:rPr kumimoji="0" lang="en-US" sz="30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نسبحُك نباركك نَشكرُك يا رب، ونتضرّع إليكَ يا إلهَنا.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18754" name="Group 2"/>
          <p:cNvGraphicFramePr>
            <a:graphicFrameLocks noGrp="1"/>
          </p:cNvGraphicFramePr>
          <p:nvPr>
            <p:ph/>
          </p:nvPr>
        </p:nvGraphicFramePr>
        <p:xfrm>
          <a:off x="91453" y="0"/>
          <a:ext cx="10235463" cy="5157222"/>
        </p:xfrm>
        <a:graphic>
          <a:graphicData uri="http://schemas.openxmlformats.org/drawingml/2006/table">
            <a:tbl>
              <a:tblPr/>
              <a:tblGrid>
                <a:gridCol w="6195149">
                  <a:extLst>
                    <a:ext uri="{9D8B030D-6E8A-4147-A177-3AD203B41FA5}">
                      <a16:colId xmlns:a16="http://schemas.microsoft.com/office/drawing/2014/main" val="20000"/>
                    </a:ext>
                  </a:extLst>
                </a:gridCol>
                <a:gridCol w="4040314">
                  <a:extLst>
                    <a:ext uri="{9D8B030D-6E8A-4147-A177-3AD203B41FA5}">
                      <a16:colId xmlns:a16="http://schemas.microsoft.com/office/drawing/2014/main" val="20001"/>
                    </a:ext>
                  </a:extLst>
                </a:gridCol>
              </a:tblGrid>
              <a:tr h="51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Maintenant O Dieu Le Père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pendant que nous prêchons la mort de Ton Fils unique notre Seigneur, Dieu, Sauveur et Roi de nous tous Jésus Christ.</a:t>
                      </a:r>
                      <a:r>
                        <a:rPr kumimoji="0" lang="fr-FR" sz="2800" b="0" i="0" u="none" strike="noStrike" cap="none" normalizeH="0" baseline="0" dirty="0">
                          <a:ln>
                            <a:noFill/>
                          </a:ln>
                          <a:solidFill>
                            <a:schemeClr val="tx1"/>
                          </a:solidFill>
                          <a:effectLst/>
                          <a:latin typeface="Arial" charset="0"/>
                          <a:cs typeface="Arial" charset="0"/>
                        </a:rPr>
                        <a:t> Nous reconnaissons Sa sainte résurrection et Son ascension aux cieux</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فالآن يا الله الآب ضابط الكل </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فيما نحنُ نبشر بموت ابنِكَ الوحيد رَبَنا وإلهنا ومُخلصنا ومَلكنا كلنا يسوع المسيح، ونعترفُ بقيامتهِ المقدسة، وصُعودهِ إلى السموات،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19778" name="Group 2"/>
          <p:cNvGraphicFramePr>
            <a:graphicFrameLocks noGrp="1"/>
          </p:cNvGraphicFramePr>
          <p:nvPr>
            <p:ph/>
          </p:nvPr>
        </p:nvGraphicFramePr>
        <p:xfrm>
          <a:off x="91453" y="0"/>
          <a:ext cx="10235463" cy="4581148"/>
        </p:xfrm>
        <a:graphic>
          <a:graphicData uri="http://schemas.openxmlformats.org/drawingml/2006/table">
            <a:tbl>
              <a:tblPr/>
              <a:tblGrid>
                <a:gridCol w="6112846">
                  <a:extLst>
                    <a:ext uri="{9D8B030D-6E8A-4147-A177-3AD203B41FA5}">
                      <a16:colId xmlns:a16="http://schemas.microsoft.com/office/drawing/2014/main" val="20000"/>
                    </a:ext>
                  </a:extLst>
                </a:gridCol>
                <a:gridCol w="4122617">
                  <a:extLst>
                    <a:ext uri="{9D8B030D-6E8A-4147-A177-3AD203B41FA5}">
                      <a16:colId xmlns:a16="http://schemas.microsoft.com/office/drawing/2014/main" val="20001"/>
                    </a:ext>
                  </a:extLst>
                </a:gridCol>
              </a:tblGrid>
              <a:tr h="4581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et Son siège à Ta droite O Père et nous attendons Son second avènement arrivant des cieux redoutable et plein de gloire à la fin de cette ère.  Celui dans lequel Il viendra pour juger le monde avec justice en donnant à chacun selon ses œuvres que ce soit bien où mal.</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وجُلوسهِ عن يمينِكَ أيها </a:t>
                      </a:r>
                      <a:r>
                        <a:rPr kumimoji="0" lang="ar-SA" sz="2800" b="0" i="0" u="none" strike="noStrike" cap="none" normalizeH="0" baseline="0" dirty="0" err="1">
                          <a:ln>
                            <a:noFill/>
                          </a:ln>
                          <a:solidFill>
                            <a:schemeClr val="tx1"/>
                          </a:solidFill>
                          <a:effectLst/>
                          <a:latin typeface="Arial" charset="0"/>
                          <a:cs typeface="Arial" charset="0"/>
                        </a:rPr>
                        <a:t>الآب</a:t>
                      </a:r>
                      <a:r>
                        <a:rPr kumimoji="0" lang="ar-SA" sz="2800" b="0" i="0" u="none" strike="noStrike" cap="none" normalizeH="0" baseline="0" dirty="0">
                          <a:ln>
                            <a:noFill/>
                          </a:ln>
                          <a:solidFill>
                            <a:schemeClr val="tx1"/>
                          </a:solidFill>
                          <a:effectLst/>
                          <a:latin typeface="Arial" charset="0"/>
                          <a:cs typeface="Arial" charset="0"/>
                        </a:rPr>
                        <a:t>، وننتظـرُ ظهورَهُ </a:t>
                      </a:r>
                      <a:r>
                        <a:rPr kumimoji="0" lang="ar-SA" sz="2800" b="0" i="0" u="none" strike="noStrike" cap="none" normalizeH="0" baseline="0" dirty="0" err="1">
                          <a:ln>
                            <a:noFill/>
                          </a:ln>
                          <a:solidFill>
                            <a:schemeClr val="tx1"/>
                          </a:solidFill>
                          <a:effectLst/>
                          <a:latin typeface="Arial" charset="0"/>
                          <a:cs typeface="Arial" charset="0"/>
                        </a:rPr>
                        <a:t>الثانى</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الآتى</a:t>
                      </a:r>
                      <a:r>
                        <a:rPr kumimoji="0" lang="ar-SA" sz="2800" b="0" i="0" u="none" strike="noStrike" cap="none" normalizeH="0" baseline="0" dirty="0">
                          <a:ln>
                            <a:noFill/>
                          </a:ln>
                          <a:solidFill>
                            <a:schemeClr val="tx1"/>
                          </a:solidFill>
                          <a:effectLst/>
                          <a:latin typeface="Arial" charset="0"/>
                          <a:cs typeface="Arial" charset="0"/>
                        </a:rPr>
                        <a:t> من السموات المخوف المملوءَ  مَجداً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انقضاءِ هذا الدهر، هذا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يأتى</a:t>
                      </a:r>
                      <a:r>
                        <a:rPr kumimoji="0" lang="ar-SA" sz="2800" b="0" i="0" u="none" strike="noStrike" cap="none" normalizeH="0" baseline="0" dirty="0">
                          <a:ln>
                            <a:noFill/>
                          </a:ln>
                          <a:solidFill>
                            <a:schemeClr val="tx1"/>
                          </a:solidFill>
                          <a:effectLst/>
                          <a:latin typeface="Arial" charset="0"/>
                          <a:cs typeface="Arial" charset="0"/>
                        </a:rPr>
                        <a:t> فيه ليدينَ المسكونة بالعدل، ويُعطى كل واحد كأعمالهِ، إن كان خيراً وإن كان شراً.</a:t>
                      </a:r>
                      <a:r>
                        <a:rPr kumimoji="0" lang="en-US" sz="28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 </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0814" name="Group 14"/>
          <p:cNvGraphicFramePr>
            <a:graphicFrameLocks noGrp="1"/>
          </p:cNvGraphicFramePr>
          <p:nvPr>
            <p:ph/>
          </p:nvPr>
        </p:nvGraphicFramePr>
        <p:xfrm>
          <a:off x="647472" y="548630"/>
          <a:ext cx="9679444" cy="5852170"/>
        </p:xfrm>
        <a:graphic>
          <a:graphicData uri="http://schemas.openxmlformats.org/drawingml/2006/table">
            <a:tbl>
              <a:tblPr/>
              <a:tblGrid>
                <a:gridCol w="5460200">
                  <a:extLst>
                    <a:ext uri="{9D8B030D-6E8A-4147-A177-3AD203B41FA5}">
                      <a16:colId xmlns:a16="http://schemas.microsoft.com/office/drawing/2014/main" val="20000"/>
                    </a:ext>
                  </a:extLst>
                </a:gridCol>
                <a:gridCol w="4219244">
                  <a:extLst>
                    <a:ext uri="{9D8B030D-6E8A-4147-A177-3AD203B41FA5}">
                      <a16:colId xmlns:a16="http://schemas.microsoft.com/office/drawing/2014/main" val="20001"/>
                    </a:ext>
                  </a:extLst>
                </a:gridCol>
              </a:tblGrid>
              <a:tr h="585217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Selon Ta miséricorde O Seigneur, et non selon nos péchés.</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C’est devant Ta sainte gloire que nous avons posé Tes offrandes de ce qui T’appartiennent </a:t>
                      </a:r>
                      <a:r>
                        <a:rPr kumimoji="0" lang="fr-CA" sz="2700" b="0" i="0" u="none" strike="noStrike" cap="none" normalizeH="0" baseline="0" dirty="0">
                          <a:ln>
                            <a:noFill/>
                          </a:ln>
                          <a:solidFill>
                            <a:schemeClr val="tx1"/>
                          </a:solidFill>
                          <a:effectLst/>
                          <a:latin typeface="Arial" charset="0"/>
                          <a:cs typeface="Arial" charset="0"/>
                        </a:rPr>
                        <a:t>O</a:t>
                      </a:r>
                      <a:r>
                        <a:rPr kumimoji="0" lang="fr-FR" sz="2700" b="0" i="0" u="none" strike="noStrike" cap="none" normalizeH="0" baseline="0" dirty="0">
                          <a:ln>
                            <a:noFill/>
                          </a:ln>
                          <a:solidFill>
                            <a:schemeClr val="tx1"/>
                          </a:solidFill>
                          <a:effectLst/>
                          <a:latin typeface="Arial" charset="0"/>
                          <a:cs typeface="Arial" charset="0"/>
                        </a:rPr>
                        <a:t> notre saint Père.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Adorez Dieu avec crainte.</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كرحمتِكَ يا ربُ ولا كخطايانا.</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5000"/>
                        </a:lnSpc>
                        <a:spcBef>
                          <a:spcPct val="0"/>
                        </a:spcBef>
                        <a:spcAft>
                          <a:spcPct val="0"/>
                        </a:spcAft>
                        <a:buClrTx/>
                        <a:buSzTx/>
                        <a:buFontTx/>
                        <a:buNone/>
                        <a:tabLst/>
                      </a:pPr>
                      <a:endParaRPr kumimoji="0" lang="en-US" sz="4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الذى وَضعنا أمام مَجدِكَ القدوس قرابينكَ ممَّا لكَ يا أبانا القدوس.</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a:t>
                      </a:r>
                      <a:r>
                        <a:rPr kumimoji="0" lang="ar-EG" sz="3600" b="0" i="0" u="sng" strike="noStrike" cap="none" normalizeH="0" baseline="0" dirty="0">
                          <a:ln>
                            <a:noFill/>
                          </a:ln>
                          <a:solidFill>
                            <a:srgbClr val="FF9933"/>
                          </a:solidFill>
                          <a:effectLst/>
                          <a:latin typeface="Arial" charset="0"/>
                          <a:cs typeface="Times New Roman" pitchFamily="18" charset="0"/>
                        </a:rPr>
                        <a:t>ماس</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اسجدُوا لله بخوفٍ.</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1826" name="Group 2"/>
          <p:cNvGraphicFramePr>
            <a:graphicFrameLocks noGrp="1"/>
          </p:cNvGraphicFramePr>
          <p:nvPr>
            <p:ph/>
          </p:nvPr>
        </p:nvGraphicFramePr>
        <p:xfrm>
          <a:off x="993167" y="484644"/>
          <a:ext cx="8953278" cy="5536689"/>
        </p:xfrm>
        <a:graphic>
          <a:graphicData uri="http://schemas.openxmlformats.org/drawingml/2006/table">
            <a:tbl>
              <a:tblPr/>
              <a:tblGrid>
                <a:gridCol w="5705537">
                  <a:extLst>
                    <a:ext uri="{9D8B030D-6E8A-4147-A177-3AD203B41FA5}">
                      <a16:colId xmlns:a16="http://schemas.microsoft.com/office/drawing/2014/main" val="20000"/>
                    </a:ext>
                  </a:extLst>
                </a:gridCol>
                <a:gridCol w="3247741">
                  <a:extLst>
                    <a:ext uri="{9D8B030D-6E8A-4147-A177-3AD203B41FA5}">
                      <a16:colId xmlns:a16="http://schemas.microsoft.com/office/drawing/2014/main" val="20001"/>
                    </a:ext>
                  </a:extLst>
                </a:gridCol>
              </a:tblGrid>
              <a:tr h="55366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noProof="0" dirty="0">
                          <a:ln>
                            <a:noFill/>
                          </a:ln>
                          <a:solidFill>
                            <a:srgbClr val="FF9933"/>
                          </a:solidFill>
                          <a:effectLst/>
                          <a:latin typeface="Arial" charset="0"/>
                          <a:cs typeface="Times New Roman" pitchFamily="18" charset="0"/>
                        </a:rPr>
                        <a:t>Prêtre: </a:t>
                      </a:r>
                      <a:r>
                        <a:rPr kumimoji="0" lang="fr-CA" sz="2400" b="0" i="0" u="sng" strike="noStrike" cap="none" normalizeH="0" baseline="0" noProof="0" dirty="0">
                          <a:ln>
                            <a:noFill/>
                          </a:ln>
                          <a:solidFill>
                            <a:srgbClr val="FF9933"/>
                          </a:solidFill>
                          <a:effectLst/>
                          <a:latin typeface="Arial" charset="0"/>
                          <a:cs typeface="Times New Roman" pitchFamily="18" charset="0"/>
                        </a:rPr>
                        <a:t>(secrètement:)</a:t>
                      </a:r>
                      <a:endParaRPr kumimoji="0" lang="fr-CA" sz="2800" b="0" i="0" u="none" strike="noStrike" cap="none" normalizeH="0" baseline="0" noProof="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noProof="0" dirty="0">
                          <a:ln>
                            <a:noFill/>
                          </a:ln>
                          <a:solidFill>
                            <a:schemeClr val="tx1"/>
                          </a:solidFill>
                          <a:effectLst/>
                          <a:latin typeface="Arial" charset="0"/>
                          <a:cs typeface="Arial" charset="0"/>
                        </a:rPr>
                        <a:t>Nous prions et réclamons dans Ta bonté, O Philanthrope, ne nous déshonore pas par la condamnation éternelle et ne nous rejette pas nous, Tes serviteurs, et ne nous éloigne pas de Ton visage.  Et ne nous dis pas “Je ne vous reconnais pas",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نسأل ونطلب من صلاحك يا مُحب البشر، لا تخزنا بالخزى الأبدى، ولا تطرحنا نحنُ عبيدك.  ولا تصرفنا عن وجهك ولا تقل لنا إننى لستُ أعرفكم،</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2850" name="Group 2"/>
          <p:cNvGraphicFramePr>
            <a:graphicFrameLocks noGrp="1"/>
          </p:cNvGraphicFramePr>
          <p:nvPr>
            <p:ph/>
          </p:nvPr>
        </p:nvGraphicFramePr>
        <p:xfrm>
          <a:off x="1037083" y="484644"/>
          <a:ext cx="8944138" cy="5248652"/>
        </p:xfrm>
        <a:graphic>
          <a:graphicData uri="http://schemas.openxmlformats.org/drawingml/2006/table">
            <a:tbl>
              <a:tblPr/>
              <a:tblGrid>
                <a:gridCol w="5660847">
                  <a:extLst>
                    <a:ext uri="{9D8B030D-6E8A-4147-A177-3AD203B41FA5}">
                      <a16:colId xmlns:a16="http://schemas.microsoft.com/office/drawing/2014/main" val="20000"/>
                    </a:ext>
                  </a:extLst>
                </a:gridCol>
                <a:gridCol w="3283291">
                  <a:extLst>
                    <a:ext uri="{9D8B030D-6E8A-4147-A177-3AD203B41FA5}">
                      <a16:colId xmlns:a16="http://schemas.microsoft.com/office/drawing/2014/main" val="20001"/>
                    </a:ext>
                  </a:extLst>
                </a:gridCol>
              </a:tblGrid>
              <a:tr h="52486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mais donne de l’eau pour nos têtes et des sources de larmes pour nos yeux.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Afin que nous pleurions jours et nuits devant Toi à cause de nos péchés.  Car nous sommes Ton peuple et les moutons de Ton troupeau.  Ignore nos fautes</a:t>
                      </a:r>
                      <a:endParaRPr kumimoji="0" lang="ar-EG"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بل اعطِ ماءً لرؤوسنا، وينابيع دموع لأعيننا.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لكى نبكى نهاراً وليلاً أمامك على زلاتنا، لأننا نحنُ شعبك وخراف قطيعك.  تجاوز عن آثامنا،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22748" name="Group 92"/>
          <p:cNvGraphicFramePr>
            <a:graphicFrameLocks noGrp="1"/>
          </p:cNvGraphicFramePr>
          <p:nvPr/>
        </p:nvGraphicFramePr>
        <p:xfrm>
          <a:off x="457266" y="990600"/>
          <a:ext cx="10215344" cy="4648200"/>
        </p:xfrm>
        <a:graphic>
          <a:graphicData uri="http://schemas.openxmlformats.org/drawingml/2006/table">
            <a:tbl>
              <a:tblPr/>
              <a:tblGrid>
                <a:gridCol w="3647151">
                  <a:extLst>
                    <a:ext uri="{9D8B030D-6E8A-4147-A177-3AD203B41FA5}">
                      <a16:colId xmlns:a16="http://schemas.microsoft.com/office/drawing/2014/main" val="20000"/>
                    </a:ext>
                  </a:extLst>
                </a:gridCol>
                <a:gridCol w="4148333">
                  <a:extLst>
                    <a:ext uri="{9D8B030D-6E8A-4147-A177-3AD203B41FA5}">
                      <a16:colId xmlns:a16="http://schemas.microsoft.com/office/drawing/2014/main" val="20001"/>
                    </a:ext>
                  </a:extLst>
                </a:gridCol>
                <a:gridCol w="2419860">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a:ln>
                            <a:noFill/>
                          </a:ln>
                          <a:solidFill>
                            <a:srgbClr val="FF9900"/>
                          </a:solidFill>
                          <a:effectLst/>
                          <a:latin typeface="CS New Athanasius" pitchFamily="34" charset="0"/>
                          <a:cs typeface="Arial" charset="0"/>
                        </a:rPr>
                        <a:t>Pi </a:t>
                      </a:r>
                      <a:r>
                        <a:rPr kumimoji="0" lang="fr-FR" sz="3300" b="0" i="0" u="sng" strike="noStrike" cap="none" normalizeH="0" baseline="0" dirty="0" err="1">
                          <a:ln>
                            <a:noFill/>
                          </a:ln>
                          <a:solidFill>
                            <a:srgbClr val="FF9900"/>
                          </a:solidFill>
                          <a:effectLst/>
                          <a:latin typeface="CS New Athanasius" pitchFamily="34" charset="0"/>
                          <a:cs typeface="Arial" charset="0"/>
                        </a:rPr>
                        <a:t>precbuteroc</a:t>
                      </a:r>
                      <a:endParaRPr kumimoji="0" lang="en-US" sz="33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O </a:t>
                      </a:r>
                      <a:r>
                        <a:rPr kumimoji="0" lang="en-US" sz="3000" b="0" i="0" u="none" strike="noStrike" cap="none" normalizeH="0" baseline="0" dirty="0" err="1">
                          <a:ln>
                            <a:noFill/>
                          </a:ln>
                          <a:solidFill>
                            <a:schemeClr val="tx1"/>
                          </a:solidFill>
                          <a:effectLst/>
                          <a:latin typeface="Coptic1" pitchFamily="2" charset="0"/>
                          <a:cs typeface="Arial" charset="0"/>
                        </a:rPr>
                        <a:t>Kurioc</a:t>
                      </a:r>
                      <a:r>
                        <a:rPr kumimoji="0" lang="en-US" sz="3000" b="0" i="0" u="none" strike="noStrike" cap="none" normalizeH="0" baseline="0" dirty="0">
                          <a:ln>
                            <a:noFill/>
                          </a:ln>
                          <a:solidFill>
                            <a:schemeClr val="tx1"/>
                          </a:solidFill>
                          <a:effectLst/>
                          <a:latin typeface="Coptic1" pitchFamily="2" charset="0"/>
                          <a:cs typeface="Arial" charset="0"/>
                        </a:rPr>
                        <a:t> meta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pantwn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u~mwn</a:t>
                      </a:r>
                      <a:endParaRPr kumimoji="0" lang="en-US" sz="30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Le Seigneur soit avec vous tous.</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a:t>
                      </a:r>
                      <a:r>
                        <a:rPr kumimoji="0" lang="ar-SA" sz="3600" b="0" i="0" u="none" strike="noStrike" cap="none" normalizeH="0" baseline="0" dirty="0">
                          <a:ln>
                            <a:noFill/>
                          </a:ln>
                          <a:solidFill>
                            <a:schemeClr val="tx1"/>
                          </a:solidFill>
                          <a:effectLst/>
                          <a:latin typeface="Arial" charset="0"/>
                          <a:cs typeface="Arial" pitchFamily="34" charset="0"/>
                        </a:rPr>
                        <a:t>لرب مع جميعكم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00"/>
                          </a:solidFill>
                          <a:effectLst/>
                          <a:latin typeface="CS New Athanasius" pitchFamily="34" charset="0"/>
                          <a:cs typeface="Arial" charset="0"/>
                        </a:rPr>
                        <a:t>PiLaoc</a:t>
                      </a:r>
                      <a:endParaRPr kumimoji="0" lang="en-US" sz="2800" b="0" i="0" u="sng" strike="noStrike" cap="none" normalizeH="0" baseline="0">
                        <a:ln>
                          <a:noFill/>
                        </a:ln>
                        <a:solidFill>
                          <a:srgbClr val="FF9900"/>
                        </a:solidFill>
                        <a:effectLst/>
                        <a:latin typeface="CS New Athanasius" pitchFamily="34"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L’Assemblée </a:t>
                      </a:r>
                      <a:endParaRPr kumimoji="0" lang="en-US" sz="32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meta </a:t>
                      </a:r>
                      <a:r>
                        <a:rPr kumimoji="0" lang="en-US" sz="3000" b="0" i="0" u="none" strike="noStrike" cap="none" normalizeH="0" baseline="0" dirty="0" err="1">
                          <a:ln>
                            <a:noFill/>
                          </a:ln>
                          <a:solidFill>
                            <a:schemeClr val="tx1"/>
                          </a:solidFill>
                          <a:effectLst/>
                          <a:latin typeface="Coptic1" pitchFamily="2" charset="0"/>
                          <a:cs typeface="Arial" charset="0"/>
                        </a:rPr>
                        <a:t>tou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p~neumatoc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avec votre esprit.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ومع روحِكَ أيضاً.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622680" name="Text Box 24"/>
          <p:cNvSpPr txBox="1">
            <a:spLocks noChangeArrowheads="1"/>
          </p:cNvSpPr>
          <p:nvPr/>
        </p:nvSpPr>
        <p:spPr bwMode="auto">
          <a:xfrm>
            <a:off x="731626" y="228601"/>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dirty="0">
                <a:latin typeface="Arial" charset="0"/>
              </a:rPr>
              <a:t>L’ANAPHORE </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3874" name="Group 2"/>
          <p:cNvGraphicFramePr>
            <a:graphicFrameLocks noGrp="1"/>
          </p:cNvGraphicFramePr>
          <p:nvPr>
            <p:ph/>
          </p:nvPr>
        </p:nvGraphicFramePr>
        <p:xfrm>
          <a:off x="691389" y="864111"/>
          <a:ext cx="9289833" cy="5157222"/>
        </p:xfrm>
        <a:graphic>
          <a:graphicData uri="http://schemas.openxmlformats.org/drawingml/2006/table">
            <a:tbl>
              <a:tblPr/>
              <a:tblGrid>
                <a:gridCol w="5955020">
                  <a:extLst>
                    <a:ext uri="{9D8B030D-6E8A-4147-A177-3AD203B41FA5}">
                      <a16:colId xmlns:a16="http://schemas.microsoft.com/office/drawing/2014/main" val="20000"/>
                    </a:ext>
                  </a:extLst>
                </a:gridCol>
                <a:gridCol w="3334812">
                  <a:extLst>
                    <a:ext uri="{9D8B030D-6E8A-4147-A177-3AD203B41FA5}">
                      <a16:colId xmlns:a16="http://schemas.microsoft.com/office/drawing/2014/main" val="20001"/>
                    </a:ext>
                  </a:extLst>
                </a:gridCol>
              </a:tblGrid>
              <a:tr h="51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pardonne nos péchés, ceux que nous avons commis volontairement et ceux que nous avons commis involontairement et ceux que nous avons faits consciemment et ceux que nous avons faits inconsciemment, les invisibles et les visibles</a:t>
                      </a:r>
                      <a:endParaRPr kumimoji="0" lang="ar-EG"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وأصفح عن زلاتنا التى صنعناها بمشيئتنا والتى صنعناها بغير مشيئتنا.  التى صنعناها بمعرفة والتى صنعناها بغير معرفة، الخفية والظاهرة،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4898" name="Group 2"/>
          <p:cNvGraphicFramePr>
            <a:graphicFrameLocks noGrp="1"/>
          </p:cNvGraphicFramePr>
          <p:nvPr>
            <p:ph/>
          </p:nvPr>
        </p:nvGraphicFramePr>
        <p:xfrm>
          <a:off x="301779" y="196607"/>
          <a:ext cx="10370833" cy="6299328"/>
        </p:xfrm>
        <a:graphic>
          <a:graphicData uri="http://schemas.openxmlformats.org/drawingml/2006/table">
            <a:tbl>
              <a:tblPr/>
              <a:tblGrid>
                <a:gridCol w="6666964">
                  <a:extLst>
                    <a:ext uri="{9D8B030D-6E8A-4147-A177-3AD203B41FA5}">
                      <a16:colId xmlns:a16="http://schemas.microsoft.com/office/drawing/2014/main" val="20000"/>
                    </a:ext>
                  </a:extLst>
                </a:gridCol>
                <a:gridCol w="3703869">
                  <a:extLst>
                    <a:ext uri="{9D8B030D-6E8A-4147-A177-3AD203B41FA5}">
                      <a16:colId xmlns:a16="http://schemas.microsoft.com/office/drawing/2014/main" val="20001"/>
                    </a:ext>
                  </a:extLst>
                </a:gridCol>
              </a:tblGrid>
              <a:tr h="58247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ceux que nous avons révélés et ceux que nous avons oubliés, ceux que nous avons révélés et ceux que nous avons oubliés, ce que Ton saint nom connaît écoute O Dieu les demandes de Ton peuple et tourne-Toi vers les soupirs de Tes serviteurs à cause de mes péchés personnels et l’impureté de mon cœur ne prive pas Ton peuple de la descente de Ton Saint Esprit.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التى سَبقَ إظهارها والتى نسيناها، التى سَبقَ إظهارها والتى نسيناها، هذه هى التى يَعرفها اسمُك القدوس.  اسمع يا رب طلبة شعبك والتفت إلى تنهد عبيدك. ومن أجل </a:t>
                      </a:r>
                      <a:r>
                        <a:rPr kumimoji="0" lang="ar-SA" sz="3200" b="0" i="0" u="none" strike="noStrike" cap="none" normalizeH="0" baseline="0" dirty="0" err="1">
                          <a:ln>
                            <a:noFill/>
                          </a:ln>
                          <a:solidFill>
                            <a:schemeClr val="tx1"/>
                          </a:solidFill>
                          <a:effectLst/>
                          <a:latin typeface="Arial" charset="0"/>
                          <a:cs typeface="Arial" charset="0"/>
                        </a:rPr>
                        <a:t>خطاياى</a:t>
                      </a:r>
                      <a:r>
                        <a:rPr kumimoji="0" lang="ar-SA" sz="3200" b="0" i="0" u="none" strike="noStrike" cap="none" normalizeH="0" baseline="0" dirty="0">
                          <a:ln>
                            <a:noFill/>
                          </a:ln>
                          <a:solidFill>
                            <a:schemeClr val="tx1"/>
                          </a:solidFill>
                          <a:effectLst/>
                          <a:latin typeface="Arial" charset="0"/>
                          <a:cs typeface="Arial" charset="0"/>
                        </a:rPr>
                        <a:t> خاصَّة ونجاسات </a:t>
                      </a:r>
                      <a:r>
                        <a:rPr kumimoji="0" lang="ar-SA" sz="3200" b="0" i="0" u="none" strike="noStrike" cap="none" normalizeH="0" baseline="0" dirty="0" err="1">
                          <a:ln>
                            <a:noFill/>
                          </a:ln>
                          <a:solidFill>
                            <a:schemeClr val="tx1"/>
                          </a:solidFill>
                          <a:effectLst/>
                          <a:latin typeface="Arial" charset="0"/>
                          <a:cs typeface="Arial" charset="0"/>
                        </a:rPr>
                        <a:t>قلبى</a:t>
                      </a:r>
                      <a:r>
                        <a:rPr kumimoji="0" lang="ar-SA" sz="3200" b="0" i="0" u="none" strike="noStrike" cap="none" normalizeH="0" baseline="0" dirty="0">
                          <a:ln>
                            <a:noFill/>
                          </a:ln>
                          <a:solidFill>
                            <a:schemeClr val="tx1"/>
                          </a:solidFill>
                          <a:effectLst/>
                          <a:latin typeface="Arial" charset="0"/>
                          <a:cs typeface="Arial" charset="0"/>
                        </a:rPr>
                        <a:t> لا تحرم شعبك من حُلول روحِكَ القدوس.</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6946" name="Group 2"/>
          <p:cNvGraphicFramePr>
            <a:graphicFrameLocks noGrp="1"/>
          </p:cNvGraphicFramePr>
          <p:nvPr>
            <p:ph/>
          </p:nvPr>
        </p:nvGraphicFramePr>
        <p:xfrm>
          <a:off x="647472" y="548630"/>
          <a:ext cx="9679444" cy="5852170"/>
        </p:xfrm>
        <a:graphic>
          <a:graphicData uri="http://schemas.openxmlformats.org/drawingml/2006/table">
            <a:tbl>
              <a:tblPr/>
              <a:tblGrid>
                <a:gridCol w="5858611">
                  <a:extLst>
                    <a:ext uri="{9D8B030D-6E8A-4147-A177-3AD203B41FA5}">
                      <a16:colId xmlns:a16="http://schemas.microsoft.com/office/drawing/2014/main" val="20000"/>
                    </a:ext>
                  </a:extLst>
                </a:gridCol>
                <a:gridCol w="3820833">
                  <a:extLst>
                    <a:ext uri="{9D8B030D-6E8A-4147-A177-3AD203B41FA5}">
                      <a16:colId xmlns:a16="http://schemas.microsoft.com/office/drawing/2014/main" val="20001"/>
                    </a:ext>
                  </a:extLst>
                </a:gridCol>
              </a:tblGrid>
              <a:tr h="585217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Aie pitié de nous, O Dieu, Le Père Le </a:t>
                      </a:r>
                      <a:r>
                        <a:rPr kumimoji="0" lang="fr-FR" sz="2800" b="0" i="0" u="none" strike="noStrike" cap="none" normalizeH="0" baseline="0" dirty="0" err="1">
                          <a:ln>
                            <a:noFill/>
                          </a:ln>
                          <a:solidFill>
                            <a:schemeClr val="tx1"/>
                          </a:solidFill>
                          <a:effectLst/>
                          <a:latin typeface="Arial" charset="0"/>
                          <a:cs typeface="Arial" charset="0"/>
                        </a:rPr>
                        <a:t>Pantocrator</a:t>
                      </a:r>
                      <a:r>
                        <a:rPr kumimoji="0" lang="fr-FR"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Car Ton peuple et Ton église Te demandent à Toi en disant: Aie pitié de nous O Dieu Le Père Le </a:t>
                      </a:r>
                      <a:r>
                        <a:rPr kumimoji="0" lang="fr-FR" sz="2700" b="0" i="0" u="none" strike="noStrike" cap="none" normalizeH="0" baseline="0" dirty="0" err="1">
                          <a:ln>
                            <a:noFill/>
                          </a:ln>
                          <a:solidFill>
                            <a:schemeClr val="tx1"/>
                          </a:solidFill>
                          <a:effectLst/>
                          <a:latin typeface="Arial" charset="0"/>
                          <a:cs typeface="Arial" charset="0"/>
                        </a:rPr>
                        <a:t>Pantocrator</a:t>
                      </a:r>
                      <a:r>
                        <a:rPr kumimoji="0" lang="fr-FR" sz="27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Worship God The Father The </a:t>
                      </a:r>
                      <a:r>
                        <a:rPr kumimoji="0" lang="en-CA" sz="2800" b="0" i="0" u="none" strike="noStrike" cap="none" normalizeH="0" baseline="0" dirty="0" err="1">
                          <a:ln>
                            <a:noFill/>
                          </a:ln>
                          <a:solidFill>
                            <a:schemeClr val="tx1"/>
                          </a:solidFill>
                          <a:effectLst/>
                          <a:latin typeface="Arial" charset="0"/>
                          <a:cs typeface="Arial" charset="0"/>
                        </a:rPr>
                        <a:t>Pantocrator</a:t>
                      </a:r>
                      <a:r>
                        <a:rPr kumimoji="0" lang="en-CA" sz="2800" b="0"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ارحمنا يا الله الآب ضابط الكل.</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 شعَبكَ و</a:t>
                      </a:r>
                      <a:r>
                        <a:rPr kumimoji="0" lang="ar-EG" sz="3200" b="0" i="0" u="none" strike="noStrike" cap="none" normalizeH="0" baseline="0" dirty="0">
                          <a:ln>
                            <a:noFill/>
                          </a:ln>
                          <a:solidFill>
                            <a:schemeClr val="tx1"/>
                          </a:solidFill>
                          <a:effectLst/>
                          <a:latin typeface="Arial" charset="0"/>
                          <a:cs typeface="Arial" charset="0"/>
                        </a:rPr>
                        <a:t>كنيستك</a:t>
                      </a:r>
                      <a:r>
                        <a:rPr kumimoji="0" lang="ar-SA" sz="3200" b="0" i="0" u="none" strike="noStrike" cap="none" normalizeH="0" baseline="0" dirty="0">
                          <a:ln>
                            <a:noFill/>
                          </a:ln>
                          <a:solidFill>
                            <a:schemeClr val="tx1"/>
                          </a:solidFill>
                          <a:effectLst/>
                          <a:latin typeface="Arial" charset="0"/>
                          <a:cs typeface="Arial" charset="0"/>
                        </a:rPr>
                        <a:t> يطلبونَ إليكَ قائلين: ارحمنا يا الله الآب ضابط الكل.</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a:t>
                      </a:r>
                      <a:r>
                        <a:rPr kumimoji="0" lang="ar-EG" sz="3600" b="0" i="0" u="sng" strike="noStrike" cap="none" normalizeH="0" baseline="0" dirty="0">
                          <a:ln>
                            <a:noFill/>
                          </a:ln>
                          <a:solidFill>
                            <a:srgbClr val="FF9933"/>
                          </a:solidFill>
                          <a:effectLst/>
                          <a:latin typeface="Arial" charset="0"/>
                          <a:cs typeface="Times New Roman" pitchFamily="18" charset="0"/>
                        </a:rPr>
                        <a:t>ماس</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اسجُدُوا لله الآب ضَابط الكل.</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92650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7970" name="Group 2"/>
          <p:cNvGraphicFramePr>
            <a:graphicFrameLocks noGrp="1"/>
          </p:cNvGraphicFramePr>
          <p:nvPr>
            <p:ph/>
          </p:nvPr>
        </p:nvGraphicFramePr>
        <p:xfrm>
          <a:off x="993167" y="576075"/>
          <a:ext cx="9635527" cy="4869185"/>
        </p:xfrm>
        <a:graphic>
          <a:graphicData uri="http://schemas.openxmlformats.org/drawingml/2006/table">
            <a:tbl>
              <a:tblPr/>
              <a:tblGrid>
                <a:gridCol w="5652842">
                  <a:extLst>
                    <a:ext uri="{9D8B030D-6E8A-4147-A177-3AD203B41FA5}">
                      <a16:colId xmlns:a16="http://schemas.microsoft.com/office/drawing/2014/main" val="20000"/>
                    </a:ext>
                  </a:extLst>
                </a:gridCol>
                <a:gridCol w="3982685">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Et envoie vers le bas de Ta hauteur sainte, de Ta demeure préparée, de Ton sein illimité et du trône de Ton règne glorieux, Le Paraclet, Ton Esprit Saint l’hypostase, inchangeable et </a:t>
                      </a:r>
                      <a:r>
                        <a:rPr kumimoji="0" lang="fr-FR" sz="2800" b="0" i="0" u="none" strike="noStrike" cap="none" normalizeH="0" baseline="0" dirty="0" err="1">
                          <a:ln>
                            <a:noFill/>
                          </a:ln>
                          <a:solidFill>
                            <a:schemeClr val="tx1"/>
                          </a:solidFill>
                          <a:effectLst/>
                          <a:latin typeface="Arial" charset="0"/>
                          <a:cs typeface="Arial" charset="0"/>
                        </a:rPr>
                        <a:t>intransformable</a:t>
                      </a:r>
                      <a:r>
                        <a:rPr kumimoji="0" lang="fr-FR"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وارسِل إلى أسفل من عُلوك المقدس، ومن مَسكنِكَ المستعد ومن حضنِكَ غير المحصور ومن عرش مملكة مجدك البارقليط روحَكَ القدوس الأقنوم، غيرَ المستحيل ولا متغير، </a:t>
                      </a:r>
                      <a:endParaRPr kumimoji="0" lang="ar-EG" sz="32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28994" name="Group 2"/>
          <p:cNvGraphicFramePr>
            <a:graphicFrameLocks noGrp="1"/>
          </p:cNvGraphicFramePr>
          <p:nvPr>
            <p:ph/>
          </p:nvPr>
        </p:nvGraphicFramePr>
        <p:xfrm>
          <a:off x="345694" y="576075"/>
          <a:ext cx="10326916" cy="4869185"/>
        </p:xfrm>
        <a:graphic>
          <a:graphicData uri="http://schemas.openxmlformats.org/drawingml/2006/table">
            <a:tbl>
              <a:tblPr/>
              <a:tblGrid>
                <a:gridCol w="6333842">
                  <a:extLst>
                    <a:ext uri="{9D8B030D-6E8A-4147-A177-3AD203B41FA5}">
                      <a16:colId xmlns:a16="http://schemas.microsoft.com/office/drawing/2014/main" val="20000"/>
                    </a:ext>
                  </a:extLst>
                </a:gridCol>
                <a:gridCol w="3993074">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000" b="0" i="0" u="sng" strike="noStrike" cap="none" normalizeH="0" baseline="0" dirty="0">
                          <a:ln>
                            <a:noFill/>
                          </a:ln>
                          <a:solidFill>
                            <a:srgbClr val="FF9933"/>
                          </a:solidFill>
                          <a:effectLst/>
                          <a:latin typeface="Arial" charset="0"/>
                          <a:cs typeface="Times New Roman" pitchFamily="18" charset="0"/>
                        </a:rPr>
                        <a:t>(secrètement:)</a:t>
                      </a:r>
                      <a:endParaRPr kumimoji="0" lang="fr-CA" sz="24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Dieu vivifiant, parlant par la loi, les prophètes et les apôtres.  Qui est en tout lieu.  Qui remplis tout endroit, l’</a:t>
                      </a:r>
                      <a:r>
                        <a:rPr kumimoji="0" lang="fr-FR" sz="2800" b="0" i="0" u="none" strike="noStrike" cap="none" normalizeH="0" baseline="0" dirty="0" err="1">
                          <a:ln>
                            <a:noFill/>
                          </a:ln>
                          <a:solidFill>
                            <a:schemeClr val="tx1"/>
                          </a:solidFill>
                          <a:effectLst/>
                          <a:latin typeface="Arial" charset="0"/>
                          <a:cs typeface="Arial" charset="0"/>
                        </a:rPr>
                        <a:t>incontenable</a:t>
                      </a:r>
                      <a:r>
                        <a:rPr kumimoji="0" lang="fr-FR" sz="2800" b="0" i="0" u="none" strike="noStrike" cap="none" normalizeH="0" baseline="0" dirty="0">
                          <a:ln>
                            <a:noFill/>
                          </a:ln>
                          <a:solidFill>
                            <a:schemeClr val="tx1"/>
                          </a:solidFill>
                          <a:effectLst/>
                          <a:latin typeface="Arial" charset="0"/>
                          <a:cs typeface="Arial" charset="0"/>
                        </a:rPr>
                        <a:t>. Qui donne la sainteté avec pouvoir par Ta volonté à ceux qu’Il aime et non pas comme serviteur.   Le simple en Sa nature</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الربَّ المحيى، الناطق فى الناموس والأنبياء والرُسل، الحالَّ فى كل مكان، المالئ كل مكان ولا يحويه مكان، واهب القداسة بسلطة بمسرتِكَ للذين أحبهم وليسَ كالخادم،</a:t>
                      </a:r>
                      <a:endParaRPr kumimoji="0" lang="ar-EG" sz="32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0018" name="Group 2"/>
          <p:cNvGraphicFramePr>
            <a:graphicFrameLocks noGrp="1"/>
          </p:cNvGraphicFramePr>
          <p:nvPr>
            <p:ph/>
          </p:nvPr>
        </p:nvGraphicFramePr>
        <p:xfrm>
          <a:off x="345694" y="576074"/>
          <a:ext cx="10326916" cy="4581148"/>
        </p:xfrm>
        <a:graphic>
          <a:graphicData uri="http://schemas.openxmlformats.org/drawingml/2006/table">
            <a:tbl>
              <a:tblPr/>
              <a:tblGrid>
                <a:gridCol w="6303442">
                  <a:extLst>
                    <a:ext uri="{9D8B030D-6E8A-4147-A177-3AD203B41FA5}">
                      <a16:colId xmlns:a16="http://schemas.microsoft.com/office/drawing/2014/main" val="20000"/>
                    </a:ext>
                  </a:extLst>
                </a:gridCol>
                <a:gridCol w="4023474">
                  <a:extLst>
                    <a:ext uri="{9D8B030D-6E8A-4147-A177-3AD203B41FA5}">
                      <a16:colId xmlns:a16="http://schemas.microsoft.com/office/drawing/2014/main" val="20001"/>
                    </a:ext>
                  </a:extLst>
                </a:gridCol>
              </a:tblGrid>
              <a:tr h="4581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et Le multiple en Ses actes, La source des grâces divines.  Qui est consubstantiel avec Toi, qui procède de Toi, Le partenaire du trône de Ton royaume glorieux.  Et Ton Fils unique notre Seigneur, Dieu, Sauveur et Roi de nous tous Jésus Christ.  </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الكثير الأنواع فى فعلهِ.  ينبوع النعم الإلهية، المساوى لك.  المنبثق منك.  شريك عرش مملكة مجدك، وإبنك الوحيد ربنا وإلهنا ومخلصنا وملكنا كلنا يسوع المسيح.  </a:t>
                      </a:r>
                      <a:endParaRPr kumimoji="0" lang="ar-EG" sz="32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1042" name="Group 2"/>
          <p:cNvGraphicFramePr>
            <a:graphicFrameLocks noGrp="1"/>
          </p:cNvGraphicFramePr>
          <p:nvPr>
            <p:ph/>
          </p:nvPr>
        </p:nvGraphicFramePr>
        <p:xfrm>
          <a:off x="993167" y="1124704"/>
          <a:ext cx="9679443" cy="3456444"/>
        </p:xfrm>
        <a:graphic>
          <a:graphicData uri="http://schemas.openxmlformats.org/drawingml/2006/table">
            <a:tbl>
              <a:tblPr/>
              <a:tblGrid>
                <a:gridCol w="6126229">
                  <a:extLst>
                    <a:ext uri="{9D8B030D-6E8A-4147-A177-3AD203B41FA5}">
                      <a16:colId xmlns:a16="http://schemas.microsoft.com/office/drawing/2014/main" val="20000"/>
                    </a:ext>
                  </a:extLst>
                </a:gridCol>
                <a:gridCol w="3553214">
                  <a:extLst>
                    <a:ext uri="{9D8B030D-6E8A-4147-A177-3AD203B41FA5}">
                      <a16:colId xmlns:a16="http://schemas.microsoft.com/office/drawing/2014/main" val="20001"/>
                    </a:ext>
                  </a:extLst>
                </a:gridCol>
              </a:tblGrid>
              <a:tr h="34564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 </a:t>
                      </a:r>
                      <a:r>
                        <a:rPr kumimoji="0" lang="fr-CA" sz="2400" b="0" i="0" u="sng" strike="noStrike" cap="none" normalizeH="0" baseline="0" dirty="0">
                          <a:ln>
                            <a:noFill/>
                          </a:ln>
                          <a:solidFill>
                            <a:srgbClr val="FF9933"/>
                          </a:solidFill>
                          <a:effectLst/>
                          <a:latin typeface="Arial" charset="0"/>
                          <a:cs typeface="Times New Roman" pitchFamily="18" charset="0"/>
                        </a:rPr>
                        <a:t>(secrètement:)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Envoie sur nous, Tes serviteurs, et sur ces honorables offrandes qui T’appartiennent qui ont été placé devant Toi.</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علينا نحنُ عبيدك وعلى هذه القرابين التى لك المُكرَّمة السابق وضعها أمامك.</a:t>
                      </a:r>
                      <a:endParaRPr kumimoji="0" lang="ar-EG" sz="32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2066" name="Group 2"/>
          <p:cNvGraphicFramePr>
            <a:graphicFrameLocks noGrp="1"/>
          </p:cNvGraphicFramePr>
          <p:nvPr>
            <p:ph/>
          </p:nvPr>
        </p:nvGraphicFramePr>
        <p:xfrm>
          <a:off x="1338861" y="836667"/>
          <a:ext cx="8296666" cy="5184667"/>
        </p:xfrm>
        <a:graphic>
          <a:graphicData uri="http://schemas.openxmlformats.org/drawingml/2006/table">
            <a:tbl>
              <a:tblPr/>
              <a:tblGrid>
                <a:gridCol w="5021666">
                  <a:extLst>
                    <a:ext uri="{9D8B030D-6E8A-4147-A177-3AD203B41FA5}">
                      <a16:colId xmlns:a16="http://schemas.microsoft.com/office/drawing/2014/main" val="20000"/>
                    </a:ext>
                  </a:extLst>
                </a:gridCol>
                <a:gridCol w="3275000">
                  <a:extLst>
                    <a:ext uri="{9D8B030D-6E8A-4147-A177-3AD203B41FA5}">
                      <a16:colId xmlns:a16="http://schemas.microsoft.com/office/drawing/2014/main" val="20001"/>
                    </a:ext>
                  </a:extLst>
                </a:gridCol>
              </a:tblGrid>
              <a:tr h="5184667">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Times New Roman" pitchFamily="18" charset="0"/>
                        </a:rPr>
                        <a:t>Sur ce pain et sur cette coupe afin qu’elles soient purifiées et transformées.</a:t>
                      </a:r>
                      <a:endParaRPr kumimoji="0" lang="fr-CA" sz="28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dirty="0" err="1">
                          <a:ln>
                            <a:noFill/>
                          </a:ln>
                          <a:solidFill>
                            <a:schemeClr val="tx1"/>
                          </a:solidFill>
                          <a:effectLst/>
                          <a:latin typeface="Arial" charset="0"/>
                          <a:cs typeface="Arial" charset="0"/>
                        </a:rPr>
                        <a:t>Soyons</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attentifs</a:t>
                      </a:r>
                      <a:r>
                        <a:rPr kumimoji="0" lang="en-CA" sz="2800" b="0" i="0" u="none" strike="noStrike" cap="none" normalizeH="0" baseline="0" dirty="0">
                          <a:ln>
                            <a:noFill/>
                          </a:ln>
                          <a:solidFill>
                            <a:schemeClr val="tx1"/>
                          </a:solidFill>
                          <a:effectLst/>
                          <a:latin typeface="Arial" charset="0"/>
                          <a:cs typeface="Arial" charset="0"/>
                        </a:rPr>
                        <a:t>.  Amen.</a:t>
                      </a:r>
                    </a:p>
                    <a:p>
                      <a:pPr marL="0" marR="0" lvl="0" indent="0" algn="l" defTabSz="914400" rtl="0" eaLnBrk="1" fontAlgn="base" latinLnBrk="0" hangingPunct="1">
                        <a:lnSpc>
                          <a:spcPct val="95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Amen.</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على هذا الخبز وعلى هذه الكأس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يتطهرا وينتقلا.</a:t>
                      </a:r>
                      <a:r>
                        <a:rPr kumimoji="0" lang="en-US" sz="3200" b="0" i="0" u="none" strike="noStrike" cap="none" normalizeH="0" baseline="0" dirty="0">
                          <a:ln>
                            <a:noFill/>
                          </a:ln>
                          <a:solidFill>
                            <a:schemeClr val="tx1"/>
                          </a:solidFill>
                          <a:effectLst/>
                          <a:latin typeface="Arial" charset="0"/>
                          <a:cs typeface="Arial" charset="0"/>
                        </a:rPr>
                        <a:t> </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endParaRPr kumimoji="0" lang="ar-S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الش</a:t>
                      </a:r>
                      <a:r>
                        <a:rPr kumimoji="0" lang="ar-EG" sz="3600" b="0" i="0" u="sng" strike="noStrike" cap="none" normalizeH="0" baseline="0" dirty="0">
                          <a:ln>
                            <a:noFill/>
                          </a:ln>
                          <a:solidFill>
                            <a:srgbClr val="FF9933"/>
                          </a:solidFill>
                          <a:effectLst/>
                          <a:latin typeface="Arial" charset="0"/>
                          <a:cs typeface="Times New Roman" pitchFamily="18" charset="0"/>
                        </a:rPr>
                        <a:t>ماس</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ننصت آمين.</a:t>
                      </a:r>
                      <a:r>
                        <a:rPr kumimoji="0" lang="en-US" sz="3200" b="0" i="0" u="none" strike="noStrike" cap="none" normalizeH="0" baseline="0" dirty="0">
                          <a:ln>
                            <a:noFill/>
                          </a:ln>
                          <a:solidFill>
                            <a:schemeClr val="tx1"/>
                          </a:solidFill>
                          <a:effectLst/>
                          <a:latin typeface="Arial" charset="0"/>
                          <a:cs typeface="Arial" charset="0"/>
                        </a:rPr>
                        <a:t> </a:t>
                      </a:r>
                      <a:endParaRPr kumimoji="0" lang="en-US" sz="4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3090" name="Group 2"/>
          <p:cNvGraphicFramePr>
            <a:graphicFrameLocks noGrp="1"/>
          </p:cNvGraphicFramePr>
          <p:nvPr>
            <p:ph/>
          </p:nvPr>
        </p:nvGraphicFramePr>
        <p:xfrm>
          <a:off x="1684556" y="46608"/>
          <a:ext cx="7950971" cy="6400800"/>
        </p:xfrm>
        <a:graphic>
          <a:graphicData uri="http://schemas.openxmlformats.org/drawingml/2006/table">
            <a:tbl>
              <a:tblPr/>
              <a:tblGrid>
                <a:gridCol w="4727604">
                  <a:extLst>
                    <a:ext uri="{9D8B030D-6E8A-4147-A177-3AD203B41FA5}">
                      <a16:colId xmlns:a16="http://schemas.microsoft.com/office/drawing/2014/main" val="20000"/>
                    </a:ext>
                  </a:extLst>
                </a:gridCol>
                <a:gridCol w="3223366">
                  <a:extLst>
                    <a:ext uri="{9D8B030D-6E8A-4147-A177-3AD203B41FA5}">
                      <a16:colId xmlns:a16="http://schemas.microsoft.com/office/drawing/2014/main" val="20001"/>
                    </a:ext>
                  </a:extLst>
                </a:gridCol>
              </a:tblGrid>
              <a:tr h="6400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Et </a:t>
                      </a:r>
                      <a:r>
                        <a:rPr kumimoji="0" lang="en-US" sz="2800" b="0" i="0" u="none" strike="noStrike" cap="none" normalizeH="0" baseline="0" dirty="0" err="1">
                          <a:ln>
                            <a:noFill/>
                          </a:ln>
                          <a:solidFill>
                            <a:schemeClr val="tx1"/>
                          </a:solidFill>
                          <a:effectLst/>
                          <a:latin typeface="Arial" charset="0"/>
                          <a:cs typeface="Arial" charset="0"/>
                        </a:rPr>
                        <a:t>ce</a:t>
                      </a:r>
                      <a:r>
                        <a:rPr kumimoji="0" lang="en-US" sz="2800" b="0" i="0" u="none" strike="noStrike" cap="none" normalizeH="0" baseline="0" dirty="0">
                          <a:ln>
                            <a:noFill/>
                          </a:ln>
                          <a:solidFill>
                            <a:schemeClr val="tx1"/>
                          </a:solidFill>
                          <a:effectLst/>
                          <a:latin typeface="Arial" charset="0"/>
                          <a:cs typeface="Arial" charset="0"/>
                        </a:rPr>
                        <a:t> pain </a:t>
                      </a:r>
                      <a:r>
                        <a:rPr kumimoji="0" lang="en-US" sz="2800" b="0" i="0" u="none" strike="noStrike" cap="none" normalizeH="0" baseline="0" dirty="0" err="1">
                          <a:ln>
                            <a:noFill/>
                          </a:ln>
                          <a:solidFill>
                            <a:schemeClr val="tx1"/>
                          </a:solidFill>
                          <a:effectLst/>
                          <a:latin typeface="Arial" charset="0"/>
                          <a:cs typeface="Arial" charset="0"/>
                        </a:rPr>
                        <a:t>qu’Il</a:t>
                      </a:r>
                      <a:r>
                        <a:rPr kumimoji="0" lang="en-US" sz="2800" b="0" i="0" u="none" strike="noStrike" cap="none" normalizeH="0" baseline="0" dirty="0">
                          <a:ln>
                            <a:noFill/>
                          </a:ln>
                          <a:solidFill>
                            <a:schemeClr val="tx1"/>
                          </a:solidFill>
                          <a:effectLst/>
                          <a:latin typeface="Arial" charset="0"/>
                          <a:cs typeface="Arial" charset="0"/>
                        </a:rPr>
                        <a:t> le </a:t>
                      </a:r>
                      <a:r>
                        <a:rPr kumimoji="0" lang="en-US" sz="2800" b="0" i="0" u="none" strike="noStrike" cap="none" normalizeH="0" baseline="0" dirty="0" err="1">
                          <a:ln>
                            <a:noFill/>
                          </a:ln>
                          <a:solidFill>
                            <a:schemeClr val="tx1"/>
                          </a:solidFill>
                          <a:effectLst/>
                          <a:latin typeface="Arial" charset="0"/>
                          <a:cs typeface="Arial" charset="0"/>
                        </a:rPr>
                        <a:t>rende</a:t>
                      </a:r>
                      <a:r>
                        <a:rPr kumimoji="0" lang="en-US" sz="2800" b="0" i="0" u="none" strike="noStrike" cap="none" normalizeH="0" baseline="0" dirty="0">
                          <a:ln>
                            <a:noFill/>
                          </a:ln>
                          <a:solidFill>
                            <a:schemeClr val="tx1"/>
                          </a:solidFill>
                          <a:effectLst/>
                          <a:latin typeface="Arial" charset="0"/>
                          <a:cs typeface="Arial" charset="0"/>
                        </a:rPr>
                        <a:t> corps saint du Christ.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4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Amen.</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cette coupe aussi Il la rende le sang honorable de Sa nouvelle alliance.</a:t>
                      </a:r>
                      <a:endParaRPr kumimoji="0" lang="fr-CA"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Amen.</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وهذا الخبز يجعُله جسداً مقدساً للمسيح</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justLow" defTabSz="914400" rtl="1" eaLnBrk="1" fontAlgn="base" latinLnBrk="0" hangingPunct="1">
                        <a:lnSpc>
                          <a:spcPct val="95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وهذه الكأس أيضا دماً كريماً للعهد الجديد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لهُ.</a:t>
                      </a:r>
                      <a:r>
                        <a:rPr kumimoji="0" lang="en-US" sz="3200" b="0" i="0" u="none" strike="noStrike" cap="none" normalizeH="0" baseline="0" dirty="0">
                          <a:ln>
                            <a:noFill/>
                          </a:ln>
                          <a:solidFill>
                            <a:schemeClr val="tx1"/>
                          </a:solidFill>
                          <a:effectLst/>
                          <a:latin typeface="Arial" charset="0"/>
                          <a:cs typeface="Arial" charset="0"/>
                        </a:rPr>
                        <a:t> </a:t>
                      </a:r>
                      <a:endParaRPr kumimoji="0" lang="ar-SA" sz="44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4126" name="Group 14"/>
          <p:cNvGraphicFramePr>
            <a:graphicFrameLocks noGrp="1"/>
          </p:cNvGraphicFramePr>
          <p:nvPr>
            <p:ph sz="half" idx="2"/>
          </p:nvPr>
        </p:nvGraphicFramePr>
        <p:xfrm>
          <a:off x="345695" y="486161"/>
          <a:ext cx="9981221" cy="4383024"/>
        </p:xfrm>
        <a:graphic>
          <a:graphicData uri="http://schemas.openxmlformats.org/drawingml/2006/table">
            <a:tbl>
              <a:tblPr/>
              <a:tblGrid>
                <a:gridCol w="5778602">
                  <a:extLst>
                    <a:ext uri="{9D8B030D-6E8A-4147-A177-3AD203B41FA5}">
                      <a16:colId xmlns:a16="http://schemas.microsoft.com/office/drawing/2014/main" val="20000"/>
                    </a:ext>
                  </a:extLst>
                </a:gridCol>
                <a:gridCol w="4202619">
                  <a:extLst>
                    <a:ext uri="{9D8B030D-6E8A-4147-A177-3AD203B41FA5}">
                      <a16:colId xmlns:a16="http://schemas.microsoft.com/office/drawing/2014/main" val="20001"/>
                    </a:ext>
                  </a:extLst>
                </a:gridCol>
              </a:tblGrid>
              <a:tr h="2632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Pour qu’ils soient pour  nous tous qui communient d’eux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une foi sans vérification et amour sans hypocrisie.</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يكونا لنا نحنُ جميعاً المتناولين منهما،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إيماناً بغير فحص، ومحبة بغير رياء.</a:t>
                      </a:r>
                      <a:r>
                        <a:rPr kumimoji="0" lang="en-US"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24770" name="Group 66"/>
          <p:cNvGraphicFramePr>
            <a:graphicFrameLocks noGrp="1"/>
          </p:cNvGraphicFramePr>
          <p:nvPr/>
        </p:nvGraphicFramePr>
        <p:xfrm>
          <a:off x="301779" y="661422"/>
          <a:ext cx="10025137" cy="4495800"/>
        </p:xfrm>
        <a:graphic>
          <a:graphicData uri="http://schemas.openxmlformats.org/drawingml/2006/table">
            <a:tbl>
              <a:tblPr/>
              <a:tblGrid>
                <a:gridCol w="3802637">
                  <a:extLst>
                    <a:ext uri="{9D8B030D-6E8A-4147-A177-3AD203B41FA5}">
                      <a16:colId xmlns:a16="http://schemas.microsoft.com/office/drawing/2014/main" val="20000"/>
                    </a:ext>
                  </a:extLst>
                </a:gridCol>
                <a:gridCol w="4409444">
                  <a:extLst>
                    <a:ext uri="{9D8B030D-6E8A-4147-A177-3AD203B41FA5}">
                      <a16:colId xmlns:a16="http://schemas.microsoft.com/office/drawing/2014/main" val="20001"/>
                    </a:ext>
                  </a:extLst>
                </a:gridCol>
                <a:gridCol w="1813056">
                  <a:extLst>
                    <a:ext uri="{9D8B030D-6E8A-4147-A177-3AD203B41FA5}">
                      <a16:colId xmlns:a16="http://schemas.microsoft.com/office/drawing/2014/main" val="20002"/>
                    </a:ext>
                  </a:extLst>
                </a:gridCol>
              </a:tblGrid>
              <a:tr h="26670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5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Anw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u~mwn</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tac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kardiac</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en-US" sz="35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Élevez vos cœurs</a:t>
                      </a:r>
                      <a:endParaRPr kumimoji="0" lang="fr-CA"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ارفعوا قلوبكم.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S New Athanasius" pitchFamily="34" charset="0"/>
                          <a:cs typeface="Arial" charset="0"/>
                        </a:rPr>
                        <a:t>PiLaoc</a:t>
                      </a:r>
                      <a:endParaRPr kumimoji="0" lang="en-US" sz="3600" b="0" i="0" u="sng" strike="noStrike" cap="none" normalizeH="0" baseline="0" dirty="0">
                        <a:ln>
                          <a:noFill/>
                        </a:ln>
                        <a:solidFill>
                          <a:srgbClr val="FF9900"/>
                        </a:solidFill>
                        <a:effectLst/>
                        <a:latin typeface="CS New Athanasius" pitchFamily="34"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r>
                        <a:rPr kumimoji="0" lang="ar-SA" sz="3600" b="0" i="0" u="none" strike="noStrike" cap="none" normalizeH="0" baseline="0">
                          <a:ln>
                            <a:noFill/>
                          </a:ln>
                          <a:solidFill>
                            <a:srgbClr val="FF9900"/>
                          </a:solidFill>
                          <a:effectLst/>
                          <a:latin typeface="Arial" charset="0"/>
                          <a:cs typeface="Arial" charset="0"/>
                        </a:rPr>
                        <a:t>:</a:t>
                      </a:r>
                      <a:endParaRPr kumimoji="0" lang="en-US" sz="3600" b="0" i="0" u="none"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p~roc</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Kurion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les tournons vers le Seigneur</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هى عند الرب.</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6162" name="Group 2"/>
          <p:cNvGraphicFramePr>
            <a:graphicFrameLocks noGrp="1"/>
          </p:cNvGraphicFramePr>
          <p:nvPr>
            <p:ph sz="half" idx="2"/>
          </p:nvPr>
        </p:nvGraphicFramePr>
        <p:xfrm>
          <a:off x="0" y="0"/>
          <a:ext cx="10882935" cy="6772656"/>
        </p:xfrm>
        <a:graphic>
          <a:graphicData uri="http://schemas.openxmlformats.org/drawingml/2006/table">
            <a:tbl>
              <a:tblPr/>
              <a:tblGrid>
                <a:gridCol w="4389755">
                  <a:extLst>
                    <a:ext uri="{9D8B030D-6E8A-4147-A177-3AD203B41FA5}">
                      <a16:colId xmlns:a16="http://schemas.microsoft.com/office/drawing/2014/main" val="20000"/>
                    </a:ext>
                  </a:extLst>
                </a:gridCol>
                <a:gridCol w="3841036">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2632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Perfect patience, and an abiding hope.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Lord have mercy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Faith, vigilence, good health and joy.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Lord have mercy</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Patience parfaite et espérance sûre. </a:t>
                      </a:r>
                      <a:endParaRPr kumimoji="0" lang="fr-CA" sz="1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Foi, veille, santé et joie.</a:t>
                      </a:r>
                    </a:p>
                    <a:p>
                      <a:pPr marL="0" marR="0" lvl="0" indent="0" algn="justLow"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a:ln>
                          <a:noFill/>
                        </a:ln>
                        <a:solidFill>
                          <a:schemeClr val="tx1"/>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وصبراً كاملاً، ورجاءً ثابتاً.</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وإيماناً وسهراً، وعافية وفرحاً.</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8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804788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38244" name="Group 36"/>
          <p:cNvGraphicFramePr>
            <a:graphicFrameLocks noGrp="1"/>
          </p:cNvGraphicFramePr>
          <p:nvPr>
            <p:ph sz="half" idx="2"/>
          </p:nvPr>
        </p:nvGraphicFramePr>
        <p:xfrm>
          <a:off x="0" y="0"/>
          <a:ext cx="10882935" cy="6961632"/>
        </p:xfrm>
        <a:graphic>
          <a:graphicData uri="http://schemas.openxmlformats.org/drawingml/2006/table">
            <a:tbl>
              <a:tblPr/>
              <a:tblGrid>
                <a:gridCol w="3749583">
                  <a:extLst>
                    <a:ext uri="{9D8B030D-6E8A-4147-A177-3AD203B41FA5}">
                      <a16:colId xmlns:a16="http://schemas.microsoft.com/office/drawing/2014/main" val="20000"/>
                    </a:ext>
                  </a:extLst>
                </a:gridCol>
                <a:gridCol w="4206849">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90000"/>
                        </a:lnSpc>
                        <a:spcBef>
                          <a:spcPct val="1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Renewal of soul, body and spirit;  and glory to Your holy name.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a:t>
                      </a: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Lord have mercy</a:t>
                      </a:r>
                    </a:p>
                    <a:p>
                      <a:pPr marL="0" marR="0" lvl="0" indent="0" algn="l" defTabSz="914400" rtl="0" eaLnBrk="1" fontAlgn="base" latinLnBrk="0" hangingPunct="1">
                        <a:lnSpc>
                          <a:spcPct val="90000"/>
                        </a:lnSpc>
                        <a:spcBef>
                          <a:spcPct val="10000"/>
                        </a:spcBef>
                        <a:spcAft>
                          <a:spcPct val="0"/>
                        </a:spcAft>
                        <a:buClrTx/>
                        <a:buSzTx/>
                        <a:buFontTx/>
                        <a:buNone/>
                        <a:tabLst/>
                      </a:pPr>
                      <a:endParaRPr kumimoji="0" lang="en-US" sz="18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Fellowship in eternal life and incorruption, and forgiveness of sins. </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a:ln>
                            <a:noFill/>
                          </a:ln>
                          <a:solidFill>
                            <a:schemeClr val="tx1"/>
                          </a:solidFill>
                          <a:effectLst/>
                          <a:latin typeface="Arial" charset="0"/>
                          <a:cs typeface="Arial" charset="0"/>
                        </a:rPr>
                        <a:t>Lord have mercy</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1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Renouvellement de l’âme, du corps et de l’esprit et gloire </a:t>
                      </a:r>
                      <a:r>
                        <a:rPr kumimoji="0" lang="en-US" sz="2800" b="0" i="0" u="none" strike="noStrike" cap="none" normalizeH="0" baseline="0">
                          <a:ln>
                            <a:noFill/>
                          </a:ln>
                          <a:solidFill>
                            <a:schemeClr val="tx1"/>
                          </a:solidFill>
                          <a:effectLst/>
                          <a:latin typeface="Arial" charset="0"/>
                          <a:cs typeface="Arial" charset="0"/>
                        </a:rPr>
                        <a:t>à</a:t>
                      </a:r>
                      <a:r>
                        <a:rPr kumimoji="0" lang="fr-CA" sz="2800" b="0" i="0" u="none" strike="noStrike" cap="none" normalizeH="0" baseline="0">
                          <a:ln>
                            <a:noFill/>
                          </a:ln>
                          <a:solidFill>
                            <a:schemeClr val="tx1"/>
                          </a:solidFill>
                          <a:effectLst/>
                          <a:latin typeface="Arial" charset="0"/>
                          <a:cs typeface="Arial" charset="0"/>
                        </a:rPr>
                        <a:t> Ton saint nom.  </a:t>
                      </a:r>
                      <a:endParaRPr kumimoji="0" lang="fr-CA" sz="28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90000"/>
                        </a:lnSpc>
                        <a:spcBef>
                          <a:spcPct val="10000"/>
                        </a:spcBef>
                        <a:spcAft>
                          <a:spcPct val="0"/>
                        </a:spcAft>
                        <a:buClrTx/>
                        <a:buSzTx/>
                        <a:buFontTx/>
                        <a:buNone/>
                        <a:tabLst/>
                      </a:pPr>
                      <a:endParaRPr kumimoji="0" lang="fr-CA" sz="24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Communion dans la vie éternelle et l’incorruptibilité, </a:t>
                      </a:r>
                    </a:p>
                    <a:p>
                      <a:pPr marL="0" marR="0" lvl="0" indent="0" algn="justLow" defTabSz="914400" rtl="0" eaLnBrk="1" fontAlgn="base" latinLnBrk="0" hangingPunct="1">
                        <a:lnSpc>
                          <a:spcPct val="90000"/>
                        </a:lnSpc>
                        <a:spcBef>
                          <a:spcPct val="1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la rémission des péchés.</a:t>
                      </a:r>
                    </a:p>
                    <a:p>
                      <a:pPr marL="0" marR="0" lvl="0" indent="0" algn="justLow" defTabSz="914400" rtl="0" eaLnBrk="1" fontAlgn="base" latinLnBrk="0" hangingPunct="1">
                        <a:lnSpc>
                          <a:spcPct val="90000"/>
                        </a:lnSpc>
                        <a:spcBef>
                          <a:spcPct val="1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t>
                      </a:r>
                      <a:r>
                        <a:rPr kumimoji="0" lang="fr-CA" sz="3600" b="0" i="0" u="sng" strike="noStrike" cap="none" normalizeH="0" baseline="0">
                          <a:ln>
                            <a:noFill/>
                          </a:ln>
                          <a:solidFill>
                            <a:srgbClr val="FF9900"/>
                          </a:solidFill>
                          <a:effectLst/>
                          <a:latin typeface="Times New Roman"/>
                          <a:cs typeface="Arial" charset="0"/>
                        </a:rPr>
                        <a:t>’</a:t>
                      </a:r>
                      <a:r>
                        <a:rPr kumimoji="0" lang="fr-CA" sz="3600" b="0" i="0" u="sng" strike="noStrike" cap="none" normalizeH="0" baseline="0">
                          <a:ln>
                            <a:noFill/>
                          </a:ln>
                          <a:solidFill>
                            <a:srgbClr val="FF9900"/>
                          </a:solidFill>
                          <a:effectLst/>
                          <a:latin typeface="Arial" charset="0"/>
                          <a:cs typeface="Arial" charset="0"/>
                        </a:rPr>
                        <a:t>Assembl</a:t>
                      </a:r>
                      <a:r>
                        <a:rPr kumimoji="0" lang="fr-CA" sz="3600" b="0" i="0" u="sng" strike="noStrike" cap="none" normalizeH="0" baseline="0">
                          <a:ln>
                            <a:noFill/>
                          </a:ln>
                          <a:solidFill>
                            <a:srgbClr val="FF9900"/>
                          </a:solidFill>
                          <a:effectLst/>
                          <a:latin typeface="Times New Roman"/>
                          <a:cs typeface="Arial" charset="0"/>
                        </a:rPr>
                        <a:t>é</a:t>
                      </a:r>
                      <a:r>
                        <a:rPr kumimoji="0" lang="fr-CA" sz="36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90000"/>
                        </a:lnSpc>
                        <a:spcBef>
                          <a:spcPct val="1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80000"/>
                        </a:lnSpc>
                        <a:spcBef>
                          <a:spcPct val="1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80000"/>
                        </a:lnSpc>
                        <a:spcBef>
                          <a:spcPct val="1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وتجديداً للنفس والجسد والروح</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ومجداً لاسمِكَ القدوس.</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1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80000"/>
                        </a:lnSpc>
                        <a:spcBef>
                          <a:spcPct val="1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10000"/>
                        </a:spcBef>
                        <a:spcAft>
                          <a:spcPct val="0"/>
                        </a:spcAft>
                        <a:buClrTx/>
                        <a:buSzTx/>
                        <a:buFontTx/>
                        <a:buNone/>
                        <a:tabLst/>
                      </a:pPr>
                      <a:endParaRPr kumimoji="0" lang="ar-EG" sz="28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1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1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وشركة فى الحياة الأبدية، وعدم الفساد، وغفراناً للخطايا.</a:t>
                      </a:r>
                      <a:r>
                        <a:rPr kumimoji="0" lang="en-US" sz="3200" b="0" i="0" u="none" strike="noStrike" cap="none" normalizeH="0" baseline="0">
                          <a:ln>
                            <a:noFill/>
                          </a:ln>
                          <a:solidFill>
                            <a:schemeClr val="tx1"/>
                          </a:solidFill>
                          <a:effectLst/>
                          <a:latin typeface="Arial" charset="0"/>
                          <a:cs typeface="Arial" charset="0"/>
                        </a:rPr>
                        <a:t> </a:t>
                      </a:r>
                      <a:endParaRPr kumimoji="0" lang="ar-EG" sz="20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1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1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 </a:t>
                      </a:r>
                      <a:endParaRPr kumimoji="0" lang="ar-EG"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786497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0321" name="Group 65"/>
          <p:cNvGraphicFramePr>
            <a:graphicFrameLocks noGrp="1"/>
          </p:cNvGraphicFramePr>
          <p:nvPr>
            <p:ph sz="half" idx="2"/>
          </p:nvPr>
        </p:nvGraphicFramePr>
        <p:xfrm>
          <a:off x="91453" y="152400"/>
          <a:ext cx="10791482" cy="6702552"/>
        </p:xfrm>
        <a:graphic>
          <a:graphicData uri="http://schemas.openxmlformats.org/drawingml/2006/table">
            <a:tbl>
              <a:tblPr/>
              <a:tblGrid>
                <a:gridCol w="4023942">
                  <a:extLst>
                    <a:ext uri="{9D8B030D-6E8A-4147-A177-3AD203B41FA5}">
                      <a16:colId xmlns:a16="http://schemas.microsoft.com/office/drawing/2014/main" val="20000"/>
                    </a:ext>
                  </a:extLst>
                </a:gridCol>
                <a:gridCol w="4115396">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Release those who are bound.  Deliver those who are in afflictions.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Lord have mercy</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18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Satisfy those who are hungry; give comfort to the weak-hearted.</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Lord have mercy</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Libère ceux qui sont attachés. Sauve ceux qui sont affligés.</a:t>
                      </a:r>
                      <a:r>
                        <a:rPr kumimoji="0" lang="en-US" sz="28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90000"/>
                        </a:lnSpc>
                        <a:spcBef>
                          <a:spcPct val="0"/>
                        </a:spcBef>
                        <a:spcAft>
                          <a:spcPct val="0"/>
                        </a:spcAft>
                        <a:buClrTx/>
                        <a:buSzTx/>
                        <a:buFontTx/>
                        <a:buNone/>
                        <a:tabLst/>
                      </a:pPr>
                      <a:endParaRPr kumimoji="0" lang="fr-CA" sz="24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endParaRPr kumimoji="0" lang="fr-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Satisfait ceux qui ont fain et console les pauvres de coeurs.</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endParaRPr kumimoji="0" lang="ar-EG" sz="3600" b="0" i="0" u="sng" strike="noStrike" cap="none" normalizeH="0" baseline="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حِلّ المربوطين، خلص الذينَ فى الشدائد.</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0"/>
                        </a:spcBef>
                        <a:spcAft>
                          <a:spcPct val="0"/>
                        </a:spcAft>
                        <a:buClrTx/>
                        <a:buSzTx/>
                        <a:buFontTx/>
                        <a:buNone/>
                        <a:tabLst/>
                      </a:pPr>
                      <a:endParaRPr kumimoji="0" lang="ar-EG" sz="1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80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8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endParaRPr kumimoji="0" lang="ar-EG" sz="28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endParaRPr kumimoji="0" lang="ar-EG"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الجياع اشبعهُم، صغيرى القلوب عزّهم.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8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795643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2323" name="Group 19"/>
          <p:cNvGraphicFramePr>
            <a:graphicFrameLocks noGrp="1"/>
          </p:cNvGraphicFramePr>
          <p:nvPr>
            <p:ph/>
          </p:nvPr>
        </p:nvGraphicFramePr>
        <p:xfrm>
          <a:off x="0" y="0"/>
          <a:ext cx="10974388" cy="6921120"/>
        </p:xfrm>
        <a:graphic>
          <a:graphicData uri="http://schemas.openxmlformats.org/drawingml/2006/table">
            <a:tbl>
              <a:tblPr/>
              <a:tblGrid>
                <a:gridCol w="4206849">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gridCol w="2835050">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Raise up the fallen,  Those who stand, establish.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Lord have mercy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Those who have gone astray, bring them back; let them enter the way of Your salvation.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People: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Lord have mercy</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Prêtre:</a:t>
                      </a:r>
                      <a:r>
                        <a:rPr kumimoji="0" lang="fr-CA" sz="32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soulève les pécheurs, fortifie les relevés. </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Ramène les prodigues, remets les tous sur la voie de Ton salut.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30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endParaRPr kumimoji="0" lang="ar-EG" sz="3600" b="0" i="0" u="sng" strike="noStrike" cap="none" normalizeH="0" baseline="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الساقطين أقمهم، القيام ثبتهم.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endParaRPr kumimoji="0" lang="ar-EG"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الضالين ردّهم، أدخلهم جميعاً إلى طريق خلاصِكَ.</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804788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3353" name="Group 25"/>
          <p:cNvGraphicFramePr>
            <a:graphicFrameLocks noGrp="1"/>
          </p:cNvGraphicFramePr>
          <p:nvPr>
            <p:ph/>
          </p:nvPr>
        </p:nvGraphicFramePr>
        <p:xfrm>
          <a:off x="0" y="0"/>
          <a:ext cx="10974388" cy="5986463"/>
        </p:xfrm>
        <a:graphic>
          <a:graphicData uri="http://schemas.openxmlformats.org/drawingml/2006/table">
            <a:tbl>
              <a:tblPr/>
              <a:tblGrid>
                <a:gridCol w="4206849">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gridCol w="2743597">
                  <a:extLst>
                    <a:ext uri="{9D8B030D-6E8A-4147-A177-3AD203B41FA5}">
                      <a16:colId xmlns:a16="http://schemas.microsoft.com/office/drawing/2014/main" val="20002"/>
                    </a:ext>
                  </a:extLst>
                </a:gridCol>
              </a:tblGrid>
              <a:tr h="3886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Count them with Your people, and we too deliver us from our sins, and be a guardian and shelter over us in all things.</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r>
                        <a:rPr kumimoji="0" lang="en-US" sz="32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Compte-les avec Ton peuple et nous aussi, sauve nous de nos péchés.  Sois notre gardien et notre protecteur dans toute chose.</a:t>
                      </a:r>
                    </a:p>
                  </a:txBody>
                  <a:tcPr marL="129619" marR="129619" marT="46800" marB="4680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endParaRPr kumimoji="0" lang="ar-EG" sz="3600" b="0" i="0" u="sng" strike="noStrike" cap="none" normalizeH="0" baseline="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عدّهم مع شعبك ونحنُ أيضاً أنقذنا من خطايانا، صائراً حارساً وساتراً علينا فى كل شئ.</a:t>
                      </a: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100263">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Lord have mercy.  Lord have mercy.  Lord have mercy</a:t>
                      </a:r>
                      <a:r>
                        <a:rPr kumimoji="0" lang="en-US" sz="3200" b="0" i="0" u="none" strike="noStrike" cap="none" normalizeH="0" baseline="0">
                          <a:ln>
                            <a:noFill/>
                          </a:ln>
                          <a:solidFill>
                            <a:schemeClr val="tx1"/>
                          </a:solidFill>
                          <a:effectLst/>
                          <a:latin typeface="Arial" charset="0"/>
                          <a:cs typeface="Arial" charset="0"/>
                        </a:rPr>
                        <a:t>.</a:t>
                      </a:r>
                      <a:endParaRPr kumimoji="0" lang="en-US" sz="3200" b="0" i="0" u="sng" strike="noStrike" cap="none" normalizeH="0" baseline="0">
                        <a:ln>
                          <a:noFill/>
                        </a:ln>
                        <a:solidFill>
                          <a:srgbClr val="FF9933"/>
                        </a:solidFill>
                        <a:effectLst/>
                        <a:latin typeface="Arial" charset="0"/>
                        <a:cs typeface="Times New Roman" pitchFamily="18"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  Seigneur aie pitié.  </a:t>
                      </a:r>
                      <a:r>
                        <a:rPr kumimoji="0" lang="en-US" sz="2800" b="0" i="0" u="none" strike="noStrike" cap="none" normalizeH="0" baseline="0" dirty="0">
                          <a:ln>
                            <a:noFill/>
                          </a:ln>
                          <a:solidFill>
                            <a:schemeClr val="tx1"/>
                          </a:solidFill>
                          <a:effectLst/>
                          <a:latin typeface="Arial" charset="0"/>
                          <a:cs typeface="Arial" charset="0"/>
                        </a:rPr>
                        <a:t>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a:t>
                      </a:r>
                      <a:endParaRPr kumimoji="0" lang="fr-CA" sz="2400" b="0" i="0" u="sng" strike="noStrike" cap="none" normalizeH="0" baseline="0" dirty="0">
                        <a:ln>
                          <a:noFill/>
                        </a:ln>
                        <a:solidFill>
                          <a:srgbClr val="FF9933"/>
                        </a:solidFill>
                        <a:effectLst/>
                        <a:latin typeface="Arial" charset="0"/>
                        <a:cs typeface="Times New Roman" pitchFamily="18" charset="0"/>
                      </a:endParaRPr>
                    </a:p>
                  </a:txBody>
                  <a:tcPr marL="129619" marR="129619" marT="46800" marB="46800" horzOverflow="overflow">
                    <a:lnL>
                      <a:noFill/>
                    </a:lnL>
                    <a:lnR>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utoShape 24">
            <a:hlinkClick r:id="rId2" action="ppaction://hlinksldjump" highlightClick="1"/>
          </p:cNvPr>
          <p:cNvSpPr>
            <a:spLocks noChangeArrowheads="1"/>
          </p:cNvSpPr>
          <p:nvPr/>
        </p:nvSpPr>
        <p:spPr bwMode="auto">
          <a:xfrm>
            <a:off x="8596604" y="6248400"/>
            <a:ext cx="2377784" cy="533400"/>
          </a:xfrm>
          <a:prstGeom prst="actionButtonBlank">
            <a:avLst/>
          </a:prstGeom>
          <a:solidFill>
            <a:srgbClr val="FFC000"/>
          </a:solidFill>
          <a:ln w="9525">
            <a:solidFill>
              <a:schemeClr val="tx1"/>
            </a:solidFill>
            <a:miter lim="800000"/>
            <a:headEnd/>
            <a:tailEnd/>
          </a:ln>
          <a:effectLst/>
        </p:spPr>
        <p:txBody>
          <a:bodyPr wrap="none" anchor="ctr"/>
          <a:lstStyle/>
          <a:p>
            <a:pPr algn="ctr">
              <a:lnSpc>
                <a:spcPct val="80000"/>
              </a:lnSpc>
              <a:spcBef>
                <a:spcPct val="0"/>
              </a:spcBef>
            </a:pPr>
            <a:r>
              <a:rPr lang="en-CA" sz="1600" b="1" dirty="0" err="1">
                <a:latin typeface="Arial" charset="0"/>
              </a:rPr>
              <a:t>Basillian</a:t>
            </a:r>
            <a:r>
              <a:rPr lang="en-CA" sz="1600" b="1" dirty="0">
                <a:latin typeface="Arial" charset="0"/>
              </a:rPr>
              <a:t> 7 Litanies</a:t>
            </a:r>
            <a:r>
              <a:rPr lang="en-US" sz="1600" b="1" dirty="0">
                <a:latin typeface="Arial" charset="0"/>
              </a:rPr>
              <a:t> </a:t>
            </a:r>
          </a:p>
          <a:p>
            <a:pPr algn="ctr" rtl="1">
              <a:lnSpc>
                <a:spcPct val="80000"/>
              </a:lnSpc>
              <a:spcBef>
                <a:spcPct val="0"/>
              </a:spcBef>
            </a:pPr>
            <a:r>
              <a:rPr lang="ar-EG" sz="1800" b="1" dirty="0">
                <a:latin typeface="Arial" charset="0"/>
              </a:rPr>
              <a:t>باسيلى - اواشى السبعة</a:t>
            </a:r>
            <a:endParaRPr lang="en-US" sz="18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5426"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35466" name="Group 42"/>
          <p:cNvGraphicFramePr>
            <a:graphicFrameLocks noGrp="1"/>
          </p:cNvGraphicFramePr>
          <p:nvPr/>
        </p:nvGraphicFramePr>
        <p:xfrm>
          <a:off x="182907" y="152400"/>
          <a:ext cx="10608575" cy="6019800"/>
        </p:xfrm>
        <a:graphic>
          <a:graphicData uri="http://schemas.openxmlformats.org/drawingml/2006/table">
            <a:tbl>
              <a:tblPr/>
              <a:tblGrid>
                <a:gridCol w="3658129">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019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We ask and entreat Your goodness, </a:t>
                      </a:r>
                      <a:br>
                        <a:rPr kumimoji="0" lang="en-US" sz="2800" b="0" i="0" u="none" strike="noStrike" cap="none" normalizeH="0" baseline="0">
                          <a:ln>
                            <a:noFill/>
                          </a:ln>
                          <a:solidFill>
                            <a:schemeClr val="tx1"/>
                          </a:solidFill>
                          <a:effectLst/>
                          <a:latin typeface="Arial" charset="0"/>
                          <a:cs typeface="Arial" charset="0"/>
                        </a:rPr>
                      </a:br>
                      <a:r>
                        <a:rPr kumimoji="0" lang="en-US" sz="2800" b="0" i="0" u="none" strike="noStrike" cap="none" normalizeH="0" baseline="0">
                          <a:ln>
                            <a:noFill/>
                          </a:ln>
                          <a:solidFill>
                            <a:schemeClr val="tx1"/>
                          </a:solidFill>
                          <a:effectLst/>
                          <a:latin typeface="Arial" charset="0"/>
                          <a:cs typeface="Arial" charset="0"/>
                        </a:rPr>
                        <a:t>O Philanthropic One, remember, O Lord, the peace of Your one, only, holy, catholic and apostolic church.</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Nous Te prions et réclamons dans Ta bonté, O Philanthrope, souviens-Toi Seigneur de la paix de Ton église, une, unique, sainte, catholique et apostolique.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نسأل ونطلب من صلاحِكَ يا مُحب البشر، اذكر يا ربُ سلام كنيستك الواحدة الوحيدة المقدسة الجامعة الرسولية.</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8498"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38540" name="Group 44"/>
          <p:cNvGraphicFramePr>
            <a:graphicFrameLocks noGrp="1"/>
          </p:cNvGraphicFramePr>
          <p:nvPr/>
        </p:nvGraphicFramePr>
        <p:xfrm>
          <a:off x="182907" y="152400"/>
          <a:ext cx="10608575" cy="6486144"/>
        </p:xfrm>
        <a:graphic>
          <a:graphicData uri="http://schemas.openxmlformats.org/drawingml/2006/table">
            <a:tbl>
              <a:tblPr/>
              <a:tblGrid>
                <a:gridCol w="3749583">
                  <a:extLst>
                    <a:ext uri="{9D8B030D-6E8A-4147-A177-3AD203B41FA5}">
                      <a16:colId xmlns:a16="http://schemas.microsoft.com/office/drawing/2014/main" val="20000"/>
                    </a:ext>
                  </a:extLst>
                </a:gridCol>
                <a:gridCol w="4206849">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01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for the peace of the one, only, holy, catholic, and apostolic church;  the salvation of God in all nations,  the calmness in all places and that He may forgive us our sins.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Priez pour la paix de l’église, une, unique, sainte, catholique et apostolique et pour le salut de Dieu dans les peuples, la tranquillité partout et qu’Il nous pardonne nos péchés.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الشماس:</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اطلبوا عن سلام االكنيسة الواحدة الوحيدة المقدسة الجامعة الرسولية، وخلاص الله فى الشعوب، والهدوء فى كل مكان، ويغفر لنا خطايانا.</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9522"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139563" name="Group 43"/>
          <p:cNvGraphicFramePr>
            <a:graphicFrameLocks noGrp="1"/>
          </p:cNvGraphicFramePr>
          <p:nvPr/>
        </p:nvGraphicFramePr>
        <p:xfrm>
          <a:off x="182907" y="152401"/>
          <a:ext cx="10608575" cy="6554202"/>
        </p:xfrm>
        <a:graphic>
          <a:graphicData uri="http://schemas.openxmlformats.org/drawingml/2006/table">
            <a:tbl>
              <a:tblPr/>
              <a:tblGrid>
                <a:gridCol w="3658129">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27665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That which exists from one end of the world to the other; </a:t>
                      </a:r>
                    </a:p>
                    <a:p>
                      <a:pPr marL="0" marR="0" lvl="0" indent="0" algn="justLow"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Celle qui existe d’un bout à l’autre de la terre, </a:t>
                      </a:r>
                      <a:endParaRPr kumimoji="0" lang="fr-FR"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هذه الكائنة من أقصاءِ المسكونة إلى أقصائِها.</a:t>
                      </a:r>
                      <a:endParaRPr kumimoji="0" lang="en-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6707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Remember O Lord, Your servant, the chief of our land,.</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Souviens-Toi Seigneur de Ton serviteur, le chef de notre terre.</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أذكر يا ربُ رئيس أرضِنا عبدك.</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9474"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649480" name="Group 8"/>
          <p:cNvGraphicFramePr>
            <a:graphicFrameLocks noGrp="1"/>
          </p:cNvGraphicFramePr>
          <p:nvPr/>
        </p:nvGraphicFramePr>
        <p:xfrm>
          <a:off x="182907" y="0"/>
          <a:ext cx="10608575" cy="6884544"/>
        </p:xfrm>
        <a:graphic>
          <a:graphicData uri="http://schemas.openxmlformats.org/drawingml/2006/table">
            <a:tbl>
              <a:tblPr/>
              <a:tblGrid>
                <a:gridCol w="3658129">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that Christ our Lord may grant us  mercy and compassion before the governors and soften their hearts upon us with goodness at all times and forgive us our sins.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noProof="1">
                          <a:ln>
                            <a:noFill/>
                          </a:ln>
                          <a:solidFill>
                            <a:schemeClr val="tx1"/>
                          </a:solidFill>
                          <a:effectLst/>
                          <a:latin typeface="Arial" charset="0"/>
                          <a:cs typeface="Arial" charset="0"/>
                        </a:rPr>
                        <a:t>have mercy.</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Priez pour que Le Christ notre Dieu nous donne de la pitié et de l’indulgence devant les chefs et qu’Il rende leurs coeurs tendre sur nous avec bonté en tout temps, et pardonne nous nos péchés</a:t>
                      </a:r>
                      <a:r>
                        <a:rPr kumimoji="0" lang="fr-CA" sz="3200" b="0" i="0" u="none" strike="noStrike" cap="none" normalizeH="0" baseline="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الشماس:</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اطلبوا لكى المسيح إلهنا  يعطينا</a:t>
                      </a:r>
                      <a:r>
                        <a:rPr kumimoji="0" lang="ar-SA" sz="3200" b="1"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رحمة ورأفة أمام الرؤساء الأعزاء، ويُعطف قلوبَهم علينا بالصلاح فى كل حين، ويغفر لنا خطايانا.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768207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0498"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650504" name="Group 8"/>
          <p:cNvGraphicFramePr>
            <a:graphicFrameLocks noGrp="1"/>
          </p:cNvGraphicFramePr>
          <p:nvPr/>
        </p:nvGraphicFramePr>
        <p:xfrm>
          <a:off x="182907" y="0"/>
          <a:ext cx="10608575" cy="6858000"/>
        </p:xfrm>
        <a:graphic>
          <a:graphicData uri="http://schemas.openxmlformats.org/drawingml/2006/table">
            <a:tbl>
              <a:tblPr/>
              <a:tblGrid>
                <a:gridCol w="3658129">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Keep him in peace, justice and might, that all nations may submit to him -  those who want to make war in all that we have in fertility.  </a:t>
                      </a:r>
                      <a:endParaRPr kumimoji="0" lang="fr-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Garde-le dans la paix, la justice et la force et que se soumettent devant lui  toutes les nations qui veulent la guerre dans tout ce que nous avons de fertile.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احفظهُ بسلام وعدل وجبروت.  ولتخضَع لهُ كل الأمم الذينَ يُريدونَ الحرب فى جَميع ما لنا من الخصب</a:t>
                      </a:r>
                      <a:r>
                        <a:rPr kumimoji="0" lang="ar-SA" sz="32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  </a:t>
                      </a:r>
                      <a:endParaRPr kumimoji="0" lang="en-CA" sz="36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26861" name="Group 109"/>
          <p:cNvGraphicFramePr>
            <a:graphicFrameLocks noGrp="1"/>
          </p:cNvGraphicFramePr>
          <p:nvPr/>
        </p:nvGraphicFramePr>
        <p:xfrm>
          <a:off x="365813" y="533400"/>
          <a:ext cx="9961103" cy="5013960"/>
        </p:xfrm>
        <a:graphic>
          <a:graphicData uri="http://schemas.openxmlformats.org/drawingml/2006/table">
            <a:tbl>
              <a:tblPr/>
              <a:tblGrid>
                <a:gridCol w="3600675">
                  <a:extLst>
                    <a:ext uri="{9D8B030D-6E8A-4147-A177-3AD203B41FA5}">
                      <a16:colId xmlns:a16="http://schemas.microsoft.com/office/drawing/2014/main" val="20000"/>
                    </a:ext>
                  </a:extLst>
                </a:gridCol>
                <a:gridCol w="4281058">
                  <a:extLst>
                    <a:ext uri="{9D8B030D-6E8A-4147-A177-3AD203B41FA5}">
                      <a16:colId xmlns:a16="http://schemas.microsoft.com/office/drawing/2014/main" val="20001"/>
                    </a:ext>
                  </a:extLst>
                </a:gridCol>
                <a:gridCol w="2079370">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33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Eu,arict</a:t>
                      </a:r>
                      <a:r>
                        <a:rPr kumimoji="0" lang="en-US" sz="3000" b="0" i="0" u="none" strike="noStrike" cap="none" normalizeH="0" baseline="0" dirty="0">
                          <a:ln>
                            <a:noFill/>
                          </a:ln>
                          <a:solidFill>
                            <a:schemeClr val="tx1"/>
                          </a:solidFill>
                          <a:effectLst/>
                          <a:latin typeface="Coptic1" pitchFamily="2" charset="0"/>
                          <a:cs typeface="Arial" charset="0"/>
                        </a:rPr>
                        <a:t>/c-</a:t>
                      </a:r>
                      <a:r>
                        <a:rPr kumimoji="0" lang="en-US" sz="3000" b="0" i="0" u="none" strike="noStrike" cap="none" normalizeH="0" baseline="0" dirty="0" err="1">
                          <a:ln>
                            <a:noFill/>
                          </a:ln>
                          <a:solidFill>
                            <a:schemeClr val="tx1"/>
                          </a:solidFill>
                          <a:effectLst/>
                          <a:latin typeface="Coptic1" pitchFamily="2" charset="0"/>
                          <a:cs typeface="Arial" charset="0"/>
                        </a:rPr>
                        <a:t>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Kuriw</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000" b="1"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Rendons grâce au Seigneur.</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4400" b="0" i="0" u="sng" strike="noStrike" cap="none" normalizeH="0" baseline="0" dirty="0">
                          <a:ln>
                            <a:noFill/>
                          </a:ln>
                          <a:solidFill>
                            <a:srgbClr val="FF9900"/>
                          </a:solidFill>
                          <a:effectLst/>
                          <a:latin typeface="Arial" charset="0"/>
                          <a:cs typeface="Arial" charset="0"/>
                        </a:rPr>
                        <a:t>:</a:t>
                      </a: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فلنشكر الرب</a:t>
                      </a: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CS New Athanasius" pitchFamily="34" charset="0"/>
                          <a:cs typeface="Arial" charset="0"/>
                        </a:rPr>
                        <a:t>PiLaoc</a:t>
                      </a:r>
                      <a:endParaRPr kumimoji="0" lang="en-US"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300" b="0" i="0" u="sng" strike="noStrike" cap="none" normalizeH="0" baseline="0" dirty="0">
                          <a:ln>
                            <a:noFill/>
                          </a:ln>
                          <a:solidFill>
                            <a:srgbClr val="FF9900"/>
                          </a:solidFill>
                          <a:effectLst/>
                          <a:latin typeface="Arial" charset="0"/>
                          <a:cs typeface="Arial" charset="0"/>
                        </a:rPr>
                        <a:t>L</a:t>
                      </a:r>
                      <a:r>
                        <a:rPr kumimoji="0" lang="fr-CA" sz="3300" b="0" i="0" u="sng" strike="noStrike" cap="none" normalizeH="0" baseline="0" dirty="0">
                          <a:ln>
                            <a:noFill/>
                          </a:ln>
                          <a:solidFill>
                            <a:srgbClr val="FF9900"/>
                          </a:solidFill>
                          <a:effectLst/>
                          <a:latin typeface="Times New Roman"/>
                          <a:cs typeface="Arial" charset="0"/>
                        </a:rPr>
                        <a:t>’</a:t>
                      </a:r>
                      <a:r>
                        <a:rPr kumimoji="0" lang="fr-CA" sz="3300" b="0" i="0" u="sng" strike="noStrike" cap="none" normalizeH="0" baseline="0" dirty="0">
                          <a:ln>
                            <a:noFill/>
                          </a:ln>
                          <a:solidFill>
                            <a:srgbClr val="FF9900"/>
                          </a:solidFill>
                          <a:effectLst/>
                          <a:latin typeface="Arial" charset="0"/>
                          <a:cs typeface="Arial" charset="0"/>
                        </a:rPr>
                        <a:t>Assembl</a:t>
                      </a:r>
                      <a:r>
                        <a:rPr kumimoji="0" lang="fr-CA" sz="3300" b="0" i="0" u="sng" strike="noStrike" cap="none" normalizeH="0" baseline="0" dirty="0">
                          <a:ln>
                            <a:noFill/>
                          </a:ln>
                          <a:solidFill>
                            <a:srgbClr val="FF9900"/>
                          </a:solidFill>
                          <a:effectLst/>
                          <a:latin typeface="Times New Roman"/>
                          <a:cs typeface="Arial" charset="0"/>
                        </a:rPr>
                        <a:t>é</a:t>
                      </a:r>
                      <a:r>
                        <a:rPr kumimoji="0" lang="fr-CA" sz="3300" b="0" i="0" u="sng" strike="noStrike" cap="none" normalizeH="0" baseline="0" dirty="0">
                          <a:ln>
                            <a:noFill/>
                          </a:ln>
                          <a:solidFill>
                            <a:srgbClr val="FF9900"/>
                          </a:solidFill>
                          <a:effectLst/>
                          <a:latin typeface="Arial" charset="0"/>
                          <a:cs typeface="Arial" charset="0"/>
                        </a:rPr>
                        <a:t>e</a:t>
                      </a:r>
                      <a:endParaRPr kumimoji="0" lang="en-US" sz="3300" b="0" i="0" u="sng" strike="noStrike" cap="none" normalizeH="0" baseline="0" dirty="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Axion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dikeon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Cela est digne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juste.</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مُستحقٌ وعادلٌ.</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1522"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651571" name="Group 51"/>
          <p:cNvGraphicFramePr>
            <a:graphicFrameLocks noGrp="1"/>
          </p:cNvGraphicFramePr>
          <p:nvPr/>
        </p:nvGraphicFramePr>
        <p:xfrm>
          <a:off x="182907" y="-76200"/>
          <a:ext cx="10608575" cy="6934200"/>
        </p:xfrm>
        <a:graphic>
          <a:graphicData uri="http://schemas.openxmlformats.org/drawingml/2006/table">
            <a:tbl>
              <a:tblPr/>
              <a:tblGrid>
                <a:gridCol w="4115396">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934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Speak in his heart for the sake of the peace of Your  one, only, holy, catholic and apostolic church. </a:t>
                      </a:r>
                      <a:endParaRPr kumimoji="0" lang="fr-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Inspire dans son cœur envers la paix de Ton église  une et unique, sainte, catholique et apostolique.</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تكلم فى قلبهِ من أجل سلام كنيستِكَ الواحدة الوحيدة المقدسة الجامعة الرسولية. </a:t>
                      </a:r>
                      <a:endParaRPr kumimoji="0" lang="en-CA" sz="36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46434" name="Group 2"/>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946463" name="Group 31"/>
          <p:cNvGraphicFramePr>
            <a:graphicFrameLocks noGrp="1"/>
          </p:cNvGraphicFramePr>
          <p:nvPr/>
        </p:nvGraphicFramePr>
        <p:xfrm>
          <a:off x="182907" y="76200"/>
          <a:ext cx="10608575" cy="6781800"/>
        </p:xfrm>
        <a:graphic>
          <a:graphicData uri="http://schemas.openxmlformats.org/drawingml/2006/table">
            <a:tbl>
              <a:tblPr/>
              <a:tblGrid>
                <a:gridCol w="3566676">
                  <a:extLst>
                    <a:ext uri="{9D8B030D-6E8A-4147-A177-3AD203B41FA5}">
                      <a16:colId xmlns:a16="http://schemas.microsoft.com/office/drawing/2014/main" val="20000"/>
                    </a:ext>
                  </a:extLst>
                </a:gridCol>
                <a:gridCol w="4115396">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5410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Grant him to think of us in peace and of Your  holy name, that we may also live in calm and quiet conduct and we may be in all godliness and all chastity by You.</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Accorde-lui de penser dans la paix envers nous et envers Ton nom saint pour que nous vivions nous aussi dans la tranquillité, le calme et nous nous trouvions dans toute piété et toute chasteté par Toi.</a:t>
                      </a:r>
                    </a:p>
                  </a:txBody>
                  <a:tcPr marL="129619" marR="129619" marT="46800" marB="4680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اعطِهِ أن يُفكر بالسلام فينا وفى إسمِكَ القدوس.  لكى نحيا نحنُ أيضاً فى سيرةٍ هادئة ساكنة ونوجد فى كل تقوى وكل عفاف بكَ.</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71600">
                <a:tc>
                  <a:txBody>
                    <a:bodyPr/>
                    <a:lstStyle/>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endParaRPr kumimoji="0" lang="en-US" sz="28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36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a:noFill/>
                    </a:lnL>
                    <a:lnR>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47486" name="Group 30"/>
          <p:cNvGraphicFramePr>
            <a:graphicFrameLocks noGrp="1"/>
          </p:cNvGraphicFramePr>
          <p:nvPr>
            <p:ph/>
          </p:nvPr>
        </p:nvGraphicFramePr>
        <p:xfrm>
          <a:off x="91453" y="76200"/>
          <a:ext cx="10882935" cy="6629400"/>
        </p:xfrm>
        <a:graphic>
          <a:graphicData uri="http://schemas.openxmlformats.org/drawingml/2006/table">
            <a:tbl>
              <a:tblPr/>
              <a:tblGrid>
                <a:gridCol w="3841036">
                  <a:extLst>
                    <a:ext uri="{9D8B030D-6E8A-4147-A177-3AD203B41FA5}">
                      <a16:colId xmlns:a16="http://schemas.microsoft.com/office/drawing/2014/main" val="20000"/>
                    </a:ext>
                  </a:extLst>
                </a:gridCol>
                <a:gridCol w="4115396">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202363">
                <a:tc>
                  <a:txBody>
                    <a:bodyPr/>
                    <a:lstStyle/>
                    <a:p>
                      <a:pPr marL="0" marR="0" lvl="0" indent="0" algn="just" defTabSz="914400" rtl="0" eaLnBrk="1" fontAlgn="base" latinLnBrk="0" hangingPunct="1">
                        <a:lnSpc>
                          <a:spcPct val="95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Remember, O Lord, our patriarch, the </a:t>
                      </a:r>
                      <a:r>
                        <a:rPr kumimoji="0" lang="en-US" sz="2800" b="0" i="0" u="none" strike="noStrike" cap="none" normalizeH="0" baseline="0" dirty="0" err="1">
                          <a:ln>
                            <a:noFill/>
                          </a:ln>
                          <a:solidFill>
                            <a:schemeClr val="tx1"/>
                          </a:solidFill>
                          <a:effectLst/>
                          <a:latin typeface="Arial" charset="0"/>
                          <a:cs typeface="Arial" charset="0"/>
                        </a:rPr>
                        <a:t>honoured</a:t>
                      </a:r>
                      <a:r>
                        <a:rPr kumimoji="0" lang="en-US" sz="2800" b="0" i="0" u="none" strike="noStrike" cap="none" normalizeH="0" baseline="0" dirty="0">
                          <a:ln>
                            <a:noFill/>
                          </a:ln>
                          <a:solidFill>
                            <a:schemeClr val="tx1"/>
                          </a:solidFill>
                          <a:effectLst/>
                          <a:latin typeface="Arial" charset="0"/>
                          <a:cs typeface="Arial" charset="0"/>
                        </a:rPr>
                        <a:t> father the archbishop Pope Abba </a:t>
                      </a:r>
                      <a:r>
                        <a:rPr kumimoji="0" lang="en-US" sz="2800" b="0" i="0" u="none" strike="noStrike" cap="none" normalizeH="0" baseline="0" dirty="0" err="1">
                          <a:ln>
                            <a:noFill/>
                          </a:ln>
                          <a:solidFill>
                            <a:schemeClr val="tx1"/>
                          </a:solidFill>
                          <a:effectLst/>
                          <a:latin typeface="Arial" charset="0"/>
                          <a:cs typeface="Arial" charset="0"/>
                        </a:rPr>
                        <a:t>Shenouda</a:t>
                      </a:r>
                      <a:r>
                        <a:rPr kumimoji="0" lang="en-US" sz="2800" b="0" i="0" u="none" strike="noStrike" cap="none" normalizeH="0" baseline="0" dirty="0">
                          <a:ln>
                            <a:noFill/>
                          </a:ln>
                          <a:solidFill>
                            <a:schemeClr val="tx1"/>
                          </a:solidFill>
                          <a:effectLst/>
                          <a:latin typeface="Arial" charset="0"/>
                          <a:cs typeface="Arial" charset="0"/>
                        </a:rPr>
                        <a:t> the Third, and his spiritual brothers, the Patriarch of Antioch Mar </a:t>
                      </a:r>
                      <a:r>
                        <a:rPr kumimoji="0" lang="en-US" sz="2800" b="0" i="0" u="none" strike="noStrike" cap="none" normalizeH="0" baseline="0" dirty="0" err="1">
                          <a:ln>
                            <a:noFill/>
                          </a:ln>
                          <a:solidFill>
                            <a:schemeClr val="tx1"/>
                          </a:solidFill>
                          <a:effectLst/>
                          <a:latin typeface="Arial" charset="0"/>
                          <a:cs typeface="Arial" charset="0"/>
                        </a:rPr>
                        <a:t>Igantius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Zakka</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Awas</a:t>
                      </a:r>
                      <a:r>
                        <a:rPr kumimoji="0" lang="en-US" sz="2800" b="0" i="0" u="none" strike="noStrike" cap="none" normalizeH="0" baseline="0" dirty="0">
                          <a:ln>
                            <a:noFill/>
                          </a:ln>
                          <a:solidFill>
                            <a:schemeClr val="tx1"/>
                          </a:solidFill>
                          <a:effectLst/>
                          <a:latin typeface="Arial" charset="0"/>
                          <a:cs typeface="Arial" charset="0"/>
                        </a:rPr>
                        <a:t> and the Patriarch of Eritrea </a:t>
                      </a:r>
                      <a:r>
                        <a:rPr kumimoji="0" lang="en-US" sz="2800" b="0" i="0" u="none" strike="noStrike" cap="none" normalizeH="0" baseline="0" dirty="0" err="1">
                          <a:ln>
                            <a:noFill/>
                          </a:ln>
                          <a:solidFill>
                            <a:schemeClr val="tx1"/>
                          </a:solidFill>
                          <a:effectLst/>
                          <a:latin typeface="Arial" charset="0"/>
                          <a:cs typeface="Arial" charset="0"/>
                        </a:rPr>
                        <a:t>Abouna</a:t>
                      </a:r>
                      <a:r>
                        <a:rPr kumimoji="0" lang="en-US" sz="2800" b="0" i="0" u="none" strike="noStrike" cap="none" normalizeH="0" baseline="0" dirty="0">
                          <a:ln>
                            <a:noFill/>
                          </a:ln>
                          <a:solidFill>
                            <a:schemeClr val="tx1"/>
                          </a:solidFill>
                          <a:effectLst/>
                          <a:latin typeface="Arial" charset="0"/>
                          <a:cs typeface="Arial" charset="0"/>
                        </a:rPr>
                        <a:t> Antonius.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CA" sz="36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Souviens-Toi Seigneur, de notre patriarche le père honorable et archevêque, Pape Abba Shenouda III </a:t>
                      </a:r>
                    </a:p>
                    <a:p>
                      <a:pPr marL="0" marR="0" lvl="0" indent="0" algn="l"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ses frères spirituels,</a:t>
                      </a:r>
                    </a:p>
                    <a:p>
                      <a:pPr marL="0" marR="0" lvl="0" indent="0" algn="l"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 patriarche d’Antioche Mar Agnatius Zakka</a:t>
                      </a:r>
                    </a:p>
                    <a:p>
                      <a:pPr marL="0" marR="0" lvl="0" indent="0" algn="l"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 et le patriarche d’Eretrie Abouna Antonious.</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أذكر يا ربُ بطريركنا الأب المُكرّم</a:t>
                      </a:r>
                      <a:r>
                        <a:rPr kumimoji="0" lang="ar-SA" sz="3000" b="0" i="0" u="none" strike="noStrike" cap="none" normalizeH="0" baseline="0" dirty="0">
                          <a:ln>
                            <a:noFill/>
                          </a:ln>
                          <a:solidFill>
                            <a:schemeClr val="tx1"/>
                          </a:solidFill>
                          <a:effectLst/>
                          <a:latin typeface="Arial" charset="0"/>
                          <a:cs typeface="Arial" charset="0"/>
                        </a:rPr>
                        <a:t> رئيس </a:t>
                      </a:r>
                      <a:r>
                        <a:rPr kumimoji="0" lang="ar-EG" sz="3000" b="0" i="0" u="none" strike="noStrike" cap="none" normalizeH="0" baseline="0" dirty="0">
                          <a:ln>
                            <a:noFill/>
                          </a:ln>
                          <a:solidFill>
                            <a:schemeClr val="tx1"/>
                          </a:solidFill>
                          <a:effectLst/>
                          <a:latin typeface="Arial" charset="0"/>
                          <a:cs typeface="Arial" charset="0"/>
                        </a:rPr>
                        <a:t>الكهنة</a:t>
                      </a:r>
                      <a:r>
                        <a:rPr kumimoji="0" lang="ar-SA" sz="3000" b="0" i="0" u="none" strike="noStrike" cap="none" normalizeH="0" baseline="0" dirty="0">
                          <a:ln>
                            <a:noFill/>
                          </a:ln>
                          <a:solidFill>
                            <a:schemeClr val="tx1"/>
                          </a:solidFill>
                          <a:effectLst/>
                          <a:latin typeface="Arial" charset="0"/>
                          <a:cs typeface="Arial" charset="0"/>
                        </a:rPr>
                        <a:t> البابا أنبا </a:t>
                      </a:r>
                      <a:r>
                        <a:rPr kumimoji="0" lang="ar-EG" sz="3000" b="0" i="0" u="none" strike="noStrike" cap="none" normalizeH="0" baseline="0" dirty="0">
                          <a:ln>
                            <a:noFill/>
                          </a:ln>
                          <a:solidFill>
                            <a:schemeClr val="tx1"/>
                          </a:solidFill>
                          <a:effectLst/>
                          <a:latin typeface="Arial" charset="0"/>
                          <a:cs typeface="Arial" charset="0"/>
                        </a:rPr>
                        <a:t>شنوده الثالث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 اخويه الروحيين بطريرك أنطاكية مار أغنطيوس زكا عواص </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 بطريرك اريتريا  أبونا أنطونيوس</a:t>
                      </a:r>
                      <a:r>
                        <a:rPr kumimoji="0" lang="en-CA" sz="3000" b="0" i="0" u="none" strike="noStrike" cap="none" normalizeH="0" baseline="0" dirty="0">
                          <a:ln>
                            <a:noFill/>
                          </a:ln>
                          <a:solidFill>
                            <a:schemeClr val="tx1"/>
                          </a:solidFill>
                          <a:effectLst/>
                          <a:latin typeface="Arial" charset="0"/>
                          <a:cs typeface="Arial" charset="0"/>
                        </a:rPr>
                        <a:t>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6418" name="Group 18"/>
          <p:cNvGraphicFramePr>
            <a:graphicFrameLocks noGrp="1"/>
          </p:cNvGraphicFramePr>
          <p:nvPr>
            <p:ph/>
          </p:nvPr>
        </p:nvGraphicFramePr>
        <p:xfrm>
          <a:off x="0" y="76200"/>
          <a:ext cx="10974388" cy="6567552"/>
        </p:xfrm>
        <a:graphic>
          <a:graphicData uri="http://schemas.openxmlformats.org/drawingml/2006/table">
            <a:tbl>
              <a:tblPr/>
              <a:tblGrid>
                <a:gridCol w="3749583">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324600">
                <a:tc>
                  <a:txBody>
                    <a:bodyPr/>
                    <a:lstStyle/>
                    <a:p>
                      <a:pPr marL="0" marR="0" lvl="0" indent="0" algn="justLow" defTabSz="914400" rtl="0" eaLnBrk="1" fontAlgn="base" latinLnBrk="0" hangingPunct="1">
                        <a:lnSpc>
                          <a:spcPct val="90000"/>
                        </a:lnSpc>
                        <a:spcBef>
                          <a:spcPct val="0"/>
                        </a:spcBef>
                        <a:spcAft>
                          <a:spcPct val="0"/>
                        </a:spcAft>
                        <a:buClrTx/>
                        <a:buSzTx/>
                        <a:buFontTx/>
                        <a:buNone/>
                        <a:tabLst/>
                      </a:pPr>
                      <a:r>
                        <a:rPr kumimoji="0" lang="en-US" sz="3000" b="0" i="0" u="sng" strike="noStrike" cap="none" normalizeH="0" baseline="0">
                          <a:ln>
                            <a:noFill/>
                          </a:ln>
                          <a:solidFill>
                            <a:srgbClr val="FF9933"/>
                          </a:solidFill>
                          <a:effectLst/>
                          <a:latin typeface="Arial" charset="0"/>
                          <a:cs typeface="Times New Roman" pitchFamily="18" charset="0"/>
                        </a:rPr>
                        <a:t>Deacon:</a:t>
                      </a:r>
                      <a:r>
                        <a:rPr kumimoji="0" lang="en-US" sz="3000" b="1" i="0" u="none" strike="noStrike" cap="none" normalizeH="0" baseline="0" noProof="1">
                          <a:ln>
                            <a:noFill/>
                          </a:ln>
                          <a:solidFill>
                            <a:schemeClr val="bg1"/>
                          </a:solidFill>
                          <a:effectLst/>
                          <a:latin typeface="Arial" charset="0"/>
                          <a:cs typeface="Arial" charset="0"/>
                        </a:rPr>
                        <a:t> </a:t>
                      </a:r>
                      <a:endParaRPr kumimoji="0" lang="en-US" sz="3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Pray for the life and presence of  our honourable father, the high priest pope </a:t>
                      </a:r>
                      <a:br>
                        <a:rPr kumimoji="0" lang="en-US" sz="2600" b="0" i="0" u="none" strike="noStrike" cap="none" normalizeH="0" baseline="0">
                          <a:ln>
                            <a:noFill/>
                          </a:ln>
                          <a:solidFill>
                            <a:schemeClr val="tx1"/>
                          </a:solidFill>
                          <a:effectLst/>
                          <a:latin typeface="Arial" charset="0"/>
                          <a:cs typeface="Arial" charset="0"/>
                        </a:rPr>
                      </a:br>
                      <a:r>
                        <a:rPr kumimoji="0" lang="en-US" sz="2600" b="0" i="0" u="none" strike="noStrike" cap="none" normalizeH="0" baseline="0">
                          <a:ln>
                            <a:noFill/>
                          </a:ln>
                          <a:solidFill>
                            <a:schemeClr val="tx1"/>
                          </a:solidFill>
                          <a:effectLst/>
                          <a:latin typeface="Arial" charset="0"/>
                          <a:cs typeface="Arial" charset="0"/>
                        </a:rPr>
                        <a:t>Abba (...) and his spiritual brothers, the Patriarch of Antioch Mar Ignatius Zakka Awas and the Patriarch of Eritrea Abouna Antonius, that Christ our Lord may keep his life for many years and peaceful ages and forgive us our sins.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000" b="0" i="0" u="sng" strike="noStrike" cap="none" normalizeH="0" baseline="0">
                          <a:ln>
                            <a:noFill/>
                          </a:ln>
                          <a:solidFill>
                            <a:srgbClr val="FF9933"/>
                          </a:solidFill>
                          <a:effectLst/>
                          <a:latin typeface="Arial" charset="0"/>
                          <a:cs typeface="Times New Roman" pitchFamily="18" charset="0"/>
                        </a:rPr>
                        <a:t>Diacre:</a:t>
                      </a:r>
                      <a:endParaRPr kumimoji="0" lang="ar-EG" sz="30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FR" sz="2600" b="0" i="0" u="none" strike="noStrike" cap="none" normalizeH="0" baseline="0">
                          <a:ln>
                            <a:noFill/>
                          </a:ln>
                          <a:solidFill>
                            <a:schemeClr val="tx1"/>
                          </a:solidFill>
                          <a:effectLst/>
                          <a:latin typeface="Arial" charset="0"/>
                          <a:cs typeface="Arial" charset="0"/>
                        </a:rPr>
                        <a:t>Priez pour la vie et la présence de notre honorable père, grand prêtre pape Abba (...) </a:t>
                      </a:r>
                      <a:r>
                        <a:rPr kumimoji="0" lang="fr-CA" sz="2600" b="0" i="0" u="none" strike="noStrike" cap="none" normalizeH="0" baseline="0">
                          <a:ln>
                            <a:noFill/>
                          </a:ln>
                          <a:solidFill>
                            <a:schemeClr val="tx1"/>
                          </a:solidFill>
                          <a:effectLst/>
                          <a:latin typeface="Arial" charset="0"/>
                          <a:cs typeface="Arial" charset="0"/>
                        </a:rPr>
                        <a:t>et ses frères spirituels,</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le patriarche d’Antioche Mar Agnatius Zakka</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 et le patriarche d’Eretrie Abouna Antonious</a:t>
                      </a:r>
                      <a:r>
                        <a:rPr kumimoji="0" lang="en-US" sz="26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90000"/>
                        </a:lnSpc>
                        <a:spcBef>
                          <a:spcPct val="0"/>
                        </a:spcBef>
                        <a:spcAft>
                          <a:spcPct val="0"/>
                        </a:spcAft>
                        <a:buClrTx/>
                        <a:buSzTx/>
                        <a:buFontTx/>
                        <a:buNone/>
                        <a:tabLst/>
                      </a:pPr>
                      <a:r>
                        <a:rPr kumimoji="0" lang="fr-FR" sz="2600" b="0" i="0" u="none" strike="noStrike" cap="none" normalizeH="0" baseline="0">
                          <a:ln>
                            <a:noFill/>
                          </a:ln>
                          <a:solidFill>
                            <a:schemeClr val="tx1"/>
                          </a:solidFill>
                          <a:effectLst/>
                          <a:latin typeface="Arial" charset="0"/>
                          <a:cs typeface="Arial" charset="0"/>
                        </a:rPr>
                        <a:t>que Le Christ notre Seigneur nous garde sa vie pour plusieurs années et des ages paisibles et qu’Il nous pardonne nos péchés</a:t>
                      </a:r>
                      <a:endParaRPr kumimoji="0" lang="ar-EG" sz="26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0000"/>
                        </a:lnSpc>
                        <a:spcBef>
                          <a:spcPct val="0"/>
                        </a:spcBef>
                        <a:spcAft>
                          <a:spcPct val="0"/>
                        </a:spcAft>
                        <a:buClrTx/>
                        <a:buSzTx/>
                        <a:buFontTx/>
                        <a:buNone/>
                        <a:tabLst/>
                      </a:pPr>
                      <a:r>
                        <a:rPr kumimoji="0" lang="ar-SA" sz="3400" b="0" i="0" u="sng" strike="noStrike" cap="none" normalizeH="0" baseline="0">
                          <a:ln>
                            <a:noFill/>
                          </a:ln>
                          <a:solidFill>
                            <a:srgbClr val="FF9933"/>
                          </a:solidFill>
                          <a:effectLst/>
                          <a:latin typeface="Arial" charset="0"/>
                          <a:cs typeface="Times New Roman" pitchFamily="18" charset="0"/>
                        </a:rPr>
                        <a:t>الش</a:t>
                      </a:r>
                      <a:r>
                        <a:rPr kumimoji="0" lang="ar-EG" sz="3400" b="0" i="0" u="sng" strike="noStrike" cap="none" normalizeH="0" baseline="0">
                          <a:ln>
                            <a:noFill/>
                          </a:ln>
                          <a:solidFill>
                            <a:srgbClr val="FF9933"/>
                          </a:solidFill>
                          <a:effectLst/>
                          <a:latin typeface="Arial" charset="0"/>
                          <a:cs typeface="Times New Roman" pitchFamily="18" charset="0"/>
                        </a:rPr>
                        <a:t>ماس</a:t>
                      </a:r>
                      <a:r>
                        <a:rPr kumimoji="0" lang="ar-SA" sz="34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اطلبوا عَن حياة وقيام أبينا المُكرّم رئيس الكهنة البابا أنبا (...). </a:t>
                      </a:r>
                      <a:r>
                        <a:rPr kumimoji="0" lang="ar-EG" sz="3000" b="0" i="0" u="none" strike="noStrike" cap="none" normalizeH="0" baseline="0">
                          <a:ln>
                            <a:noFill/>
                          </a:ln>
                          <a:solidFill>
                            <a:schemeClr val="tx1"/>
                          </a:solidFill>
                          <a:effectLst/>
                          <a:latin typeface="Arial" charset="0"/>
                          <a:cs typeface="Arial" charset="0"/>
                        </a:rPr>
                        <a:t>و اخويه الروحيين بطريرك أنطاكية مار أغنطيوس زكا و بطريرك ارتريا  أبونا أنطونيوس</a:t>
                      </a:r>
                      <a:r>
                        <a:rPr kumimoji="0" lang="ar-SA" sz="3000" b="0" i="0" u="none" strike="noStrike" cap="none" normalizeH="0" baseline="0">
                          <a:ln>
                            <a:noFill/>
                          </a:ln>
                          <a:solidFill>
                            <a:schemeClr val="tx1"/>
                          </a:solidFill>
                          <a:effectLst/>
                          <a:latin typeface="Arial" charset="0"/>
                          <a:cs typeface="Arial" charset="0"/>
                        </a:rPr>
                        <a:t> لكى المسيح إلهُـنا يحفظ لنا حياته سنين عديدة وأزمنة سالمة ويغفرَ لنا خطايانا.</a:t>
                      </a:r>
                      <a:r>
                        <a:rPr kumimoji="0" lang="en-US" sz="30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47439" name="Group 15"/>
          <p:cNvGraphicFramePr>
            <a:graphicFrameLocks noGrp="1"/>
          </p:cNvGraphicFramePr>
          <p:nvPr>
            <p:ph/>
          </p:nvPr>
        </p:nvGraphicFramePr>
        <p:xfrm>
          <a:off x="0" y="76200"/>
          <a:ext cx="10974388" cy="6409056"/>
        </p:xfrm>
        <a:graphic>
          <a:graphicData uri="http://schemas.openxmlformats.org/drawingml/2006/table">
            <a:tbl>
              <a:tblPr/>
              <a:tblGrid>
                <a:gridCol w="3932489">
                  <a:extLst>
                    <a:ext uri="{9D8B030D-6E8A-4147-A177-3AD203B41FA5}">
                      <a16:colId xmlns:a16="http://schemas.microsoft.com/office/drawing/2014/main" val="20000"/>
                    </a:ext>
                  </a:extLst>
                </a:gridCol>
                <a:gridCol w="4115396">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324600">
                <a:tc>
                  <a:txBody>
                    <a:bodyPr/>
                    <a:lstStyle/>
                    <a:p>
                      <a:pPr marL="0" marR="0" lvl="0" indent="0" algn="justLow"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sng" strike="noStrike" cap="none" normalizeH="0" baseline="0" dirty="0">
                          <a:ln>
                            <a:noFill/>
                          </a:ln>
                          <a:solidFill>
                            <a:srgbClr val="FF9933"/>
                          </a:solidFill>
                          <a:effectLst/>
                          <a:latin typeface="Arial" charset="0"/>
                          <a:cs typeface="Times New Roman" pitchFamily="18" charset="0"/>
                        </a:rPr>
                        <a:t> </a:t>
                      </a:r>
                    </a:p>
                    <a:p>
                      <a:pPr marL="0" marR="0" lvl="0" indent="0" algn="l" defTabSz="914400" rtl="0" eaLnBrk="0" fontAlgn="base" latinLnBrk="0" hangingPunct="0">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Keep him for us for many peaceful years, fulfilling the order of the holy priesthood, with which You, Yourself, have entrusted him, according to Your holy and blessed will;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28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Garde-le pour nous pour plusieurs années dans la paix, pour qu’il accomplisse la présidence sacerdotale que Tu lui as confié selon Ta sainte volonté, </a:t>
                      </a:r>
                      <a:endParaRPr kumimoji="0" lang="ar-EG"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حِفظاً احفظهُ لنا سنين كثيرة وأزمنة سالمة، مُكملاً رئاسة الكهنوت المقدسة التى أئتمنتهُ عليها من قِبلك كإرادتِكَ المقدسة الطوباوية.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3585" name="Group 17"/>
          <p:cNvGraphicFramePr>
            <a:graphicFrameLocks noGrp="1"/>
          </p:cNvGraphicFramePr>
          <p:nvPr>
            <p:ph/>
          </p:nvPr>
        </p:nvGraphicFramePr>
        <p:xfrm>
          <a:off x="0" y="76200"/>
          <a:ext cx="10974388" cy="2800224"/>
        </p:xfrm>
        <a:graphic>
          <a:graphicData uri="http://schemas.openxmlformats.org/drawingml/2006/table">
            <a:tbl>
              <a:tblPr/>
              <a:tblGrid>
                <a:gridCol w="3932489">
                  <a:extLst>
                    <a:ext uri="{9D8B030D-6E8A-4147-A177-3AD203B41FA5}">
                      <a16:colId xmlns:a16="http://schemas.microsoft.com/office/drawing/2014/main" val="20000"/>
                    </a:ext>
                  </a:extLst>
                </a:gridCol>
                <a:gridCol w="3841036">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389063">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Remember, O Lord, the orthodox bishops who are in every place.</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Souviens-Toi Seigneur des évêques orthodoxes qui sont en tout lieu.</a:t>
                      </a:r>
                      <a:r>
                        <a:rPr kumimoji="0" lang="fr-CA" sz="2800" b="0" i="0" u="none" strike="noStrike" cap="none" normalizeH="0" baseline="0">
                          <a:ln>
                            <a:noFill/>
                          </a:ln>
                          <a:solidFill>
                            <a:schemeClr val="tx1"/>
                          </a:solidFill>
                          <a:effectLst/>
                          <a:latin typeface="Arial" charset="0"/>
                          <a:cs typeface="Arial" charset="0"/>
                        </a:rPr>
                        <a:t> </a:t>
                      </a:r>
                      <a:endParaRPr kumimoji="0" lang="ar-EG"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أذكر يا ربُ الأساقفة الأرثوذكسيين الذينَ فى كل موضع.</a:t>
                      </a:r>
                      <a:r>
                        <a:rPr kumimoji="0" lang="en-US"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0530" name="Group 2"/>
          <p:cNvGraphicFramePr>
            <a:graphicFrameLocks noGrp="1"/>
          </p:cNvGraphicFramePr>
          <p:nvPr>
            <p:ph/>
          </p:nvPr>
        </p:nvGraphicFramePr>
        <p:xfrm>
          <a:off x="0" y="76200"/>
          <a:ext cx="10974388" cy="6640704"/>
        </p:xfrm>
        <a:graphic>
          <a:graphicData uri="http://schemas.openxmlformats.org/drawingml/2006/table">
            <a:tbl>
              <a:tblPr/>
              <a:tblGrid>
                <a:gridCol w="4107772">
                  <a:extLst>
                    <a:ext uri="{9D8B030D-6E8A-4147-A177-3AD203B41FA5}">
                      <a16:colId xmlns:a16="http://schemas.microsoft.com/office/drawing/2014/main" val="20000"/>
                    </a:ext>
                  </a:extLst>
                </a:gridCol>
                <a:gridCol w="4031566">
                  <a:extLst>
                    <a:ext uri="{9D8B030D-6E8A-4147-A177-3AD203B41FA5}">
                      <a16:colId xmlns:a16="http://schemas.microsoft.com/office/drawing/2014/main" val="20001"/>
                    </a:ext>
                  </a:extLst>
                </a:gridCol>
                <a:gridCol w="2835050">
                  <a:extLst>
                    <a:ext uri="{9D8B030D-6E8A-4147-A177-3AD203B41FA5}">
                      <a16:colId xmlns:a16="http://schemas.microsoft.com/office/drawing/2014/main" val="20002"/>
                    </a:ext>
                  </a:extLst>
                </a:gridCol>
              </a:tblGrid>
              <a:tr h="6324600">
                <a:tc>
                  <a:txBody>
                    <a:bodyPr/>
                    <a:lstStyle/>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Pray for our orthodox Bishops who are in every place in the world, and the </a:t>
                      </a:r>
                      <a:r>
                        <a:rPr kumimoji="0" lang="en-CA" sz="2800" b="0" i="0" u="none" strike="noStrike" cap="none" normalizeH="0" baseline="0" dirty="0" err="1">
                          <a:ln>
                            <a:noFill/>
                          </a:ln>
                          <a:solidFill>
                            <a:schemeClr val="tx1"/>
                          </a:solidFill>
                          <a:effectLst/>
                          <a:latin typeface="Arial" charset="0"/>
                          <a:cs typeface="Arial" charset="0"/>
                        </a:rPr>
                        <a:t>hegumens</a:t>
                      </a:r>
                      <a:r>
                        <a:rPr kumimoji="0" lang="en-CA" sz="2800" b="0" i="0" u="none" strike="noStrike" cap="none" normalizeH="0" baseline="0" dirty="0">
                          <a:ln>
                            <a:noFill/>
                          </a:ln>
                          <a:solidFill>
                            <a:schemeClr val="tx1"/>
                          </a:solidFill>
                          <a:effectLst/>
                          <a:latin typeface="Arial" charset="0"/>
                          <a:cs typeface="Arial" charset="0"/>
                        </a:rPr>
                        <a:t> the priests, deacons and all the orders of the church, that Christ our Lord may protect them from all evil and forgive us our sins.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Priez pour nos </a:t>
                      </a:r>
                      <a:r>
                        <a:rPr kumimoji="0" lang="fr-CA" sz="2800" b="0" i="0" u="none" strike="noStrike" cap="none" normalizeH="0" baseline="0" dirty="0">
                          <a:ln>
                            <a:noFill/>
                          </a:ln>
                          <a:solidFill>
                            <a:schemeClr val="tx1"/>
                          </a:solidFill>
                          <a:effectLst/>
                          <a:latin typeface="Arial" charset="0"/>
                          <a:cs typeface="Arial" charset="0"/>
                        </a:rPr>
                        <a:t>évêques </a:t>
                      </a:r>
                      <a:r>
                        <a:rPr kumimoji="0" lang="fr-FR" sz="2800" b="0" i="0" u="none" strike="noStrike" cap="none" normalizeH="0" baseline="0" dirty="0">
                          <a:ln>
                            <a:noFill/>
                          </a:ln>
                          <a:solidFill>
                            <a:schemeClr val="tx1"/>
                          </a:solidFill>
                          <a:effectLst/>
                          <a:latin typeface="Arial" charset="0"/>
                          <a:cs typeface="Arial" charset="0"/>
                        </a:rPr>
                        <a:t>orthodoxes qui sont dans le monde entier, </a:t>
                      </a:r>
                      <a:r>
                        <a:rPr kumimoji="0" lang="fr-CA" sz="2800" b="0" i="0" u="none" strike="noStrike" cap="none" normalizeH="0" baseline="0" dirty="0">
                          <a:ln>
                            <a:noFill/>
                          </a:ln>
                          <a:solidFill>
                            <a:schemeClr val="tx1"/>
                          </a:solidFill>
                          <a:effectLst/>
                          <a:latin typeface="Arial" charset="0"/>
                          <a:cs typeface="Arial" charset="0"/>
                        </a:rPr>
                        <a:t>et </a:t>
                      </a:r>
                      <a:r>
                        <a:rPr kumimoji="0" lang="fr-FR" sz="2800" b="0" i="0" u="none" strike="noStrike" cap="none" normalizeH="0" baseline="0" dirty="0">
                          <a:ln>
                            <a:noFill/>
                          </a:ln>
                          <a:solidFill>
                            <a:schemeClr val="tx1"/>
                          </a:solidFill>
                          <a:effectLst/>
                          <a:latin typeface="Arial" charset="0"/>
                          <a:cs typeface="Arial" charset="0"/>
                        </a:rPr>
                        <a:t>les higoumènes, les prêtres, les diacres et tous les ordres de l’église, pour que Le Christ notre Seigneur les protège de tout mal et nous pardonne nos péchés.</a:t>
                      </a:r>
                      <a:endParaRPr kumimoji="0" lang="ar-EG"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a:t>
                      </a:r>
                      <a:r>
                        <a:rPr kumimoji="0" lang="ar-EG" sz="3600" b="0" i="0" u="sng" strike="noStrike" cap="none" normalizeH="0" baseline="0" dirty="0">
                          <a:ln>
                            <a:noFill/>
                          </a:ln>
                          <a:solidFill>
                            <a:srgbClr val="FF9933"/>
                          </a:solidFill>
                          <a:effectLst/>
                          <a:latin typeface="Arial" charset="0"/>
                          <a:cs typeface="Times New Roman" pitchFamily="18" charset="0"/>
                        </a:rPr>
                        <a:t>ماس</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SA" sz="2800" b="0" kern="1200" dirty="0">
                          <a:solidFill>
                            <a:schemeClr val="tx1"/>
                          </a:solidFill>
                          <a:latin typeface="+mn-lt"/>
                          <a:ea typeface="+mn-ea"/>
                          <a:cs typeface="+mn-cs"/>
                        </a:rPr>
                        <a:t>أطلبوا عن آبائنا الأساقفة الأرثوذكسيين الذين في كل مواضع المسكونة كلها</a:t>
                      </a:r>
                      <a:r>
                        <a:rPr lang="ar-EG" sz="2800" b="0" kern="1200" dirty="0">
                          <a:solidFill>
                            <a:schemeClr val="tx1"/>
                          </a:solidFill>
                          <a:latin typeface="+mn-lt"/>
                          <a:ea typeface="+mn-ea"/>
                          <a:cs typeface="+mn-cs"/>
                        </a:rPr>
                        <a:t>،</a:t>
                      </a:r>
                      <a:r>
                        <a:rPr lang="ar-SA" sz="2800" b="0" kern="1200" dirty="0">
                          <a:solidFill>
                            <a:schemeClr val="tx1"/>
                          </a:solidFill>
                          <a:latin typeface="+mn-lt"/>
                          <a:ea typeface="+mn-ea"/>
                          <a:cs typeface="+mn-cs"/>
                        </a:rPr>
                        <a:t> </a:t>
                      </a:r>
                      <a:r>
                        <a:rPr lang="ar-EG" sz="2800" b="0" kern="1200" dirty="0">
                          <a:solidFill>
                            <a:schemeClr val="tx1"/>
                          </a:solidFill>
                          <a:latin typeface="+mn-lt"/>
                          <a:ea typeface="+mn-ea"/>
                          <a:cs typeface="+mn-cs"/>
                        </a:rPr>
                        <a:t>   و </a:t>
                      </a:r>
                      <a:r>
                        <a:rPr lang="ar-SA" sz="2800" b="0" kern="1200" dirty="0">
                          <a:solidFill>
                            <a:schemeClr val="tx1"/>
                          </a:solidFill>
                          <a:latin typeface="+mn-lt"/>
                          <a:ea typeface="+mn-ea"/>
                          <a:cs typeface="+mn-cs"/>
                        </a:rPr>
                        <a:t>القمامصة والقسوس والشمامسة وكل طغمات الكنيسة لكي يحفظهم المسيح إلهنا من كل شر ويغفر لنا خطايانا</a:t>
                      </a:r>
                      <a:endParaRPr kumimoji="0" lang="ar-EG" sz="4800" b="0" i="0" u="sng" strike="noStrike" cap="none" normalizeH="0" baseline="0" dirty="0">
                        <a:ln>
                          <a:noFill/>
                        </a:ln>
                        <a:solidFill>
                          <a:srgbClr val="FF9933"/>
                        </a:solidFill>
                        <a:effectLst/>
                        <a:latin typeface="Arial" charset="0"/>
                        <a:cs typeface="Times New Roman" pitchFamily="18"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6659" name="Group 19"/>
          <p:cNvGraphicFramePr>
            <a:graphicFrameLocks noGrp="1"/>
          </p:cNvGraphicFramePr>
          <p:nvPr>
            <p:ph/>
          </p:nvPr>
        </p:nvGraphicFramePr>
        <p:xfrm>
          <a:off x="0" y="0"/>
          <a:ext cx="10974388" cy="6983731"/>
        </p:xfrm>
        <a:graphic>
          <a:graphicData uri="http://schemas.openxmlformats.org/drawingml/2006/table">
            <a:tbl>
              <a:tblPr/>
              <a:tblGrid>
                <a:gridCol w="3932489">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1101725">
                <a:tc>
                  <a:txBody>
                    <a:bodyPr/>
                    <a:lstStyle/>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endParaRPr kumimoji="0" lang="en-US" sz="28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36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a:noFill/>
                    </a:lnL>
                    <a:lnR>
                      <a:noFill/>
                    </a:lnR>
                    <a:lnT cap="fla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5627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And the priests, the deacons, the subdeacons. The readers, the psaltists, the singers.  The monks, the virgins, the widows, the orphans,</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Et les prêtres, les diacres, les sous-diacres, les lecteurs, les psalmodiers, les chanteurs, les moines, les vierges, les veuves, les orphelins,</a:t>
                      </a: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والقسوس والشمامسة والإبودياقونين والأغنسطسين والمرتلين والقراءَ والرهبان والعذارى والأرامل والأيتام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7666" name="Group 2"/>
          <p:cNvGraphicFramePr>
            <a:graphicFrameLocks noGrp="1"/>
          </p:cNvGraphicFramePr>
          <p:nvPr>
            <p:ph/>
          </p:nvPr>
        </p:nvGraphicFramePr>
        <p:xfrm>
          <a:off x="91453" y="76200"/>
          <a:ext cx="10882935" cy="6324600"/>
        </p:xfrm>
        <a:graphic>
          <a:graphicData uri="http://schemas.openxmlformats.org/drawingml/2006/table">
            <a:tbl>
              <a:tblPr/>
              <a:tblGrid>
                <a:gridCol w="3932489">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560691">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the ascetics, the laity, the married, the educators of children, those who told us to remember them and those who did not.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les ascétiques, les laïques, les mariés et les éducateurs des enfants, ceux qui nous ont dis souvenez-vous de nous et ceux qui nous ne l’ont pas dit.  </a:t>
                      </a: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والنساك والعلمانيين والمُتزوجين ومُربى الأولاد، الذينَ قالوا لنا اذكرونا والذينَ لم يقولوا، </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8690" name="Group 2"/>
          <p:cNvGraphicFramePr>
            <a:graphicFrameLocks noGrp="1"/>
          </p:cNvGraphicFramePr>
          <p:nvPr>
            <p:ph/>
          </p:nvPr>
        </p:nvGraphicFramePr>
        <p:xfrm>
          <a:off x="0" y="0"/>
          <a:ext cx="10974388" cy="6400800"/>
        </p:xfrm>
        <a:graphic>
          <a:graphicData uri="http://schemas.openxmlformats.org/drawingml/2006/table">
            <a:tbl>
              <a:tblPr/>
              <a:tblGrid>
                <a:gridCol w="4389755">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286331">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Those whom we know and those whom we do not know, our enemies and our beloved ones, O God have mercy upon them all.</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Ceux que, nous connaissons et ceux que nous ne connaissons pas.  Nos ennemis et nos bien-aimés.  O Dieu aie pitié d’eux.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S</a:t>
                      </a:r>
                      <a:r>
                        <a:rPr kumimoji="0" lang="fr-CA" sz="2800" b="0" i="0" u="none" strike="noStrike" cap="none" normalizeH="0" baseline="0">
                          <a:ln>
                            <a:noFill/>
                          </a:ln>
                          <a:solidFill>
                            <a:schemeClr val="tx1"/>
                          </a:solidFill>
                          <a:effectLst/>
                          <a:latin typeface="Arial" charset="0"/>
                          <a:cs typeface="Arial" charset="0"/>
                        </a:rPr>
                        <a:t>eigneur aie  pitié</a:t>
                      </a:r>
                      <a:r>
                        <a:rPr kumimoji="0" lang="fr-CA" sz="2400" b="0" i="0" u="none" strike="noStrike" cap="none" normalizeH="0" baseline="0">
                          <a:ln>
                            <a:noFill/>
                          </a:ln>
                          <a:solidFill>
                            <a:schemeClr val="tx1"/>
                          </a:solidFill>
                          <a:effectLst/>
                          <a:latin typeface="Arial" charset="0"/>
                          <a:cs typeface="Arial" charset="0"/>
                        </a:rPr>
                        <a:t>.</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الذينَ نعرفهم والذينَ لا نعرفهم، أعداءَنا وأحباءَنا اللهم ارحمهم.</a:t>
                      </a:r>
                      <a:r>
                        <a:rPr kumimoji="0" lang="en-US"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27817" name="Group 41"/>
          <p:cNvGraphicFramePr>
            <a:graphicFrameLocks noGrp="1"/>
          </p:cNvGraphicFramePr>
          <p:nvPr/>
        </p:nvGraphicFramePr>
        <p:xfrm>
          <a:off x="301780" y="944886"/>
          <a:ext cx="10370831" cy="5029200"/>
        </p:xfrm>
        <a:graphic>
          <a:graphicData uri="http://schemas.openxmlformats.org/drawingml/2006/table">
            <a:tbl>
              <a:tblPr/>
              <a:tblGrid>
                <a:gridCol w="3652442">
                  <a:extLst>
                    <a:ext uri="{9D8B030D-6E8A-4147-A177-3AD203B41FA5}">
                      <a16:colId xmlns:a16="http://schemas.microsoft.com/office/drawing/2014/main" val="20000"/>
                    </a:ext>
                  </a:extLst>
                </a:gridCol>
                <a:gridCol w="3695115">
                  <a:extLst>
                    <a:ext uri="{9D8B030D-6E8A-4147-A177-3AD203B41FA5}">
                      <a16:colId xmlns:a16="http://schemas.microsoft.com/office/drawing/2014/main" val="20001"/>
                    </a:ext>
                  </a:extLst>
                </a:gridCol>
                <a:gridCol w="3023275">
                  <a:extLst>
                    <a:ext uri="{9D8B030D-6E8A-4147-A177-3AD203B41FA5}">
                      <a16:colId xmlns:a16="http://schemas.microsoft.com/office/drawing/2014/main" val="20002"/>
                    </a:ext>
                  </a:extLst>
                </a:gridCol>
              </a:tblGrid>
              <a:tr h="3505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Axion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ke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dikeon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axion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ke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dikeon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a~l</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ywc</a:t>
                      </a:r>
                      <a:r>
                        <a:rPr kumimoji="0" lang="en-US" sz="3600" b="0" i="0" u="none" strike="noStrike" cap="none" normalizeH="0" baseline="0" dirty="0">
                          <a:ln>
                            <a:noFill/>
                          </a:ln>
                          <a:solidFill>
                            <a:schemeClr val="tx1"/>
                          </a:solidFill>
                          <a:effectLst/>
                          <a:latin typeface="Coptic1" pitchFamily="2" charset="0"/>
                          <a:cs typeface="Arial" charset="0"/>
                        </a:rPr>
                        <a:t> gar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oumeym</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axion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ke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dikeon</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r>
                        <a:rPr kumimoji="0" lang="fr-CA" sz="4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Il est digne et juste, il est digne et juste, en vérité, il est digne et juste.</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مُستحقٌ وعادلٌ.  مُستحقٌ وعادلٌ.  لأنه حقاً بالحقيقةِ مُستحقٌ وعادلٌ.</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59714" name="Group 2"/>
          <p:cNvGraphicFramePr>
            <a:graphicFrameLocks noGrp="1"/>
          </p:cNvGraphicFramePr>
          <p:nvPr>
            <p:ph/>
          </p:nvPr>
        </p:nvGraphicFramePr>
        <p:xfrm>
          <a:off x="0" y="0"/>
          <a:ext cx="10974388" cy="6400800"/>
        </p:xfrm>
        <a:graphic>
          <a:graphicData uri="http://schemas.openxmlformats.org/drawingml/2006/table">
            <a:tbl>
              <a:tblPr/>
              <a:tblGrid>
                <a:gridCol w="4389755">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Remember, O Lord, the rest of the orthodox people who are everywhere in the world.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Souviens-Toi Seigneur des autres orthodoxes qui sont partout dans l’univers</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أذكر يا ربُ بقية الأرثوذكسيين الذينَ فى كل موضع من المسكونة</a:t>
                      </a:r>
                      <a:r>
                        <a:rPr kumimoji="0" lang="en-US"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0738" name="Group 2"/>
          <p:cNvGraphicFramePr>
            <a:graphicFrameLocks noGrp="1"/>
          </p:cNvGraphicFramePr>
          <p:nvPr>
            <p:ph/>
          </p:nvPr>
        </p:nvGraphicFramePr>
        <p:xfrm>
          <a:off x="0" y="-76200"/>
          <a:ext cx="10974388" cy="6974460"/>
        </p:xfrm>
        <a:graphic>
          <a:graphicData uri="http://schemas.openxmlformats.org/drawingml/2006/table">
            <a:tbl>
              <a:tblPr/>
              <a:tblGrid>
                <a:gridCol w="4023942">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560691">
                  <a:extLst>
                    <a:ext uri="{9D8B030D-6E8A-4147-A177-3AD203B41FA5}">
                      <a16:colId xmlns:a16="http://schemas.microsoft.com/office/drawing/2014/main" val="20002"/>
                    </a:ext>
                  </a:extLst>
                </a:gridCol>
              </a:tblGrid>
              <a:tr h="64770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for the other orthodox who are everywhere in the world that Christ our Lord may confirm them in the orthodox faith and protect them from all evil all the days of their lives and forgive us our sins. </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Diacre: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Priez pour les autres orthodoxes qui sont partout dans l’univers que Le Christ notre Seigneur les confirme dans la foi orthodoxe et les protège de tout mal touts les jours de leurs vie et nous pardonne nos péchés.</a:t>
                      </a:r>
                      <a:r>
                        <a:rPr kumimoji="0" lang="en-US" sz="28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S</a:t>
                      </a:r>
                      <a:r>
                        <a:rPr kumimoji="0" lang="fr-CA" sz="2800" b="0" i="0" u="none" strike="noStrike" cap="none" normalizeH="0" baseline="0">
                          <a:ln>
                            <a:noFill/>
                          </a:ln>
                          <a:solidFill>
                            <a:schemeClr val="tx1"/>
                          </a:solidFill>
                          <a:effectLst/>
                          <a:latin typeface="Arial" charset="0"/>
                          <a:cs typeface="Arial" charset="0"/>
                        </a:rPr>
                        <a:t>eigneur aie  pitié</a:t>
                      </a:r>
                      <a:r>
                        <a:rPr kumimoji="0" lang="fr-CA" sz="2400" b="0" i="0" u="none" strike="noStrike" cap="none" normalizeH="0" baseline="0">
                          <a:ln>
                            <a:noFill/>
                          </a:ln>
                          <a:solidFill>
                            <a:schemeClr val="tx1"/>
                          </a:solidFill>
                          <a:effectLst/>
                          <a:latin typeface="Arial" charset="0"/>
                          <a:cs typeface="Arial" charset="0"/>
                        </a:rPr>
                        <a:t>.</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شماس</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اطلبوا عن باقى الأرثوذكسيين الذينَ فى كل مواضع المسكونة كلها لكى المسيح إلهُـنا يُثبتهم فى الإيمان الأرثوذكسى ويَحفظهم من كل شرٍ جميع أيام حياتهم، ويغفرَ لنا خطايانا.</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endParaRPr kumimoji="0" lang="en-US" sz="30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1772" name="Group 12"/>
          <p:cNvGraphicFramePr>
            <a:graphicFrameLocks noGrp="1"/>
          </p:cNvGraphicFramePr>
          <p:nvPr>
            <p:ph/>
          </p:nvPr>
        </p:nvGraphicFramePr>
        <p:xfrm>
          <a:off x="0" y="0"/>
          <a:ext cx="10974388" cy="6400800"/>
        </p:xfrm>
        <a:graphic>
          <a:graphicData uri="http://schemas.openxmlformats.org/drawingml/2006/table">
            <a:tbl>
              <a:tblPr/>
              <a:tblGrid>
                <a:gridCol w="4023942">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560691">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600" b="0" i="0" u="sng" strike="noStrike" cap="none" normalizeH="0" baseline="0">
                          <a:ln>
                            <a:noFill/>
                          </a:ln>
                          <a:solidFill>
                            <a:srgbClr val="FF9933"/>
                          </a:solidFill>
                          <a:effectLst/>
                          <a:latin typeface="Arial" charset="0"/>
                          <a:cs typeface="Times New Roman" pitchFamily="18" charset="0"/>
                        </a:rPr>
                        <a:t>Priest:</a:t>
                      </a:r>
                      <a:r>
                        <a:rPr kumimoji="0" lang="en-US" sz="4400" b="1" i="0" u="none" strike="noStrike" cap="none" normalizeH="0" baseline="0" noProof="1">
                          <a:ln>
                            <a:noFill/>
                          </a:ln>
                          <a:solidFill>
                            <a:schemeClr val="bg1"/>
                          </a:solidFill>
                          <a:effectLst/>
                          <a:latin typeface="Arial" charset="0"/>
                          <a:cs typeface="Arial" charset="0"/>
                        </a:rPr>
                        <a:t> </a:t>
                      </a:r>
                      <a:endParaRPr kumimoji="0" lang="en-US" sz="44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cs typeface="Arial" charset="0"/>
                        </a:rPr>
                        <a:t>Remember, O Lord, this holy place which is Yours, and every place and  every monastery of our orthodox fathers.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en-US" sz="36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ar-EG" sz="36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Souviens-Toi Seigneur de ce lieu saint qui est à Toi, de tout les lieux et de tous les monastères de nos pères orthodoxes.</a:t>
                      </a:r>
                      <a:r>
                        <a:rPr kumimoji="0" lang="en-US" sz="3600" b="0" i="0" u="none" strike="noStrike" cap="none" normalizeH="0" baseline="0">
                          <a:ln>
                            <a:noFill/>
                          </a:ln>
                          <a:solidFill>
                            <a:schemeClr val="tx1"/>
                          </a:solidFill>
                          <a:effectLst/>
                          <a:latin typeface="Arial" charset="0"/>
                          <a:cs typeface="Arial" charset="0"/>
                        </a:rPr>
                        <a:t> </a:t>
                      </a:r>
                      <a:endParaRPr kumimoji="0" lang="fr-CA" sz="36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4000" b="0" i="0" u="sng" strike="noStrike" cap="none" normalizeH="0" baseline="0">
                          <a:ln>
                            <a:noFill/>
                          </a:ln>
                          <a:solidFill>
                            <a:srgbClr val="FF9933"/>
                          </a:solidFill>
                          <a:effectLst/>
                          <a:latin typeface="Arial" charset="0"/>
                          <a:cs typeface="Times New Roman" pitchFamily="18" charset="0"/>
                        </a:rPr>
                        <a:t>ال</a:t>
                      </a:r>
                      <a:r>
                        <a:rPr kumimoji="0" lang="ar-EG" sz="4000" b="0" i="0" u="sng" strike="noStrike" cap="none" normalizeH="0" baseline="0">
                          <a:ln>
                            <a:noFill/>
                          </a:ln>
                          <a:solidFill>
                            <a:srgbClr val="FF9933"/>
                          </a:solidFill>
                          <a:effectLst/>
                          <a:latin typeface="Arial" charset="0"/>
                          <a:cs typeface="Times New Roman" pitchFamily="18" charset="0"/>
                        </a:rPr>
                        <a:t>كاهن</a:t>
                      </a:r>
                      <a:r>
                        <a:rPr kumimoji="0" lang="ar-SA" sz="40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أذكر يا ربُ هذا الموضِع المقدس الذى لك، وكل المواضع، وكل أديرة آبائنا الأرثوذكسيين.</a:t>
                      </a:r>
                      <a:r>
                        <a:rPr kumimoji="0" lang="en-US" sz="3600" b="0" i="0" u="none" strike="noStrike" cap="none" normalizeH="0" baseline="0">
                          <a:ln>
                            <a:noFill/>
                          </a:ln>
                          <a:solidFill>
                            <a:schemeClr val="tx1"/>
                          </a:solidFill>
                          <a:effectLst/>
                          <a:latin typeface="Arial" charset="0"/>
                          <a:cs typeface="Arial" charset="0"/>
                        </a:rPr>
                        <a:t> </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2806" name="Group 22"/>
          <p:cNvGraphicFramePr>
            <a:graphicFrameLocks noGrp="1"/>
          </p:cNvGraphicFramePr>
          <p:nvPr>
            <p:ph/>
          </p:nvPr>
        </p:nvGraphicFramePr>
        <p:xfrm>
          <a:off x="0" y="-76200"/>
          <a:ext cx="10974388" cy="6884544"/>
        </p:xfrm>
        <a:graphic>
          <a:graphicData uri="http://schemas.openxmlformats.org/drawingml/2006/table">
            <a:tbl>
              <a:tblPr/>
              <a:tblGrid>
                <a:gridCol w="3749583">
                  <a:extLst>
                    <a:ext uri="{9D8B030D-6E8A-4147-A177-3AD203B41FA5}">
                      <a16:colId xmlns:a16="http://schemas.microsoft.com/office/drawing/2014/main" val="20000"/>
                    </a:ext>
                  </a:extLst>
                </a:gridCol>
                <a:gridCol w="4206849">
                  <a:extLst>
                    <a:ext uri="{9D8B030D-6E8A-4147-A177-3AD203B41FA5}">
                      <a16:colId xmlns:a16="http://schemas.microsoft.com/office/drawing/2014/main" val="20001"/>
                    </a:ext>
                  </a:extLst>
                </a:gridCol>
                <a:gridCol w="3017957">
                  <a:extLst>
                    <a:ext uri="{9D8B030D-6E8A-4147-A177-3AD203B41FA5}">
                      <a16:colId xmlns:a16="http://schemas.microsoft.com/office/drawing/2014/main" val="20002"/>
                    </a:ext>
                  </a:extLst>
                </a:gridCol>
              </a:tblGrid>
              <a:tr h="64770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Pray for the safety of this holy place,</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CA" sz="2700" b="0" i="0" u="none" strike="noStrike" cap="none" normalizeH="0" baseline="0" dirty="0">
                          <a:ln>
                            <a:noFill/>
                          </a:ln>
                          <a:solidFill>
                            <a:schemeClr val="tx1"/>
                          </a:solidFill>
                          <a:effectLst/>
                          <a:latin typeface="Arial" charset="0"/>
                          <a:cs typeface="Arial" charset="0"/>
                        </a:rPr>
                        <a:t>every place and every monastery of our orthodox fathers.  The wildernesses and the elders who dwell in them.  The safety of the whole world that Christ our God may protect them from all evil and forgive us our sins.</a:t>
                      </a:r>
                      <a:r>
                        <a:rPr kumimoji="0" lang="en-US" sz="27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Diacre: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Priez pour la tranquillité de ce lieu saint, </a:t>
                      </a:r>
                      <a:r>
                        <a:rPr kumimoji="0" lang="fr-FR" sz="2700" b="0" i="0" u="none" strike="noStrike" cap="none" normalizeH="0" baseline="0">
                          <a:ln>
                            <a:noFill/>
                          </a:ln>
                          <a:solidFill>
                            <a:schemeClr val="tx1"/>
                          </a:solidFill>
                          <a:effectLst/>
                          <a:latin typeface="Arial" charset="0"/>
                          <a:cs typeface="Arial" charset="0"/>
                        </a:rPr>
                        <a:t>de tous les lieux, de tous les monastères de nos pères orthodoxes, les déserts et les moines qui y habitent, la tranquillité de tout le monde entier pour que Le Christ notre Dieu les protège de toute méchanceté et nous pardonne nos péchés.</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شماس</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اطلبوا عن طمأنينة هذا الموضع المقدس،</a:t>
                      </a:r>
                      <a:r>
                        <a:rPr kumimoji="0" lang="ar-EG"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وكل مَوضع وكل دَير لآبائنا الأرثوذكسيين والبرارى والشيوخ السكان فيها، وطمأنينة العالم أجمع معاً، لكى يحفظهم المسيح إلهُـنا من كل شرٍ، ويغفرَ لنا خطايانا.</a:t>
                      </a:r>
                      <a:r>
                        <a:rPr kumimoji="0" lang="en-US" sz="30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65214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3830" name="Group 22"/>
          <p:cNvGraphicFramePr>
            <a:graphicFrameLocks noGrp="1"/>
          </p:cNvGraphicFramePr>
          <p:nvPr>
            <p:ph/>
          </p:nvPr>
        </p:nvGraphicFramePr>
        <p:xfrm>
          <a:off x="0" y="69851"/>
          <a:ext cx="10974388" cy="6859589"/>
        </p:xfrm>
        <a:graphic>
          <a:graphicData uri="http://schemas.openxmlformats.org/drawingml/2006/table">
            <a:tbl>
              <a:tblPr/>
              <a:tblGrid>
                <a:gridCol w="3749583">
                  <a:extLst>
                    <a:ext uri="{9D8B030D-6E8A-4147-A177-3AD203B41FA5}">
                      <a16:colId xmlns:a16="http://schemas.microsoft.com/office/drawing/2014/main" val="20000"/>
                    </a:ext>
                  </a:extLst>
                </a:gridCol>
                <a:gridCol w="4115396">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1090613">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endParaRPr kumimoji="0" lang="en-US" sz="28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3600" b="0" i="0" u="sng" strike="noStrike" cap="none" normalizeH="0" baseline="0">
                        <a:ln>
                          <a:noFill/>
                        </a:ln>
                        <a:solidFill>
                          <a:srgbClr val="FF9900"/>
                        </a:solidFill>
                        <a:effectLst/>
                        <a:latin typeface="Arial" charset="0"/>
                        <a:cs typeface="Arial" charset="0"/>
                      </a:endParaRPr>
                    </a:p>
                  </a:txBody>
                  <a:tcPr marL="129619" marR="129619" marT="46800" marB="46800" horzOverflow="overflow">
                    <a:lnL>
                      <a:noFill/>
                    </a:lnL>
                    <a:lnR>
                      <a:noFill/>
                    </a:lnR>
                    <a:lnT cap="flat">
                      <a:noFill/>
                    </a:lnT>
                    <a:lnB>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697538">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And every city, every region, the villages and all the believers’ homes.  Keep us all in the orthodox faith until the last breath, for this alone is our hope.</a:t>
                      </a:r>
                      <a:r>
                        <a:rPr kumimoji="0" lang="en-US" sz="3200" b="0" i="0" u="none" strike="noStrike" cap="none" normalizeH="0" baseline="0">
                          <a:ln>
                            <a:noFill/>
                          </a:ln>
                          <a:solidFill>
                            <a:schemeClr val="tx1"/>
                          </a:solidFill>
                          <a:effectLst/>
                          <a:latin typeface="Arial" charset="0"/>
                          <a:cs typeface="Arial" charset="0"/>
                        </a:rPr>
                        <a:t> </a:t>
                      </a:r>
                    </a:p>
                    <a:p>
                      <a:pPr marL="0" marR="0" lvl="0" indent="0" algn="l" defTabSz="914400" rtl="0" eaLnBrk="0" fontAlgn="base" latinLnBrk="0" hangingPunct="0">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endParaRPr kumimoji="0" lang="fr-CA" sz="9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Toutes les villes, les régions, les villages et les domiciles des croyants et protège nous tous dans la foi orthodoxe jusqu’au dernier soupir, car ceci est notre seul espoir.</a:t>
                      </a:r>
                      <a:r>
                        <a:rPr kumimoji="0" lang="en-US" sz="3200" b="0" i="0" u="none" strike="noStrike" cap="none" normalizeH="0" baseline="0">
                          <a:ln>
                            <a:noFill/>
                          </a:ln>
                          <a:solidFill>
                            <a:schemeClr val="tx1"/>
                          </a:solidFill>
                          <a:effectLst/>
                          <a:latin typeface="Arial" charset="0"/>
                          <a:cs typeface="Arial" charset="0"/>
                        </a:rPr>
                        <a:t> </a:t>
                      </a:r>
                      <a:r>
                        <a:rPr kumimoji="0" lang="fr-CA" sz="32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14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S</a:t>
                      </a:r>
                      <a:r>
                        <a:rPr kumimoji="0" lang="fr-CA" sz="2800" b="0" i="0" u="none" strike="noStrike" cap="none" normalizeH="0" baseline="0">
                          <a:ln>
                            <a:noFill/>
                          </a:ln>
                          <a:solidFill>
                            <a:schemeClr val="tx1"/>
                          </a:solidFill>
                          <a:effectLst/>
                          <a:latin typeface="Arial" charset="0"/>
                          <a:cs typeface="Arial" charset="0"/>
                        </a:rPr>
                        <a:t>eigneur aie  pitié</a:t>
                      </a:r>
                      <a:r>
                        <a:rPr kumimoji="0" lang="fr-CA" sz="2400" b="0" i="0" u="none" strike="noStrike" cap="none" normalizeH="0" baseline="0">
                          <a:ln>
                            <a:noFill/>
                          </a:ln>
                          <a:solidFill>
                            <a:schemeClr val="tx1"/>
                          </a:solidFill>
                          <a:effectLst/>
                          <a:latin typeface="Arial" charset="0"/>
                          <a:cs typeface="Arial" charset="0"/>
                        </a:rPr>
                        <a:t>.</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وكل مدينة وكل كورة والقرى وكل بيوت المؤمنين واحفظنا كلنا فى الإيمان الأرثوذكسى إلى النفس الأخير، لأنَ هذا وحدهُ هو رجاؤنا.</a:t>
                      </a:r>
                      <a:r>
                        <a:rPr kumimoji="0" lang="en-US"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4834" name="Group 2"/>
          <p:cNvGraphicFramePr>
            <a:graphicFrameLocks noGrp="1"/>
          </p:cNvGraphicFramePr>
          <p:nvPr>
            <p:ph/>
          </p:nvPr>
        </p:nvGraphicFramePr>
        <p:xfrm>
          <a:off x="0" y="0"/>
          <a:ext cx="10974388" cy="6400800"/>
        </p:xfrm>
        <a:graphic>
          <a:graphicData uri="http://schemas.openxmlformats.org/drawingml/2006/table">
            <a:tbl>
              <a:tblPr/>
              <a:tblGrid>
                <a:gridCol w="4115396">
                  <a:extLst>
                    <a:ext uri="{9D8B030D-6E8A-4147-A177-3AD203B41FA5}">
                      <a16:colId xmlns:a16="http://schemas.microsoft.com/office/drawing/2014/main" val="20000"/>
                    </a:ext>
                  </a:extLst>
                </a:gridCol>
                <a:gridCol w="4475498">
                  <a:extLst>
                    <a:ext uri="{9D8B030D-6E8A-4147-A177-3AD203B41FA5}">
                      <a16:colId xmlns:a16="http://schemas.microsoft.com/office/drawing/2014/main" val="20001"/>
                    </a:ext>
                  </a:extLst>
                </a:gridCol>
                <a:gridCol w="2383494">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Times New Roman" pitchFamily="18" charset="0"/>
                        </a:rPr>
                        <a:t>Priest:</a:t>
                      </a:r>
                      <a:r>
                        <a:rPr kumimoji="0" lang="en-US" sz="4400" b="1" i="0" u="none" strike="noStrike" cap="none" normalizeH="0" baseline="0" noProof="1">
                          <a:ln>
                            <a:noFill/>
                          </a:ln>
                          <a:solidFill>
                            <a:schemeClr val="bg1"/>
                          </a:solidFill>
                          <a:effectLst/>
                          <a:latin typeface="Arial" charset="0"/>
                          <a:cs typeface="Arial" charset="0"/>
                        </a:rPr>
                        <a:t> </a:t>
                      </a:r>
                      <a:endParaRPr kumimoji="0" lang="en-US" sz="44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CA" sz="3600" b="0" i="0" u="none" strike="noStrike" cap="none" normalizeH="0" baseline="0" dirty="0">
                          <a:ln>
                            <a:noFill/>
                          </a:ln>
                          <a:solidFill>
                            <a:schemeClr val="tx1"/>
                          </a:solidFill>
                          <a:effectLst/>
                          <a:latin typeface="Arial" charset="0"/>
                          <a:cs typeface="Arial" charset="0"/>
                        </a:rPr>
                        <a:t>Remember, O Lord, those who are present here and share with us in prayer.</a:t>
                      </a:r>
                      <a:r>
                        <a:rPr kumimoji="0" lang="en-US" sz="4000" b="0" i="0" u="none" strike="noStrike" cap="none" normalizeH="0" baseline="0" dirty="0">
                          <a:ln>
                            <a:noFill/>
                          </a:ln>
                          <a:solidFill>
                            <a:schemeClr val="tx1"/>
                          </a:solidFill>
                          <a:effectLst/>
                          <a:latin typeface="Arial" charset="0"/>
                          <a:cs typeface="Arial" charset="0"/>
                        </a:rPr>
                        <a:t> </a:t>
                      </a:r>
                    </a:p>
                    <a:p>
                      <a:pPr marL="0" marR="0" lvl="0" indent="0" algn="l" defTabSz="914400" rtl="0" eaLnBrk="0" fontAlgn="base" latinLnBrk="0" hangingPunct="0">
                        <a:lnSpc>
                          <a:spcPct val="90000"/>
                        </a:lnSpc>
                        <a:spcBef>
                          <a:spcPct val="0"/>
                        </a:spcBef>
                        <a:spcAft>
                          <a:spcPct val="0"/>
                        </a:spcAft>
                        <a:buClrTx/>
                        <a:buSzTx/>
                        <a:buFontTx/>
                        <a:buNone/>
                        <a:tabLst/>
                      </a:pPr>
                      <a:r>
                        <a:rPr kumimoji="0" lang="en-US" sz="3600" b="0" i="0" u="none" strike="noStrike" cap="none" normalizeH="0" baseline="0" noProof="1">
                          <a:ln>
                            <a:noFill/>
                          </a:ln>
                          <a:solidFill>
                            <a:schemeClr val="tx1"/>
                          </a:solidFill>
                          <a:effectLst/>
                          <a:latin typeface="Arial" charset="0"/>
                          <a:cs typeface="Arial" charset="0"/>
                        </a:rPr>
                        <a:t>Lord</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noProof="1">
                          <a:ln>
                            <a:noFill/>
                          </a:ln>
                          <a:solidFill>
                            <a:schemeClr val="tx1"/>
                          </a:solidFill>
                          <a:effectLst/>
                          <a:latin typeface="Arial" charset="0"/>
                          <a:cs typeface="Arial" charset="0"/>
                        </a:rPr>
                        <a:t>have mercy.</a:t>
                      </a:r>
                      <a:r>
                        <a:rPr kumimoji="0" lang="en-US" sz="36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600" b="0" i="0" u="none" strike="noStrike" cap="none" normalizeH="0" baseline="0" dirty="0">
                          <a:ln>
                            <a:noFill/>
                          </a:ln>
                          <a:solidFill>
                            <a:schemeClr val="tx1"/>
                          </a:solidFill>
                          <a:effectLst/>
                          <a:latin typeface="Arial" charset="0"/>
                          <a:cs typeface="Arial" charset="0"/>
                        </a:rPr>
                        <a:t>Souviens-Toi Seigneur des présents ici et ceux qui participent avec nous dans la prière.</a:t>
                      </a:r>
                      <a:r>
                        <a:rPr kumimoji="0" lang="en-US" sz="40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a:t>
                      </a:r>
                      <a:r>
                        <a:rPr kumimoji="0" lang="ar-EG" sz="4000" b="0" i="0" u="sng" strike="noStrike" cap="none" normalizeH="0" baseline="0" dirty="0">
                          <a:ln>
                            <a:noFill/>
                          </a:ln>
                          <a:solidFill>
                            <a:srgbClr val="FF9933"/>
                          </a:solidFill>
                          <a:effectLst/>
                          <a:latin typeface="Arial" charset="0"/>
                          <a:cs typeface="Times New Roman" pitchFamily="18" charset="0"/>
                        </a:rPr>
                        <a:t>كاهن</a:t>
                      </a:r>
                      <a:r>
                        <a:rPr kumimoji="0" lang="ar-SA" sz="40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أذكر يا ربُ القيام ههنا والمشاركيَ</a:t>
                      </a:r>
                      <a:r>
                        <a:rPr kumimoji="0" lang="ar-EG" sz="3600" b="0" i="0" u="none" strike="noStrike" cap="none" normalizeH="0" baseline="0" dirty="0">
                          <a:ln>
                            <a:noFill/>
                          </a:ln>
                          <a:solidFill>
                            <a:schemeClr val="tx1"/>
                          </a:solidFill>
                          <a:effectLst/>
                          <a:latin typeface="Arial" charset="0"/>
                          <a:cs typeface="Arial" charset="0"/>
                        </a:rPr>
                        <a:t>ن</a:t>
                      </a:r>
                      <a:r>
                        <a:rPr kumimoji="0" lang="ar-SA" sz="3600" b="0" i="0" u="none" strike="noStrike" cap="none" normalizeH="0" baseline="0" dirty="0">
                          <a:ln>
                            <a:noFill/>
                          </a:ln>
                          <a:solidFill>
                            <a:schemeClr val="tx1"/>
                          </a:solidFill>
                          <a:effectLst/>
                          <a:latin typeface="Arial" charset="0"/>
                          <a:cs typeface="Arial" charset="0"/>
                        </a:rPr>
                        <a:t> لنا فى الطلبة.</a:t>
                      </a:r>
                      <a:r>
                        <a:rPr kumimoji="0" lang="en-US" sz="40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5858" name="Group 2"/>
          <p:cNvGraphicFramePr>
            <a:graphicFrameLocks noGrp="1"/>
          </p:cNvGraphicFramePr>
          <p:nvPr>
            <p:ph/>
          </p:nvPr>
        </p:nvGraphicFramePr>
        <p:xfrm>
          <a:off x="0" y="0"/>
          <a:ext cx="10974388" cy="6482208"/>
        </p:xfrm>
        <a:graphic>
          <a:graphicData uri="http://schemas.openxmlformats.org/drawingml/2006/table">
            <a:tbl>
              <a:tblPr/>
              <a:tblGrid>
                <a:gridCol w="3932489">
                  <a:extLst>
                    <a:ext uri="{9D8B030D-6E8A-4147-A177-3AD203B41FA5}">
                      <a16:colId xmlns:a16="http://schemas.microsoft.com/office/drawing/2014/main" val="20000"/>
                    </a:ext>
                  </a:extLst>
                </a:gridCol>
                <a:gridCol w="4206849">
                  <a:extLst>
                    <a:ext uri="{9D8B030D-6E8A-4147-A177-3AD203B41FA5}">
                      <a16:colId xmlns:a16="http://schemas.microsoft.com/office/drawing/2014/main" val="20001"/>
                    </a:ext>
                  </a:extLst>
                </a:gridCol>
                <a:gridCol w="2835050">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Pray for those who are present in this place and sharing this prayer with us, that Christ our God may protect and guard them, accept to Him their prayers and have mercy on them and forgive us our sins.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0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err="1">
                          <a:ln>
                            <a:noFill/>
                          </a:ln>
                          <a:solidFill>
                            <a:srgbClr val="FF9933"/>
                          </a:solidFill>
                          <a:effectLst/>
                          <a:latin typeface="Arial" charset="0"/>
                          <a:cs typeface="Times New Roman" pitchFamily="18" charset="0"/>
                        </a:rPr>
                        <a:t>Diacre</a:t>
                      </a:r>
                      <a:r>
                        <a:rPr kumimoji="0" lang="en-US" sz="3200" b="0" i="0" u="sng" strike="noStrike" cap="none" normalizeH="0" baseline="0" dirty="0">
                          <a:ln>
                            <a:noFill/>
                          </a:ln>
                          <a:solidFill>
                            <a:srgbClr val="FF9933"/>
                          </a:solidFill>
                          <a:effectLst/>
                          <a:latin typeface="Arial" charset="0"/>
                          <a:cs typeface="Times New Roman"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ceux qui sont présents en ce lieu et qui participent avec nous dans la prière, que Le Christ notre Dieu les protège et les garde et accepte à Lui leur prières et aie pitié d’eux et pardonne nous nos péchés.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a:t>
                      </a:r>
                      <a:r>
                        <a:rPr kumimoji="0" lang="fr-CA" sz="2800" b="0" i="0" u="none" strike="noStrike" cap="none" normalizeH="0" baseline="0" dirty="0">
                          <a:ln>
                            <a:noFill/>
                          </a:ln>
                          <a:solidFill>
                            <a:schemeClr val="tx1"/>
                          </a:solidFill>
                          <a:effectLst/>
                          <a:latin typeface="Arial" charset="0"/>
                          <a:cs typeface="Arial" charset="0"/>
                        </a:rPr>
                        <a:t>eigneur aie  pitié</a:t>
                      </a:r>
                      <a:r>
                        <a:rPr kumimoji="0" lang="fr-CA" sz="2400" b="0" i="0" u="none" strike="noStrike" cap="none" normalizeH="0" baseline="0" dirty="0">
                          <a:ln>
                            <a:noFill/>
                          </a:ln>
                          <a:solidFill>
                            <a:schemeClr val="tx1"/>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الشماس:</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1"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اطلبوا عن القيام فى هذا الموضع والمشتركين فى الطلبة معنا، لكى يَحفظهم المسيح إلهُـنا ويَحرسهم ويقبل إليه طلباتهم ويرحمهم، ويغفرَ لنا خطايانا.</a:t>
                      </a:r>
                      <a:r>
                        <a:rPr kumimoji="0" lang="en-US" sz="3000" b="0" i="0" u="none" strike="noStrike" cap="none" normalizeH="0" baseline="0" dirty="0">
                          <a:ln>
                            <a:noFill/>
                          </a:ln>
                          <a:solidFill>
                            <a:schemeClr val="tx1"/>
                          </a:solidFill>
                          <a:effectLst/>
                          <a:latin typeface="Arial" charset="0"/>
                          <a:cs typeface="Arial" charset="0"/>
                        </a:rPr>
                        <a:t> </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0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6882" name="Group 2"/>
          <p:cNvGraphicFramePr>
            <a:graphicFrameLocks noGrp="1"/>
          </p:cNvGraphicFramePr>
          <p:nvPr>
            <p:ph/>
          </p:nvPr>
        </p:nvGraphicFramePr>
        <p:xfrm>
          <a:off x="0" y="0"/>
          <a:ext cx="10974388" cy="6898260"/>
        </p:xfrm>
        <a:graphic>
          <a:graphicData uri="http://schemas.openxmlformats.org/drawingml/2006/table">
            <a:tbl>
              <a:tblPr/>
              <a:tblGrid>
                <a:gridCol w="4481208">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gridCol w="2469237">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Our fathers, our brethren and the rest who are in every place in the world protect and guard them and us by the encampment of the holy powers.  And deliver us from the arrows of the devil burning with fire and all the satanic traps and of all snares of false glory.</a:t>
                      </a:r>
                      <a:endParaRPr kumimoji="0" lang="en-US" sz="27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a:ln>
                            <a:noFill/>
                          </a:ln>
                          <a:solidFill>
                            <a:schemeClr val="tx1"/>
                          </a:solidFill>
                          <a:effectLst/>
                          <a:latin typeface="Arial" charset="0"/>
                          <a:cs typeface="Arial" charset="0"/>
                        </a:rPr>
                        <a:t>Nos pères, nos frères et tous ceux qui sont en tout lieu du monde, garde-les et nous aussi dans le camp des puissances célestes. Et délivre-nous des flèches du diable qui brûlent en feu et de touts les pièges sataniques et les pièges de la fausse gloire</a:t>
                      </a:r>
                      <a:endParaRPr kumimoji="0" lang="fr-CA" sz="27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L’Assemblée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S</a:t>
                      </a:r>
                      <a:r>
                        <a:rPr kumimoji="0" lang="fr-CA" sz="2800" b="0" i="0" u="none" strike="noStrike" cap="none" normalizeH="0" baseline="0">
                          <a:ln>
                            <a:noFill/>
                          </a:ln>
                          <a:solidFill>
                            <a:schemeClr val="tx1"/>
                          </a:solidFill>
                          <a:effectLst/>
                          <a:latin typeface="Arial" charset="0"/>
                          <a:cs typeface="Arial" charset="0"/>
                        </a:rPr>
                        <a:t>eigneur aie  pitié</a:t>
                      </a:r>
                      <a:r>
                        <a:rPr kumimoji="0" lang="fr-CA" sz="2400" b="0" i="0" u="none" strike="noStrike" cap="none" normalizeH="0" baseline="0">
                          <a:ln>
                            <a:noFill/>
                          </a:ln>
                          <a:solidFill>
                            <a:schemeClr val="tx1"/>
                          </a:solidFill>
                          <a:effectLst/>
                          <a:latin typeface="Arial" charset="0"/>
                          <a:cs typeface="Arial" charset="0"/>
                        </a:rPr>
                        <a:t>.</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آباءَنا واخوتنا وبقية الذينَ فى كل موضع من المسكونة، احفظهُم وإيانا بمُعسكر القوات المقدسة.  ونجنا من سهام إبليس المتقدة ناراً، وكل المصائد الشيطانية، ومن فخ المجد الباطل</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 ربُ ارحم.</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658129"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3"/>
          <p:cNvGraphicFramePr>
            <a:graphicFrameLocks/>
          </p:cNvGraphicFramePr>
          <p:nvPr/>
        </p:nvGraphicFramePr>
        <p:xfrm>
          <a:off x="0" y="2298704"/>
          <a:ext cx="10974388" cy="4482720"/>
        </p:xfrm>
        <a:graphic>
          <a:graphicData uri="http://schemas.openxmlformats.org/drawingml/2006/table">
            <a:tbl>
              <a:tblPr/>
              <a:tblGrid>
                <a:gridCol w="4023942">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2194878">
                  <a:extLst>
                    <a:ext uri="{9D8B030D-6E8A-4147-A177-3AD203B41FA5}">
                      <a16:colId xmlns:a16="http://schemas.microsoft.com/office/drawing/2014/main" val="20002"/>
                    </a:ext>
                  </a:extLst>
                </a:gridCol>
              </a:tblGrid>
              <a:tr h="4291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Pray for all those who have bidden us to remember them in our prayers and supplications everyone by  his name, that Christ our God may remember them with all good things at all times and forgive us our sins.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sng" strike="noStrike" cap="none" normalizeH="0" baseline="0" dirty="0">
                          <a:ln>
                            <a:noFill/>
                          </a:ln>
                          <a:solidFill>
                            <a:srgbClr val="FF9933"/>
                          </a:solidFill>
                          <a:effectLst/>
                          <a:latin typeface="Arial" charset="0"/>
                          <a:cs typeface="Times New Roman" pitchFamily="18" charset="0"/>
                        </a:rPr>
                        <a:t>People:</a:t>
                      </a:r>
                      <a:r>
                        <a:rPr kumimoji="0" lang="en-US" sz="2200" b="1" i="0" u="none" strike="noStrike" cap="none" normalizeH="0" baseline="0" noProof="1">
                          <a:ln>
                            <a:noFill/>
                          </a:ln>
                          <a:solidFill>
                            <a:schemeClr val="bg1"/>
                          </a:solidFill>
                          <a:effectLst/>
                          <a:latin typeface="Arial" charset="0"/>
                          <a:cs typeface="Arial" charset="0"/>
                        </a:rPr>
                        <a:t> </a:t>
                      </a:r>
                      <a:endParaRPr kumimoji="0" lang="en-US" sz="22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noProof="1">
                          <a:ln>
                            <a:noFill/>
                          </a:ln>
                          <a:solidFill>
                            <a:schemeClr val="tx1"/>
                          </a:solidFill>
                          <a:effectLst/>
                          <a:latin typeface="Arial" charset="0"/>
                          <a:cs typeface="Arial" charset="0"/>
                        </a:rPr>
                        <a:t>Lord</a:t>
                      </a:r>
                      <a:r>
                        <a:rPr kumimoji="0" lang="en-US" sz="2200" b="0" i="0" u="none" strike="noStrike" cap="none" normalizeH="0" baseline="0" dirty="0">
                          <a:ln>
                            <a:noFill/>
                          </a:ln>
                          <a:solidFill>
                            <a:schemeClr val="tx1"/>
                          </a:solidFill>
                          <a:effectLst/>
                          <a:latin typeface="Arial" charset="0"/>
                          <a:cs typeface="Arial" charset="0"/>
                        </a:rPr>
                        <a:t>, </a:t>
                      </a:r>
                      <a:r>
                        <a:rPr kumimoji="0" lang="en-US" sz="2200" b="0" i="0" u="none" strike="noStrike" cap="none" normalizeH="0" baseline="0" noProof="1">
                          <a:ln>
                            <a:noFill/>
                          </a:ln>
                          <a:solidFill>
                            <a:schemeClr val="tx1"/>
                          </a:solidFill>
                          <a:effectLst/>
                          <a:latin typeface="Arial" charset="0"/>
                          <a:cs typeface="Arial" charset="0"/>
                        </a:rPr>
                        <a:t>have mercy.</a:t>
                      </a:r>
                      <a:endParaRPr kumimoji="0" lang="en-US" sz="2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24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Priez pour tous ceux qui nous ont demandé de nous souvenir d’eux dans nos prières et nos supplications, chacun par son nom, pour que Le Christ notre Dieu se souviens d’eux en toutes bonnes chose tout le temps et nous pardonne nos péchés.</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200" b="0" i="0" u="sng" strike="noStrike" cap="none" normalizeH="0" baseline="0" dirty="0">
                          <a:ln>
                            <a:noFill/>
                          </a:ln>
                          <a:solidFill>
                            <a:srgbClr val="FF9933"/>
                          </a:solidFill>
                          <a:effectLst/>
                          <a:latin typeface="Arial" charset="0"/>
                          <a:cs typeface="Times New Roman" pitchFamily="18" charset="0"/>
                        </a:rPr>
                        <a:t>L’Assemblée</a:t>
                      </a:r>
                      <a:endParaRPr kumimoji="0" lang="ar-EG" sz="2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r>
                        <a:rPr kumimoji="0" lang="en-US" sz="2200" b="0" i="0" u="none" strike="noStrike" cap="none" normalizeH="0" baseline="0" dirty="0">
                          <a:ln>
                            <a:noFill/>
                          </a:ln>
                          <a:solidFill>
                            <a:schemeClr val="tx1"/>
                          </a:solidFill>
                          <a:effectLst/>
                          <a:latin typeface="Arial" charset="0"/>
                          <a:cs typeface="Arial" charset="0"/>
                        </a:rPr>
                        <a:t> </a:t>
                      </a:r>
                      <a:endParaRPr kumimoji="0" lang="ar-EG" sz="2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sng" strike="noStrike" cap="none" normalizeH="0" baseline="0" dirty="0">
                          <a:ln>
                            <a:noFill/>
                          </a:ln>
                          <a:solidFill>
                            <a:srgbClr val="FF9933"/>
                          </a:solidFill>
                          <a:effectLst/>
                          <a:latin typeface="Arial" charset="0"/>
                          <a:cs typeface="Times New Roman" pitchFamily="18" charset="0"/>
                        </a:rPr>
                        <a:t>ال</a:t>
                      </a:r>
                      <a:r>
                        <a:rPr kumimoji="0" lang="ar-EG" sz="2400" b="0" i="0" u="sng" strike="noStrike" cap="none" normalizeH="0" baseline="0" dirty="0">
                          <a:ln>
                            <a:noFill/>
                          </a:ln>
                          <a:solidFill>
                            <a:srgbClr val="FF9933"/>
                          </a:solidFill>
                          <a:effectLst/>
                          <a:latin typeface="Arial" charset="0"/>
                          <a:cs typeface="Times New Roman" pitchFamily="18" charset="0"/>
                        </a:rPr>
                        <a:t>شماس</a:t>
                      </a:r>
                      <a:r>
                        <a:rPr kumimoji="0" lang="ar-SA" sz="2400" b="0" i="0" u="sng" strike="noStrike" cap="none" normalizeH="0" baseline="0" dirty="0">
                          <a:ln>
                            <a:noFill/>
                          </a:ln>
                          <a:solidFill>
                            <a:srgbClr val="FF9933"/>
                          </a:solidFill>
                          <a:effectLst/>
                          <a:latin typeface="Arial" charset="0"/>
                          <a:cs typeface="Times New Roman" pitchFamily="18" charset="0"/>
                        </a:rPr>
                        <a:t>:</a:t>
                      </a:r>
                      <a:r>
                        <a:rPr kumimoji="0" lang="ar-SA" sz="2200" b="0" i="0" u="none" strike="noStrike" cap="none" normalizeH="0" baseline="0" dirty="0">
                          <a:ln>
                            <a:noFill/>
                          </a:ln>
                          <a:solidFill>
                            <a:schemeClr val="tx1"/>
                          </a:solidFill>
                          <a:effectLst/>
                          <a:latin typeface="Arial" charset="0"/>
                          <a:cs typeface="Arial" charset="0"/>
                        </a:rPr>
                        <a:t> </a:t>
                      </a:r>
                      <a:endParaRPr kumimoji="0" lang="en-CA" sz="2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اطلبوا عن كل الذينَ أوصونا أن نذكرهم فى سؤالاتنا وطلباتنا، كل واحدٍ باسمِهِ، </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لكى المسيح إلهُـنا </a:t>
                      </a:r>
                      <a:r>
                        <a:rPr kumimoji="0" lang="ar-EG"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يذكرهم بالخير فى كل حين ويغفرَ لنا خطايانا.</a:t>
                      </a:r>
                      <a:r>
                        <a:rPr kumimoji="0" lang="en-US" sz="2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charset="0"/>
                        </a:rPr>
                        <a:t>يا ربُ ارحم.</a:t>
                      </a:r>
                      <a:endParaRPr kumimoji="0" lang="en-US" sz="2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7915" name="Group 11"/>
          <p:cNvGraphicFramePr>
            <a:graphicFrameLocks noGrp="1"/>
          </p:cNvGraphicFramePr>
          <p:nvPr>
            <p:ph/>
          </p:nvPr>
        </p:nvGraphicFramePr>
        <p:xfrm>
          <a:off x="0" y="0"/>
          <a:ext cx="10974388" cy="2141856"/>
        </p:xfrm>
        <a:graphic>
          <a:graphicData uri="http://schemas.openxmlformats.org/drawingml/2006/table">
            <a:tbl>
              <a:tblPr/>
              <a:tblGrid>
                <a:gridCol w="4023942">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560691">
                  <a:extLst>
                    <a:ext uri="{9D8B030D-6E8A-4147-A177-3AD203B41FA5}">
                      <a16:colId xmlns:a16="http://schemas.microsoft.com/office/drawing/2014/main" val="20002"/>
                    </a:ext>
                  </a:extLst>
                </a:gridCol>
              </a:tblGrid>
              <a:tr h="199231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Priest:</a:t>
                      </a:r>
                      <a:r>
                        <a:rPr kumimoji="0" lang="en-US" sz="3600" b="1" i="0" u="none" strike="noStrike" cap="none" normalizeH="0" baseline="0" noProof="1">
                          <a:ln>
                            <a:noFill/>
                          </a:ln>
                          <a:solidFill>
                            <a:schemeClr val="bg1"/>
                          </a:solidFill>
                          <a:effectLst/>
                          <a:latin typeface="Arial" charset="0"/>
                          <a:cs typeface="Arial" charset="0"/>
                        </a:rPr>
                        <a:t> </a:t>
                      </a:r>
                      <a:endParaRPr kumimoji="0" lang="en-US" sz="36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Remember, O Lord, all those who have bidden us to remember  them.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Souviens-Toi Seigneur de tous ceux qui nous ont demandé de nous souvenir d’eux</a:t>
                      </a:r>
                      <a:r>
                        <a:rPr kumimoji="0" lang="fr-CA"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a:t>
                      </a:r>
                      <a:r>
                        <a:rPr kumimoji="0" lang="ar-EG" sz="3200" b="0" i="0" u="sng" strike="noStrike" cap="none" normalizeH="0" baseline="0" dirty="0">
                          <a:ln>
                            <a:noFill/>
                          </a:ln>
                          <a:solidFill>
                            <a:srgbClr val="FF9933"/>
                          </a:solidFill>
                          <a:effectLst/>
                          <a:latin typeface="Arial" charset="0"/>
                          <a:cs typeface="Times New Roman" pitchFamily="18" charset="0"/>
                        </a:rPr>
                        <a:t>كاهن</a:t>
                      </a:r>
                      <a:r>
                        <a:rPr kumimoji="0" lang="ar-SA" sz="32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أذكر يا ربُ كل الذينَ أوصونا أن نذكرهم.</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0732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69954" name="Group 2"/>
          <p:cNvGraphicFramePr>
            <a:graphicFrameLocks noGrp="1"/>
          </p:cNvGraphicFramePr>
          <p:nvPr>
            <p:ph/>
          </p:nvPr>
        </p:nvGraphicFramePr>
        <p:xfrm>
          <a:off x="0" y="0"/>
          <a:ext cx="10974388" cy="6400800"/>
        </p:xfrm>
        <a:graphic>
          <a:graphicData uri="http://schemas.openxmlformats.org/drawingml/2006/table">
            <a:tbl>
              <a:tblPr/>
              <a:tblGrid>
                <a:gridCol w="3749583">
                  <a:extLst>
                    <a:ext uri="{9D8B030D-6E8A-4147-A177-3AD203B41FA5}">
                      <a16:colId xmlns:a16="http://schemas.microsoft.com/office/drawing/2014/main" val="20000"/>
                    </a:ext>
                  </a:extLst>
                </a:gridCol>
                <a:gridCol w="4481208">
                  <a:extLst>
                    <a:ext uri="{9D8B030D-6E8A-4147-A177-3AD203B41FA5}">
                      <a16:colId xmlns:a16="http://schemas.microsoft.com/office/drawing/2014/main" val="20001"/>
                    </a:ext>
                  </a:extLst>
                </a:gridCol>
                <a:gridCol w="2743597">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In our prayers and our supplications that we offer up unto You, O Lord our God, at this time of this holy liturgy.  Those whom we remember at all times, those in the memory of each one of us</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ar-EG" sz="32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Dans nos prières et nos supplications que nous t’adressons O Seigneur notre Dieu en ce moment de cette sainte liturgie. Ceux dont nous nous souvenons en tout  temps et ceux qui sont dans la mémoire de chacun de nous.  </a:t>
                      </a:r>
                      <a:endParaRPr kumimoji="0" lang="ar-EG" sz="24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فى صلواتنا وطلباتنا التى نصنعُها إليك أيها الربُ إلهُـنا، كهذا الوقت الذى لهذا القداس الطاهر.  الذينَ نذكرهم كل حين، والذينَ فى فكر كل واحدٍ منا. </a:t>
                      </a:r>
                      <a:r>
                        <a:rPr kumimoji="0" lang="ar-SA" sz="28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28858" name="Group 58"/>
          <p:cNvGraphicFramePr>
            <a:graphicFrameLocks noGrp="1"/>
          </p:cNvGraphicFramePr>
          <p:nvPr/>
        </p:nvGraphicFramePr>
        <p:xfrm>
          <a:off x="155488" y="260593"/>
          <a:ext cx="10517122" cy="6400800"/>
        </p:xfrm>
        <a:graphic>
          <a:graphicData uri="http://schemas.openxmlformats.org/drawingml/2006/table">
            <a:tbl>
              <a:tblPr/>
              <a:tblGrid>
                <a:gridCol w="3322801">
                  <a:extLst>
                    <a:ext uri="{9D8B030D-6E8A-4147-A177-3AD203B41FA5}">
                      <a16:colId xmlns:a16="http://schemas.microsoft.com/office/drawing/2014/main" val="20000"/>
                    </a:ext>
                  </a:extLst>
                </a:gridCol>
                <a:gridCol w="3505707">
                  <a:extLst>
                    <a:ext uri="{9D8B030D-6E8A-4147-A177-3AD203B41FA5}">
                      <a16:colId xmlns:a16="http://schemas.microsoft.com/office/drawing/2014/main" val="20001"/>
                    </a:ext>
                  </a:extLst>
                </a:gridCol>
                <a:gridCol w="3688614">
                  <a:extLst>
                    <a:ext uri="{9D8B030D-6E8A-4147-A177-3AD203B41FA5}">
                      <a16:colId xmlns:a16="http://schemas.microsoft.com/office/drawing/2014/main" val="20002"/>
                    </a:ext>
                  </a:extLst>
                </a:gridCol>
              </a:tblGrid>
              <a:tr h="41449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Coptic1" pitchFamily="2" charset="0"/>
                          <a:cs typeface="Arial" charset="0"/>
                        </a:rPr>
                        <a:t>V/</a:t>
                      </a:r>
                      <a:r>
                        <a:rPr kumimoji="0" lang="en-US" sz="2900" b="0" i="0" u="none" strike="noStrike" cap="none" normalizeH="0" baseline="0" dirty="0" err="1">
                          <a:ln>
                            <a:noFill/>
                          </a:ln>
                          <a:solidFill>
                            <a:schemeClr val="tx1"/>
                          </a:solidFill>
                          <a:effectLst/>
                          <a:latin typeface="Coptic1" pitchFamily="2" charset="0"/>
                          <a:cs typeface="Arial" charset="0"/>
                        </a:rPr>
                        <a:t>etsop</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v~n</a:t>
                      </a:r>
                      <a:r>
                        <a:rPr kumimoji="0" lang="en-US" sz="2900" b="0" i="0" u="none" strike="noStrike" cap="none" normalizeH="0" baseline="0" dirty="0">
                          <a:ln>
                            <a:noFill/>
                          </a:ln>
                          <a:solidFill>
                            <a:schemeClr val="tx1"/>
                          </a:solidFill>
                          <a:effectLst/>
                          <a:latin typeface="Coptic1" pitchFamily="2" charset="0"/>
                          <a:cs typeface="Arial" charset="0"/>
                        </a:rPr>
                        <a:t>/b P[</a:t>
                      </a:r>
                      <a:r>
                        <a:rPr kumimoji="0" lang="en-US" sz="2900" b="0" i="0" u="none" strike="noStrike" cap="none" normalizeH="0" baseline="0" dirty="0" err="1">
                          <a:ln>
                            <a:noFill/>
                          </a:ln>
                          <a:solidFill>
                            <a:schemeClr val="tx1"/>
                          </a:solidFill>
                          <a:effectLst/>
                          <a:latin typeface="Coptic1" pitchFamily="2" charset="0"/>
                          <a:cs typeface="Arial" charset="0"/>
                        </a:rPr>
                        <a:t>oic</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Vnou</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n~te</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meym</a:t>
                      </a:r>
                      <a:r>
                        <a:rPr kumimoji="0" lang="en-US" sz="2900" b="0" i="0" u="none" strike="noStrike" cap="none" normalizeH="0" baseline="0" dirty="0">
                          <a:ln>
                            <a:noFill/>
                          </a:ln>
                          <a:solidFill>
                            <a:schemeClr val="tx1"/>
                          </a:solidFill>
                          <a:effectLst/>
                          <a:latin typeface="Coptic1" pitchFamily="2" charset="0"/>
                          <a:cs typeface="Arial" charset="0"/>
                        </a:rPr>
                        <a:t>/</a:t>
                      </a:r>
                      <a:r>
                        <a:rPr kumimoji="0" lang="en-US" sz="2900" b="0" i="0" u="none" strike="noStrike" cap="none" normalizeH="0" baseline="0" dirty="0" err="1">
                          <a:ln>
                            <a:noFill/>
                          </a:ln>
                          <a:solidFill>
                            <a:schemeClr val="tx1"/>
                          </a:solidFill>
                          <a:effectLst/>
                          <a:latin typeface="Coptic1" pitchFamily="2" charset="0"/>
                          <a:cs typeface="Arial" charset="0"/>
                        </a:rPr>
                        <a:t>i</a:t>
                      </a:r>
                      <a:r>
                        <a:rPr kumimoji="0" lang="en-US" sz="2900" b="0" i="0" u="none" strike="noStrike" cap="none" normalizeH="0" baseline="0" dirty="0">
                          <a:ln>
                            <a:noFill/>
                          </a:ln>
                          <a:solidFill>
                            <a:schemeClr val="tx1"/>
                          </a:solidFill>
                          <a:effectLst/>
                          <a:latin typeface="Coptic1" pitchFamily="2" charset="0"/>
                          <a:cs typeface="Arial" charset="0"/>
                        </a:rPr>
                        <a:t>.  V/</a:t>
                      </a:r>
                      <a:r>
                        <a:rPr kumimoji="0" lang="en-US" sz="2900" b="0" i="0" u="none" strike="noStrike" cap="none" normalizeH="0" baseline="0" dirty="0" err="1">
                          <a:ln>
                            <a:noFill/>
                          </a:ln>
                          <a:solidFill>
                            <a:schemeClr val="tx1"/>
                          </a:solidFill>
                          <a:effectLst/>
                          <a:latin typeface="Coptic1" pitchFamily="2" charset="0"/>
                          <a:cs typeface="Arial" charset="0"/>
                        </a:rPr>
                        <a:t>etsop</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qajwoun~nie~neh</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ouoh</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etoi</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n~ouro</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sa</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e~neh</a:t>
                      </a:r>
                      <a:r>
                        <a:rPr kumimoji="0" lang="en-US" sz="2900" b="0" i="0" u="none" strike="noStrike" cap="none" normalizeH="0" baseline="0" dirty="0">
                          <a:ln>
                            <a:noFill/>
                          </a:ln>
                          <a:solidFill>
                            <a:schemeClr val="tx1"/>
                          </a:solidFill>
                          <a:effectLst/>
                          <a:latin typeface="Coptic1" pitchFamily="2" charset="0"/>
                          <a:cs typeface="Arial" charset="0"/>
                        </a:rPr>
                        <a:t>. V/et sop </a:t>
                      </a:r>
                      <a:r>
                        <a:rPr kumimoji="0" lang="en-US" sz="2900" b="0" i="0" u="none" strike="noStrike" cap="none" normalizeH="0" baseline="0" dirty="0" err="1">
                          <a:ln>
                            <a:noFill/>
                          </a:ln>
                          <a:solidFill>
                            <a:schemeClr val="tx1"/>
                          </a:solidFill>
                          <a:effectLst/>
                          <a:latin typeface="Coptic1" pitchFamily="2" charset="0"/>
                          <a:cs typeface="Arial" charset="0"/>
                        </a:rPr>
                        <a:t>qen</a:t>
                      </a:r>
                      <a:r>
                        <a:rPr kumimoji="0" lang="en-US" sz="2900" b="0" i="0" u="none" strike="noStrike" cap="none" normalizeH="0" baseline="0" dirty="0">
                          <a:ln>
                            <a:noFill/>
                          </a:ln>
                          <a:solidFill>
                            <a:schemeClr val="tx1"/>
                          </a:solidFill>
                          <a:effectLst/>
                          <a:latin typeface="Coptic1" pitchFamily="2" charset="0"/>
                          <a:cs typeface="Arial" charset="0"/>
                        </a:rPr>
                        <a:t> n/et [</a:t>
                      </a:r>
                      <a:r>
                        <a:rPr kumimoji="0" lang="en-US" sz="2900" b="0" i="0" u="none" strike="noStrike" cap="none" normalizeH="0" baseline="0" dirty="0" err="1">
                          <a:ln>
                            <a:noFill/>
                          </a:ln>
                          <a:solidFill>
                            <a:schemeClr val="tx1"/>
                          </a:solidFill>
                          <a:effectLst/>
                          <a:latin typeface="Coptic1" pitchFamily="2" charset="0"/>
                          <a:cs typeface="Arial" charset="0"/>
                        </a:rPr>
                        <a:t>oci</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ouoh</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etjoust</a:t>
                      </a:r>
                      <a:r>
                        <a:rPr kumimoji="0" lang="en-US" sz="2900" b="0" i="0" u="none" strike="noStrike" cap="none" normalizeH="0" baseline="0" dirty="0">
                          <a:ln>
                            <a:noFill/>
                          </a:ln>
                          <a:solidFill>
                            <a:schemeClr val="tx1"/>
                          </a:solidFill>
                          <a:effectLst/>
                          <a:latin typeface="Coptic1" pitchFamily="2" charset="0"/>
                          <a:cs typeface="Arial" charset="0"/>
                        </a:rPr>
                        <a:t> </a:t>
                      </a:r>
                      <a:r>
                        <a:rPr kumimoji="0" lang="en-US" sz="2900" b="0" i="0" u="none" strike="noStrike" cap="none" normalizeH="0" baseline="0" dirty="0" err="1">
                          <a:ln>
                            <a:noFill/>
                          </a:ln>
                          <a:solidFill>
                            <a:schemeClr val="tx1"/>
                          </a:solidFill>
                          <a:effectLst/>
                          <a:latin typeface="Coptic1" pitchFamily="2" charset="0"/>
                          <a:cs typeface="Arial" charset="0"/>
                        </a:rPr>
                        <a:t>e~jen</a:t>
                      </a:r>
                      <a:r>
                        <a:rPr kumimoji="0" lang="en-US" sz="2900" b="0" i="0" u="none" strike="noStrike" cap="none" normalizeH="0" baseline="0" dirty="0">
                          <a:ln>
                            <a:noFill/>
                          </a:ln>
                          <a:solidFill>
                            <a:schemeClr val="tx1"/>
                          </a:solidFill>
                          <a:effectLst/>
                          <a:latin typeface="Coptic1" pitchFamily="2" charset="0"/>
                          <a:cs typeface="Arial" charset="0"/>
                        </a:rPr>
                        <a:t> n/et </a:t>
                      </a:r>
                      <a:r>
                        <a:rPr kumimoji="0" lang="en-US" sz="2900" b="0" i="0" u="none" strike="noStrike" cap="none" normalizeH="0" baseline="0" dirty="0" err="1">
                          <a:ln>
                            <a:noFill/>
                          </a:ln>
                          <a:solidFill>
                            <a:schemeClr val="tx1"/>
                          </a:solidFill>
                          <a:effectLst/>
                          <a:latin typeface="Coptic1" pitchFamily="2" charset="0"/>
                          <a:cs typeface="Arial" charset="0"/>
                        </a:rPr>
                        <a:t>yebi</a:t>
                      </a:r>
                      <a:r>
                        <a:rPr kumimoji="0" lang="en-US" sz="2900" b="0" i="0" u="none" strike="noStrike" cap="none" normalizeH="0" baseline="0" dirty="0">
                          <a:ln>
                            <a:noFill/>
                          </a:ln>
                          <a:solidFill>
                            <a:schemeClr val="tx1"/>
                          </a:solidFill>
                          <a:effectLst/>
                          <a:latin typeface="Coptic1" pitchFamily="2" charset="0"/>
                          <a:cs typeface="Arial" charset="0"/>
                        </a:rPr>
                        <a:t>/out </a:t>
                      </a:r>
                      <a:endParaRPr kumimoji="0" lang="en-US" sz="29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9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000" b="0" i="0" u="none" strike="noStrike" cap="none" normalizeH="0" baseline="0" dirty="0">
                          <a:ln>
                            <a:noFill/>
                          </a:ln>
                          <a:solidFill>
                            <a:schemeClr val="tx1"/>
                          </a:solidFill>
                          <a:effectLst/>
                          <a:latin typeface="Arial" charset="0"/>
                          <a:cs typeface="Arial" charset="0"/>
                        </a:rPr>
                        <a:t>Ô omniprésent, Maître, Seigneur et vrai Dieu, existant avant les âges et régnant pour l’éternité.</a:t>
                      </a:r>
                      <a:r>
                        <a:rPr kumimoji="0" lang="en-US"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a:ln>
                            <a:noFill/>
                          </a:ln>
                          <a:solidFill>
                            <a:schemeClr val="tx1"/>
                          </a:solidFill>
                          <a:effectLst/>
                          <a:latin typeface="Arial" charset="0"/>
                          <a:cs typeface="Arial" charset="0"/>
                        </a:rPr>
                        <a:t>Qui habite au plus haut et regarde les humbles.</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p>
                      <a:pPr marL="457200" marR="0" lvl="1"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pitchFamily="34" charset="0"/>
                        </a:rPr>
                        <a:t>أيُها الكائنُ السيدُ الربُ إله الحق الكائنُ قبلَ الدهور والمالكُ إلى الأبد، الساكنُ </a:t>
                      </a:r>
                      <a:r>
                        <a:rPr kumimoji="0" lang="ar-SA" sz="3200" b="0" i="0" u="none" strike="noStrike" cap="none" normalizeH="0" baseline="0" dirty="0" err="1">
                          <a:ln>
                            <a:noFill/>
                          </a:ln>
                          <a:solidFill>
                            <a:schemeClr val="tx1"/>
                          </a:solidFill>
                          <a:effectLst/>
                          <a:latin typeface="Arial" charset="0"/>
                          <a:cs typeface="Arial" pitchFamily="34" charset="0"/>
                        </a:rPr>
                        <a:t>فى</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الأعالى</a:t>
                      </a:r>
                      <a:r>
                        <a:rPr kumimoji="0" lang="ar-SA" sz="3200" b="0" i="0" u="none" strike="noStrike" cap="none" normalizeH="0" baseline="0" dirty="0">
                          <a:ln>
                            <a:noFill/>
                          </a:ln>
                          <a:solidFill>
                            <a:schemeClr val="tx1"/>
                          </a:solidFill>
                          <a:effectLst/>
                          <a:latin typeface="Arial" charset="0"/>
                          <a:cs typeface="Arial" pitchFamily="34" charset="0"/>
                        </a:rPr>
                        <a:t> والناظرُ إلى المتواضعات.</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0978" name="Group 2"/>
          <p:cNvGraphicFramePr>
            <a:graphicFrameLocks noGrp="1"/>
          </p:cNvGraphicFramePr>
          <p:nvPr>
            <p:ph/>
          </p:nvPr>
        </p:nvGraphicFramePr>
        <p:xfrm>
          <a:off x="0" y="0"/>
          <a:ext cx="10974388" cy="6400800"/>
        </p:xfrm>
        <a:graphic>
          <a:graphicData uri="http://schemas.openxmlformats.org/drawingml/2006/table">
            <a:tbl>
              <a:tblPr/>
              <a:tblGrid>
                <a:gridCol w="4023942">
                  <a:extLst>
                    <a:ext uri="{9D8B030D-6E8A-4147-A177-3AD203B41FA5}">
                      <a16:colId xmlns:a16="http://schemas.microsoft.com/office/drawing/2014/main" val="20000"/>
                    </a:ext>
                  </a:extLst>
                </a:gridCol>
                <a:gridCol w="3841036">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and their memorial which has now taken place, may it be for them like a steadfast fortress, overcoming every harm of the demons and the counsel of wicked men.</a:t>
                      </a:r>
                    </a:p>
                    <a:p>
                      <a:pPr marL="0" marR="0" lvl="0" indent="0" algn="l" defTabSz="914400" rtl="0" eaLnBrk="0" fontAlgn="base" latinLnBrk="0" hangingPunct="0">
                        <a:lnSpc>
                          <a:spcPct val="9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endParaRPr kumimoji="0" lang="fr-CA" sz="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Que cette commémoration soit pour eux comme une forteresse solide vainqueur de touts les dommages des démons et l’intrigue des malfaisants</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0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a:t>
                      </a:r>
                      <a:r>
                        <a:rPr kumimoji="0" lang="fr-CA" sz="2800" b="0" i="0" u="none" strike="noStrike" cap="none" normalizeH="0" baseline="0" dirty="0">
                          <a:ln>
                            <a:noFill/>
                          </a:ln>
                          <a:solidFill>
                            <a:schemeClr val="tx1"/>
                          </a:solidFill>
                          <a:effectLst/>
                          <a:latin typeface="Arial" charset="0"/>
                          <a:cs typeface="Arial" charset="0"/>
                        </a:rPr>
                        <a:t>eigneur aie  pitié</a:t>
                      </a:r>
                      <a:r>
                        <a:rPr kumimoji="0" lang="fr-CA" sz="2400" b="0" i="0" u="none" strike="noStrike" cap="none" normalizeH="0" baseline="0" dirty="0">
                          <a:ln>
                            <a:noFill/>
                          </a:ln>
                          <a:solidFill>
                            <a:schemeClr val="tx1"/>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وتذكارهم الذى صار الآن فليكن لهم مثلَ سورٍ ثابت غالب لكل مَضَرات الشياطين ومُؤامرة الناس الأشرار.</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2002" name="Group 2"/>
          <p:cNvGraphicFramePr>
            <a:graphicFrameLocks noGrp="1"/>
          </p:cNvGraphicFramePr>
          <p:nvPr>
            <p:ph/>
          </p:nvPr>
        </p:nvGraphicFramePr>
        <p:xfrm>
          <a:off x="0" y="0"/>
          <a:ext cx="10974388" cy="6915024"/>
        </p:xfrm>
        <a:graphic>
          <a:graphicData uri="http://schemas.openxmlformats.org/drawingml/2006/table">
            <a:tbl>
              <a:tblPr/>
              <a:tblGrid>
                <a:gridCol w="3932489">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Worship God in fear and trembling.</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 </a:t>
                      </a:r>
                      <a:r>
                        <a:rPr kumimoji="0" lang="en-US" sz="2800" b="0" i="0" u="sng" strike="noStrike" cap="none" normalizeH="0" baseline="0" dirty="0">
                          <a:ln>
                            <a:noFill/>
                          </a:ln>
                          <a:solidFill>
                            <a:srgbClr val="FF9933"/>
                          </a:solidFill>
                          <a:effectLst/>
                          <a:latin typeface="Arial" charset="0"/>
                          <a:cs typeface="Times New Roman" pitchFamily="18" charset="0"/>
                        </a:rPr>
                        <a:t>(inaudibly):</a:t>
                      </a:r>
                      <a:r>
                        <a:rPr kumimoji="0" lang="en-US" sz="3200" b="0" i="0" u="none" strike="noStrike" cap="none" normalizeH="0" baseline="0" dirty="0">
                          <a:ln>
                            <a:noFill/>
                          </a:ln>
                          <a:solidFill>
                            <a:schemeClr val="tx1"/>
                          </a:solidFill>
                          <a:effectLst/>
                          <a:latin typeface="Arial" charset="0"/>
                          <a:cs typeface="Arial" charset="0"/>
                        </a:rPr>
                        <a:t> </a:t>
                      </a: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Times New Roman" pitchFamily="18" charset="0"/>
                        </a:rPr>
                        <a:t>Remember, O Lord, my weak wretched soul and grant me to understand how great is my standing before Your holy altar.  Break away from me all the desires of ignorance and youth</a:t>
                      </a:r>
                      <a:endParaRPr kumimoji="0" lang="en-US" sz="28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Diacre:</a:t>
                      </a:r>
                      <a:endParaRPr kumimoji="0" lang="fr-CA"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Adorez Dieu avec crainte et révérance</a:t>
                      </a:r>
                      <a:r>
                        <a:rPr kumimoji="0" lang="en-US" sz="32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 </a:t>
                      </a:r>
                      <a:r>
                        <a:rPr kumimoji="0" lang="fr-CA" sz="2400" b="0" i="0" u="sng" strike="noStrike" cap="none" normalizeH="0" baseline="0">
                          <a:ln>
                            <a:noFill/>
                          </a:ln>
                          <a:solidFill>
                            <a:srgbClr val="FF9933"/>
                          </a:solidFill>
                          <a:effectLst/>
                          <a:latin typeface="Arial" charset="0"/>
                          <a:cs typeface="Times New Roman" pitchFamily="18" charset="0"/>
                        </a:rPr>
                        <a:t>(secrètement:)</a:t>
                      </a:r>
                      <a:r>
                        <a:rPr kumimoji="0" lang="fr-CA" sz="2800" b="0" i="0" u="sng" strike="noStrike" cap="none" normalizeH="0" baseline="0">
                          <a:ln>
                            <a:noFill/>
                          </a:ln>
                          <a:solidFill>
                            <a:srgbClr val="FF9933"/>
                          </a:solidFill>
                          <a:effectLst/>
                          <a:latin typeface="Arial" charset="0"/>
                          <a:cs typeface="Times New Roman" pitchFamily="18" charset="0"/>
                        </a:rPr>
                        <a:t> </a:t>
                      </a:r>
                      <a:endParaRPr kumimoji="0" lang="ar-EG" sz="28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Souviens-Toi Seigneur de mon âme faible et fatigué, accorde-moi de comprendre la majesté de me tenir debout devant Ton autel saint.  Enlève de moi tout les plaisirs de l’ignorance et de la jeunesse,</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شماس</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اسجدوا للهِ بخوفٍ ورعدةٍ.</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r>
                        <a:rPr kumimoji="0" lang="ar-EG" sz="3600" b="0" i="0" u="sng" strike="noStrike" cap="none" normalizeH="0" baseline="0" dirty="0">
                          <a:ln>
                            <a:noFill/>
                          </a:ln>
                          <a:solidFill>
                            <a:srgbClr val="FF9933"/>
                          </a:solidFill>
                          <a:effectLst/>
                          <a:latin typeface="Arial" charset="0"/>
                          <a:cs typeface="Times New Roman" pitchFamily="18" charset="0"/>
                        </a:rPr>
                        <a:t>(سراً)</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أذكر يا ربُ نفسى الضعيفة الشقية، وامنحنى أن أفهم ما هو عِظم قيامى أمام مذبحِكَ المقدس، واقطع عنى كل لذات الجهل والصبا،</a:t>
                      </a:r>
                      <a:endParaRPr kumimoji="0" lang="ar-EG"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3042" name="Group 18"/>
          <p:cNvGraphicFramePr>
            <a:graphicFrameLocks noGrp="1"/>
          </p:cNvGraphicFramePr>
          <p:nvPr>
            <p:ph/>
          </p:nvPr>
        </p:nvGraphicFramePr>
        <p:xfrm>
          <a:off x="0" y="0"/>
          <a:ext cx="10974388" cy="6677280"/>
        </p:xfrm>
        <a:graphic>
          <a:graphicData uri="http://schemas.openxmlformats.org/drawingml/2006/table">
            <a:tbl>
              <a:tblPr/>
              <a:tblGrid>
                <a:gridCol w="3749583">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 </a:t>
                      </a:r>
                      <a:r>
                        <a:rPr kumimoji="0" lang="en-US" sz="2400" b="0" i="0" u="sng" strike="noStrike" cap="none" normalizeH="0" baseline="0">
                          <a:ln>
                            <a:noFill/>
                          </a:ln>
                          <a:solidFill>
                            <a:srgbClr val="FF9933"/>
                          </a:solidFill>
                          <a:effectLst/>
                          <a:latin typeface="Arial" charset="0"/>
                          <a:cs typeface="Times New Roman" pitchFamily="18" charset="0"/>
                        </a:rPr>
                        <a:t>(inaudibly):</a:t>
                      </a:r>
                      <a:endParaRPr kumimoji="0" lang="en-CA" sz="2400" b="0" i="0" u="none" strike="noStrike" cap="none" normalizeH="0" baseline="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Times New Roman" pitchFamily="18" charset="0"/>
                        </a:rPr>
                        <a:t>so that it might not become a yoke on me in giving an account on the awesome day of judgment.   And deliver me from all the works of the opposing powers, and do not destroy me because of my iniquities.  Do not get angry forever to  keep my wicked deeds, </a:t>
                      </a:r>
                      <a:endParaRPr kumimoji="0" lang="en-US" sz="2800" b="0" i="0" u="none" strike="noStrike" cap="none" normalizeH="0" baseline="0">
                        <a:ln>
                          <a:noFill/>
                        </a:ln>
                        <a:solidFill>
                          <a:schemeClr val="tx1"/>
                        </a:solidFill>
                        <a:effectLst/>
                        <a:latin typeface="Arial" charset="0"/>
                        <a:cs typeface="Times New Roman" pitchFamily="18"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 </a:t>
                      </a:r>
                      <a:r>
                        <a:rPr kumimoji="0" lang="fr-CA" sz="2400" b="0" i="0" u="sng" strike="noStrike" cap="none" normalizeH="0" baseline="0">
                          <a:ln>
                            <a:noFill/>
                          </a:ln>
                          <a:solidFill>
                            <a:srgbClr val="FF9933"/>
                          </a:solidFill>
                          <a:effectLst/>
                          <a:latin typeface="Arial" charset="0"/>
                          <a:cs typeface="Times New Roman" pitchFamily="18" charset="0"/>
                        </a:rPr>
                        <a:t>(secrètement:)</a:t>
                      </a:r>
                      <a:endParaRPr kumimoji="0" lang="fr-CA"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afin que ca ne devienne pas un fardeau sur moi au jour du jugement redoutable.  Sauve-moi de toutes les actions des puissances opposées et ne me condamne pas a cause de mes péchés.  Ne Te fâche pas éternellement en Te rappelant de mes méchants œuvres. </a:t>
                      </a:r>
                      <a:endParaRPr kumimoji="0" lang="ar-EG"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0000"/>
                        </a:lnSpc>
                        <a:spcBef>
                          <a:spcPct val="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a:t>
                      </a:r>
                      <a:r>
                        <a:rPr kumimoji="0" lang="ar-EG" sz="3600" b="0" i="0" u="sng" strike="noStrike" cap="none" normalizeH="0" baseline="0">
                          <a:ln>
                            <a:noFill/>
                          </a:ln>
                          <a:solidFill>
                            <a:srgbClr val="FF9933"/>
                          </a:solidFill>
                          <a:effectLst/>
                          <a:latin typeface="Arial" charset="0"/>
                          <a:cs typeface="Times New Roman" pitchFamily="18" charset="0"/>
                        </a:rPr>
                        <a:t>كاهن</a:t>
                      </a:r>
                      <a:r>
                        <a:rPr kumimoji="0" lang="ar-SA" sz="3600" b="0" i="0" u="sng" strike="noStrike" cap="none" normalizeH="0" baseline="0">
                          <a:ln>
                            <a:noFill/>
                          </a:ln>
                          <a:solidFill>
                            <a:srgbClr val="FF9933"/>
                          </a:solidFill>
                          <a:effectLst/>
                          <a:latin typeface="Arial" charset="0"/>
                          <a:cs typeface="Times New Roman" pitchFamily="18" charset="0"/>
                        </a:rPr>
                        <a:t>:</a:t>
                      </a:r>
                      <a:r>
                        <a:rPr kumimoji="0" lang="ar-EG" sz="3600" b="0" i="0" u="sng" strike="noStrike" cap="none" normalizeH="0" baseline="0">
                          <a:ln>
                            <a:noFill/>
                          </a:ln>
                          <a:solidFill>
                            <a:srgbClr val="FF9933"/>
                          </a:solidFill>
                          <a:effectLst/>
                          <a:latin typeface="Arial" charset="0"/>
                          <a:cs typeface="Times New Roman" pitchFamily="18" charset="0"/>
                        </a:rPr>
                        <a:t>(سراً)</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لكى لا يكون لى هذا ثقلا فى جواب يوم الدينونة المرهوبة.  ونجنى من كل أفعال القوات المضادة، ولا تهلكنى بآثامى.  ولا تغضب إلى الأبد فتحفظ لى شرورى.</a:t>
                      </a:r>
                      <a:endParaRPr kumimoji="0" lang="en-US"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4082" name="Group 34"/>
          <p:cNvGraphicFramePr>
            <a:graphicFrameLocks noGrp="1"/>
          </p:cNvGraphicFramePr>
          <p:nvPr>
            <p:ph/>
          </p:nvPr>
        </p:nvGraphicFramePr>
        <p:xfrm>
          <a:off x="0" y="0"/>
          <a:ext cx="10974388" cy="6561456"/>
        </p:xfrm>
        <a:graphic>
          <a:graphicData uri="http://schemas.openxmlformats.org/drawingml/2006/table">
            <a:tbl>
              <a:tblPr/>
              <a:tblGrid>
                <a:gridCol w="3932489">
                  <a:extLst>
                    <a:ext uri="{9D8B030D-6E8A-4147-A177-3AD203B41FA5}">
                      <a16:colId xmlns:a16="http://schemas.microsoft.com/office/drawing/2014/main" val="20000"/>
                    </a:ext>
                  </a:extLst>
                </a:gridCol>
                <a:gridCol w="4389755">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Times New Roman" pitchFamily="18" charset="0"/>
                        </a:rPr>
                        <a:t>but rather show me also Your goodness in me and deliver me, I, the unworthy, according to the multitude of Your mercy on me.</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Loudly:</a:t>
                      </a:r>
                      <a:endParaRPr kumimoji="0" lang="en-CA" sz="20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That I may bless You at all times, all the days of my life. </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1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People:</a:t>
                      </a:r>
                      <a:r>
                        <a:rPr kumimoji="0" lang="en-US" sz="4000" b="1" i="0" u="none" strike="noStrike" cap="none" normalizeH="0" baseline="0" noProof="1">
                          <a:ln>
                            <a:noFill/>
                          </a:ln>
                          <a:solidFill>
                            <a:schemeClr val="bg1"/>
                          </a:solidFill>
                          <a:effectLst/>
                          <a:latin typeface="Arial" charset="0"/>
                          <a:cs typeface="Arial" charset="0"/>
                        </a:rPr>
                        <a:t> </a:t>
                      </a:r>
                      <a:endParaRPr kumimoji="0" lang="en-US" sz="40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800" b="0" i="0" u="none" strike="noStrike" cap="none" normalizeH="0" baseline="0" noProof="1">
                          <a:ln>
                            <a:noFill/>
                          </a:ln>
                          <a:solidFill>
                            <a:schemeClr val="tx1"/>
                          </a:solidFill>
                          <a:effectLst/>
                          <a:latin typeface="Arial" charset="0"/>
                          <a:cs typeface="Arial" charset="0"/>
                        </a:rPr>
                        <a:t>Lord</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noProof="1">
                          <a:ln>
                            <a:noFill/>
                          </a:ln>
                          <a:solidFill>
                            <a:schemeClr val="tx1"/>
                          </a:solidFill>
                          <a:effectLst/>
                          <a:latin typeface="Arial" charset="0"/>
                          <a:cs typeface="Arial" charset="0"/>
                        </a:rPr>
                        <a:t>have mercy.</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Mais fait moi voir aussi Ta bonté à moi, et sauve moi, l’indigne, selon Ta multiple miséricorde envers moi.</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A haute voie: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Pour que je Te bénisse en tout temps,  tous les jours de ma vie.</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r>
                        <a:rPr kumimoji="0" lang="fr-CA" sz="2400" b="0" i="0" u="none" strike="noStrike" cap="none" normalizeH="0" baseline="0" dirty="0">
                          <a:ln>
                            <a:noFill/>
                          </a:ln>
                          <a:solidFill>
                            <a:schemeClr val="tx1"/>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بل أرنى أنا أيضاً صلاحَك فىَّ ونجنى أنا غير المستحق ككثرة رحمتك علىَّ.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14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جهرا:ً</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لكى أباركك كلَ حين جميع أيام حياتى.</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5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5086" name="Group 14"/>
          <p:cNvGraphicFramePr>
            <a:graphicFrameLocks noGrp="1"/>
          </p:cNvGraphicFramePr>
          <p:nvPr>
            <p:ph/>
          </p:nvPr>
        </p:nvGraphicFramePr>
        <p:xfrm>
          <a:off x="0" y="0"/>
          <a:ext cx="10974388" cy="6668136"/>
        </p:xfrm>
        <a:graphic>
          <a:graphicData uri="http://schemas.openxmlformats.org/drawingml/2006/table">
            <a:tbl>
              <a:tblPr/>
              <a:tblGrid>
                <a:gridCol w="3932489">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gridCol w="3017957">
                  <a:extLst>
                    <a:ext uri="{9D8B030D-6E8A-4147-A177-3AD203B41FA5}">
                      <a16:colId xmlns:a16="http://schemas.microsoft.com/office/drawing/2014/main" val="20002"/>
                    </a:ext>
                  </a:extLst>
                </a:gridCol>
              </a:tblGrid>
              <a:tr h="64008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Remember, O Lord, this holy priesthood that is Yours. </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Deacon:</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400" b="0" i="0" u="none" strike="noStrike" cap="none" normalizeH="0" baseline="0" dirty="0">
                          <a:ln>
                            <a:noFill/>
                          </a:ln>
                          <a:solidFill>
                            <a:schemeClr val="tx1"/>
                          </a:solidFill>
                          <a:effectLst/>
                          <a:latin typeface="Arial" charset="0"/>
                          <a:cs typeface="Arial" charset="0"/>
                        </a:rPr>
                        <a:t>Pray for this holy priesthood and all the orders of the orthodox priesthood that Christ our God may answer them, guard them, strengthen them, have mercy on them and for</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400" b="0" i="0" u="none" strike="noStrike" cap="none" normalizeH="0" baseline="0" dirty="0">
                          <a:ln>
                            <a:noFill/>
                          </a:ln>
                          <a:solidFill>
                            <a:schemeClr val="tx1"/>
                          </a:solidFill>
                          <a:effectLst/>
                          <a:latin typeface="Arial" charset="0"/>
                          <a:cs typeface="Arial" charset="0"/>
                        </a:rPr>
                        <a:t>give us our sins.</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People:</a:t>
                      </a:r>
                      <a:r>
                        <a:rPr kumimoji="0" lang="en-US" sz="3600" b="1" i="0" u="none" strike="noStrike" cap="none" normalizeH="0" baseline="0" noProof="1">
                          <a:ln>
                            <a:noFill/>
                          </a:ln>
                          <a:solidFill>
                            <a:schemeClr val="bg1"/>
                          </a:solidFill>
                          <a:effectLst/>
                          <a:latin typeface="Arial" charset="0"/>
                          <a:cs typeface="Arial" charset="0"/>
                        </a:rPr>
                        <a:t> </a:t>
                      </a:r>
                      <a:endParaRPr kumimoji="0" lang="en-US" sz="36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400" b="0" i="0" u="none" strike="noStrike" cap="none" normalizeH="0" baseline="0" noProof="1">
                          <a:ln>
                            <a:noFill/>
                          </a:ln>
                          <a:solidFill>
                            <a:schemeClr val="tx1"/>
                          </a:solidFill>
                          <a:effectLst/>
                          <a:latin typeface="Arial" charset="0"/>
                          <a:cs typeface="Arial" charset="0"/>
                        </a:rPr>
                        <a:t>Lord</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noProof="1">
                          <a:ln>
                            <a:noFill/>
                          </a:ln>
                          <a:solidFill>
                            <a:schemeClr val="tx1"/>
                          </a:solidFill>
                          <a:effectLst/>
                          <a:latin typeface="Arial" charset="0"/>
                          <a:cs typeface="Arial" charset="0"/>
                        </a:rPr>
                        <a:t>have mercy.</a:t>
                      </a:r>
                      <a:endParaRPr kumimoji="0" lang="en-US" sz="24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Souviens-Toi Seigneur de ce sacerdoce bénit qui est à  Toi.</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Diacre:</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ce clergé bénit et pour tout les degrés du clergé orthodoxe, pour que Le Christ notre Dieu les exauce et les protège, les fortifie et leur donne la miséricorde et nous pardonne nos péchés.</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r>
                        <a:rPr kumimoji="0" lang="fr-CA" sz="20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أذكر يا ربُ هذا الكهنوت المقدس الذى لكَ.</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a:t>
                      </a:r>
                      <a:r>
                        <a:rPr kumimoji="0" lang="ar-EG" sz="3200" b="0" i="0" u="sng" strike="noStrike" cap="none" normalizeH="0" baseline="0" dirty="0">
                          <a:ln>
                            <a:noFill/>
                          </a:ln>
                          <a:solidFill>
                            <a:srgbClr val="FF9933"/>
                          </a:solidFill>
                          <a:effectLst/>
                          <a:latin typeface="Arial" charset="0"/>
                          <a:cs typeface="Times New Roman" pitchFamily="18" charset="0"/>
                        </a:rPr>
                        <a:t>شماس</a:t>
                      </a:r>
                      <a:r>
                        <a:rPr kumimoji="0" lang="ar-SA" sz="3200" b="0" i="0" u="sng" strike="noStrike" cap="none" normalizeH="0" baseline="0" dirty="0">
                          <a:ln>
                            <a:noFill/>
                          </a:ln>
                          <a:solidFill>
                            <a:srgbClr val="FF9933"/>
                          </a:solidFill>
                          <a:effectLst/>
                          <a:latin typeface="Arial" charset="0"/>
                          <a:cs typeface="Times New Roman" pitchFamily="18" charset="0"/>
                        </a:rPr>
                        <a:t>:</a:t>
                      </a:r>
                      <a:r>
                        <a:rPr kumimoji="0" lang="ar-SA"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اطلبوا عن هذا الكهنوت المقدس وكل الرتب الكهنوتية الأرثوذكسية، لكى يستجيب لهم المسيح إلهُـنا ويحرسَهم ويقويهم ويرحَمهم، ويغفرَ لنا خطايانا.</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t>
                      </a:r>
                      <a:r>
                        <a:rPr kumimoji="0" lang="ar-SA" sz="32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76108" name="Group 12"/>
          <p:cNvGraphicFramePr>
            <a:graphicFrameLocks noGrp="1"/>
          </p:cNvGraphicFramePr>
          <p:nvPr>
            <p:ph/>
          </p:nvPr>
        </p:nvGraphicFramePr>
        <p:xfrm>
          <a:off x="0" y="0"/>
          <a:ext cx="10974388" cy="6869304"/>
        </p:xfrm>
        <a:graphic>
          <a:graphicData uri="http://schemas.openxmlformats.org/drawingml/2006/table">
            <a:tbl>
              <a:tblPr/>
              <a:tblGrid>
                <a:gridCol w="4023942">
                  <a:extLst>
                    <a:ext uri="{9D8B030D-6E8A-4147-A177-3AD203B41FA5}">
                      <a16:colId xmlns:a16="http://schemas.microsoft.com/office/drawing/2014/main" val="20000"/>
                    </a:ext>
                  </a:extLst>
                </a:gridCol>
                <a:gridCol w="4034863">
                  <a:extLst>
                    <a:ext uri="{9D8B030D-6E8A-4147-A177-3AD203B41FA5}">
                      <a16:colId xmlns:a16="http://schemas.microsoft.com/office/drawing/2014/main" val="20001"/>
                    </a:ext>
                  </a:extLst>
                </a:gridCol>
                <a:gridCol w="2915583">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2600" b="0" i="0" u="sng" strike="noStrike" cap="none" normalizeH="0" baseline="0" dirty="0">
                          <a:ln>
                            <a:noFill/>
                          </a:ln>
                          <a:solidFill>
                            <a:srgbClr val="FF9933"/>
                          </a:solidFill>
                          <a:effectLst/>
                          <a:latin typeface="Arial" charset="0"/>
                          <a:cs typeface="Times New Roman" pitchFamily="18" charset="0"/>
                        </a:rPr>
                        <a:t>Priest:</a:t>
                      </a:r>
                      <a:r>
                        <a:rPr kumimoji="0" lang="en-US" sz="2600" b="1" i="0" u="none" strike="noStrike" cap="none" normalizeH="0" baseline="0" noProof="1">
                          <a:ln>
                            <a:noFill/>
                          </a:ln>
                          <a:solidFill>
                            <a:schemeClr val="bg1"/>
                          </a:solidFill>
                          <a:effectLst/>
                          <a:latin typeface="Arial" charset="0"/>
                          <a:cs typeface="Arial" charset="0"/>
                        </a:rPr>
                        <a:t> </a:t>
                      </a:r>
                      <a:endParaRPr kumimoji="0" lang="en-US" sz="2600" b="1" i="0" u="none" strike="noStrike" cap="none" normalizeH="0" baseline="0" dirty="0">
                        <a:ln>
                          <a:noFill/>
                        </a:ln>
                        <a:solidFill>
                          <a:schemeClr val="bg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CA" sz="2600" b="0" i="0" u="none" strike="noStrike" cap="none" normalizeH="0" baseline="0" dirty="0">
                          <a:ln>
                            <a:noFill/>
                          </a:ln>
                          <a:solidFill>
                            <a:schemeClr val="tx1"/>
                          </a:solidFill>
                          <a:effectLst/>
                          <a:latin typeface="Arial" charset="0"/>
                          <a:cs typeface="Arial" charset="0"/>
                        </a:rPr>
                        <a:t>And all the orthodox holy orders, and all Your people who are standing before You.  Remember us also,  O God, with mercies and compassions, and blot out our iniquities as a Good and Philanthropic One. O God, be a partner with us that we may serve Your holy name.</a:t>
                      </a:r>
                    </a:p>
                    <a:p>
                      <a:pPr marL="0" marR="0" lvl="0" indent="0" algn="l" defTabSz="914400" rtl="0" eaLnBrk="1" fontAlgn="base" latinLnBrk="0" hangingPunct="1">
                        <a:lnSpc>
                          <a:spcPct val="95000"/>
                        </a:lnSpc>
                        <a:spcBef>
                          <a:spcPct val="0"/>
                        </a:spcBef>
                        <a:spcAft>
                          <a:spcPct val="0"/>
                        </a:spcAft>
                        <a:buClrTx/>
                        <a:buSzTx/>
                        <a:buFontTx/>
                        <a:buNone/>
                        <a:tabLst/>
                      </a:pPr>
                      <a:r>
                        <a:rPr kumimoji="0" lang="en-US" sz="2600" b="0" i="0" u="sng" strike="noStrike" cap="none" normalizeH="0" baseline="0" dirty="0">
                          <a:ln>
                            <a:noFill/>
                          </a:ln>
                          <a:solidFill>
                            <a:srgbClr val="FF9933"/>
                          </a:solidFill>
                          <a:effectLst/>
                          <a:latin typeface="Arial" charset="0"/>
                          <a:cs typeface="Times New Roman" pitchFamily="18" charset="0"/>
                        </a:rPr>
                        <a:t>People:</a:t>
                      </a:r>
                      <a:r>
                        <a:rPr kumimoji="0" lang="en-US" sz="2600" b="1" i="0" u="none" strike="noStrike" cap="none" normalizeH="0" baseline="0" noProof="1">
                          <a:ln>
                            <a:noFill/>
                          </a:ln>
                          <a:solidFill>
                            <a:schemeClr val="bg1"/>
                          </a:solidFill>
                          <a:effectLst/>
                          <a:latin typeface="Arial" charset="0"/>
                          <a:cs typeface="Arial" charset="0"/>
                        </a:rPr>
                        <a:t> </a:t>
                      </a:r>
                      <a:endParaRPr kumimoji="0" lang="en-US" sz="2600" b="1" i="0" u="none" strike="noStrike" cap="none" normalizeH="0" baseline="0" dirty="0">
                        <a:ln>
                          <a:noFill/>
                        </a:ln>
                        <a:solidFill>
                          <a:schemeClr val="bg1"/>
                        </a:solidFill>
                        <a:effectLst/>
                        <a:latin typeface="Arial" charset="0"/>
                        <a:cs typeface="Arial"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2600" b="0" i="0" u="none" strike="noStrike" cap="none" normalizeH="0" baseline="0" noProof="1">
                          <a:ln>
                            <a:noFill/>
                          </a:ln>
                          <a:solidFill>
                            <a:schemeClr val="tx1"/>
                          </a:solidFill>
                          <a:effectLst/>
                          <a:latin typeface="Arial" charset="0"/>
                          <a:cs typeface="Arial" charset="0"/>
                        </a:rPr>
                        <a:t>Lord</a:t>
                      </a:r>
                      <a:r>
                        <a:rPr kumimoji="0" lang="en-US" sz="2600" b="0" i="0" u="none" strike="noStrike" cap="none" normalizeH="0" baseline="0" dirty="0">
                          <a:ln>
                            <a:noFill/>
                          </a:ln>
                          <a:solidFill>
                            <a:schemeClr val="tx1"/>
                          </a:solidFill>
                          <a:effectLst/>
                          <a:latin typeface="Arial" charset="0"/>
                          <a:cs typeface="Arial" charset="0"/>
                        </a:rPr>
                        <a:t>, </a:t>
                      </a:r>
                      <a:r>
                        <a:rPr kumimoji="0" lang="en-US" sz="2600" b="0" i="0" u="none" strike="noStrike" cap="none" normalizeH="0" baseline="0" noProof="1">
                          <a:ln>
                            <a:noFill/>
                          </a:ln>
                          <a:solidFill>
                            <a:schemeClr val="tx1"/>
                          </a:solidFill>
                          <a:effectLst/>
                          <a:latin typeface="Arial" charset="0"/>
                          <a:cs typeface="Arial" charset="0"/>
                        </a:rPr>
                        <a:t>have mercy.</a:t>
                      </a:r>
                      <a:endParaRPr kumimoji="0" lang="en-US" sz="26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2600" b="0" i="0" u="sng" strike="noStrike" cap="none" normalizeH="0" baseline="0" dirty="0">
                          <a:ln>
                            <a:noFill/>
                          </a:ln>
                          <a:solidFill>
                            <a:srgbClr val="FF9933"/>
                          </a:solidFill>
                          <a:effectLst/>
                          <a:latin typeface="Arial" charset="0"/>
                          <a:cs typeface="Times New Roman" pitchFamily="18" charset="0"/>
                        </a:rPr>
                        <a:t>Prêtre:</a:t>
                      </a:r>
                      <a:endParaRPr kumimoji="0" lang="ar-EG" sz="2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defRPr/>
                      </a:pPr>
                      <a:r>
                        <a:rPr kumimoji="0" lang="fr-CA" sz="2600" b="0" i="0" u="none" strike="noStrike" cap="none" normalizeH="0" baseline="0" dirty="0">
                          <a:ln>
                            <a:noFill/>
                          </a:ln>
                          <a:solidFill>
                            <a:schemeClr val="tx1"/>
                          </a:solidFill>
                          <a:effectLst/>
                          <a:latin typeface="Arial" charset="0"/>
                          <a:cs typeface="Arial" charset="0"/>
                        </a:rPr>
                        <a:t>Et tout les ordres du clergé orthodoxe et tout Ton peuple qui est debout devant Toi.  Souviens-Toi de nous aussi O Seigneur avec les miséricordes et les pitiés.  Efface nos péchés selon Ta bonté O </a:t>
                      </a:r>
                      <a:r>
                        <a:rPr kumimoji="0" lang="fr-CA" sz="2500" b="0" i="0" u="none" strike="noStrike" cap="none" normalizeH="0" baseline="0" dirty="0">
                          <a:ln>
                            <a:noFill/>
                          </a:ln>
                          <a:solidFill>
                            <a:schemeClr val="tx1"/>
                          </a:solidFill>
                          <a:effectLst/>
                          <a:latin typeface="Arial" charset="0"/>
                          <a:cs typeface="Arial" charset="0"/>
                        </a:rPr>
                        <a:t>Philanthrope</a:t>
                      </a:r>
                      <a:r>
                        <a:rPr kumimoji="0" lang="fr-CA" sz="2600" b="0" i="0" u="none" strike="noStrike" cap="none" normalizeH="0" baseline="0" dirty="0">
                          <a:ln>
                            <a:noFill/>
                          </a:ln>
                          <a:solidFill>
                            <a:schemeClr val="tx1"/>
                          </a:solidFill>
                          <a:effectLst/>
                          <a:latin typeface="Arial" charset="0"/>
                          <a:cs typeface="Arial" charset="0"/>
                        </a:rPr>
                        <a:t>. O Dieu viens parmi nous pour qu’on puisse servir Ton saint nom.</a:t>
                      </a:r>
                      <a:endParaRPr kumimoji="0" lang="ar-EG"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600" b="0" i="0" u="sng" strike="noStrike" cap="none" normalizeH="0" baseline="0" dirty="0">
                          <a:ln>
                            <a:noFill/>
                          </a:ln>
                          <a:solidFill>
                            <a:srgbClr val="FF9933"/>
                          </a:solidFill>
                          <a:effectLst/>
                          <a:latin typeface="Arial" charset="0"/>
                          <a:cs typeface="Times New Roman" pitchFamily="18" charset="0"/>
                        </a:rPr>
                        <a:t>L’Assemblée</a:t>
                      </a:r>
                      <a:endParaRPr kumimoji="0" lang="ar-EG" sz="2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Seigneur aie  pitié.</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2800" b="0" i="0" u="sng" strike="noStrike" cap="none" normalizeH="0" baseline="0" dirty="0">
                          <a:ln>
                            <a:noFill/>
                          </a:ln>
                          <a:solidFill>
                            <a:srgbClr val="FF9933"/>
                          </a:solidFill>
                          <a:effectLst/>
                          <a:latin typeface="Arial" charset="0"/>
                          <a:cs typeface="Times New Roman" pitchFamily="18" charset="0"/>
                        </a:rPr>
                        <a:t>ال</a:t>
                      </a:r>
                      <a:r>
                        <a:rPr kumimoji="0" lang="ar-EG" sz="2800" b="0" i="0" u="sng" strike="noStrike" cap="none" normalizeH="0" baseline="0" dirty="0">
                          <a:ln>
                            <a:noFill/>
                          </a:ln>
                          <a:solidFill>
                            <a:srgbClr val="FF9933"/>
                          </a:solidFill>
                          <a:effectLst/>
                          <a:latin typeface="Arial" charset="0"/>
                          <a:cs typeface="Times New Roman" pitchFamily="18" charset="0"/>
                        </a:rPr>
                        <a:t>كاهن</a:t>
                      </a:r>
                      <a:r>
                        <a:rPr kumimoji="0" lang="ar-SA" sz="28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charset="0"/>
                          <a:cs typeface="Arial" charset="0"/>
                        </a:rPr>
                        <a:t>وكل الرتب الكهنوتية الأرثوذكسية وكل شعبك الواقف أمامك، أذكرنا نحنُ أيضاً يا ربُ بالمراحم والرأفات وامحُ آثامنا</a:t>
                      </a:r>
                      <a:r>
                        <a:rPr kumimoji="0" lang="en-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كصَالح ومُحب البشر.</a:t>
                      </a:r>
                      <a:r>
                        <a:rPr kumimoji="0" lang="fr-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اللهم شاركنا الحُلول معنا لنخدم اسمَكَ القدوس</a:t>
                      </a:r>
                      <a:r>
                        <a:rPr kumimoji="0" lang="ar-EG" sz="2800" b="0" i="0" u="none" strike="noStrike" cap="none" normalizeH="0" baseline="0" dirty="0">
                          <a:ln>
                            <a:noFill/>
                          </a:ln>
                          <a:solidFill>
                            <a:schemeClr val="tx1"/>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Arial" charset="0"/>
                          <a:cs typeface="Arial" charset="0"/>
                        </a:rPr>
                        <a:t> </a:t>
                      </a:r>
                      <a:r>
                        <a:rPr kumimoji="0" lang="ar-SA" sz="28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1554" name="Group 2"/>
          <p:cNvGraphicFramePr>
            <a:graphicFrameLocks noGrp="1"/>
          </p:cNvGraphicFramePr>
          <p:nvPr>
            <p:ph/>
          </p:nvPr>
        </p:nvGraphicFramePr>
        <p:xfrm>
          <a:off x="182906" y="76200"/>
          <a:ext cx="10791482" cy="6784848"/>
        </p:xfrm>
        <a:graphic>
          <a:graphicData uri="http://schemas.openxmlformats.org/drawingml/2006/table">
            <a:tbl>
              <a:tblPr/>
              <a:tblGrid>
                <a:gridCol w="2926503">
                  <a:extLst>
                    <a:ext uri="{9D8B030D-6E8A-4147-A177-3AD203B41FA5}">
                      <a16:colId xmlns:a16="http://schemas.microsoft.com/office/drawing/2014/main" val="20000"/>
                    </a:ext>
                  </a:extLst>
                </a:gridCol>
                <a:gridCol w="2926503">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gridCol w="1829065">
                  <a:extLst>
                    <a:ext uri="{9D8B030D-6E8A-4147-A177-3AD203B41FA5}">
                      <a16:colId xmlns:a16="http://schemas.microsoft.com/office/drawing/2014/main" val="20003"/>
                    </a:ext>
                  </a:extLst>
                </a:gridCol>
              </a:tblGrid>
              <a:tr h="601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a:t>
                      </a:r>
                      <a:r>
                        <a:rPr kumimoji="0" lang="en-US" sz="2800" b="0" i="0" u="none" strike="noStrike" cap="none" normalizeH="0" baseline="0" noProof="1">
                          <a:ln>
                            <a:noFill/>
                          </a:ln>
                          <a:solidFill>
                            <a:schemeClr val="tx1"/>
                          </a:solidFill>
                          <a:effectLst/>
                          <a:latin typeface="Arial" charset="0"/>
                          <a:cs typeface="Arial" charset="0"/>
                        </a:rPr>
                        <a:t>raciously accord, O Lord, </a:t>
                      </a:r>
                      <a:r>
                        <a:rPr kumimoji="0" lang="en-US" sz="2800" b="0" i="0" u="none" strike="noStrike" cap="none" normalizeH="0" baseline="0" dirty="0">
                          <a:ln>
                            <a:noFill/>
                          </a:ln>
                          <a:solidFill>
                            <a:schemeClr val="tx1"/>
                          </a:solidFill>
                          <a:effectLst/>
                          <a:latin typeface="Arial" charset="0"/>
                          <a:cs typeface="Arial" charset="0"/>
                        </a:rPr>
                        <a:t>to bless </a:t>
                      </a:r>
                      <a:r>
                        <a:rPr kumimoji="0" lang="en-US" sz="2800" b="0" i="0" u="none" strike="noStrike" cap="none" normalizeH="0" baseline="0" noProof="1">
                          <a:ln>
                            <a:noFill/>
                          </a:ln>
                          <a:solidFill>
                            <a:schemeClr val="tx1"/>
                          </a:solidFill>
                          <a:effectLst/>
                          <a:latin typeface="Arial" charset="0"/>
                          <a:cs typeface="Arial" charset="0"/>
                        </a:rPr>
                        <a:t>the air of heaven, the fruits of the earth, the waters of the river, the seeds, the herbs and the plants of th</a:t>
                      </a:r>
                      <a:r>
                        <a:rPr kumimoji="0" lang="en-US" sz="2800" b="0" i="0" u="none" strike="noStrike" cap="none" normalizeH="0" baseline="0" dirty="0">
                          <a:ln>
                            <a:noFill/>
                          </a:ln>
                          <a:solidFill>
                            <a:schemeClr val="tx1"/>
                          </a:solidFill>
                          <a:effectLst/>
                          <a:latin typeface="Arial" charset="0"/>
                          <a:cs typeface="Arial" charset="0"/>
                        </a:rPr>
                        <a:t>e</a:t>
                      </a:r>
                      <a:r>
                        <a:rPr kumimoji="0" lang="en-US" sz="2800" b="0" i="0" u="none" strike="noStrike" cap="none" normalizeH="0" baseline="0" noProof="1">
                          <a:ln>
                            <a:noFill/>
                          </a:ln>
                          <a:solidFill>
                            <a:schemeClr val="tx1"/>
                          </a:solidFill>
                          <a:effectLst/>
                          <a:latin typeface="Arial" charset="0"/>
                          <a:cs typeface="Arial" charset="0"/>
                        </a:rPr>
                        <a:t> field this year.</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Arikataxioin</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nia</a:t>
                      </a:r>
                      <a:r>
                        <a:rPr kumimoji="0" lang="en-US" sz="2600" b="0" i="0" u="none" strike="noStrike" cap="none" normalizeH="0" baseline="0" dirty="0">
                          <a:ln>
                            <a:noFill/>
                          </a:ln>
                          <a:solidFill>
                            <a:schemeClr val="tx1"/>
                          </a:solidFill>
                          <a:effectLst/>
                          <a:latin typeface="Coptic1" pitchFamily="2" charset="0"/>
                          <a:cs typeface="Arial" charset="0"/>
                        </a:rPr>
                        <a:t>/r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tve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nikarpoc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pkahi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nimwou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viaro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nici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nicim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nirwt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tkoi</a:t>
                      </a:r>
                      <a:r>
                        <a:rPr kumimoji="0" lang="en-US" sz="2600" b="0" i="0" u="none" strike="noStrike" cap="none" normalizeH="0" baseline="0" dirty="0">
                          <a:ln>
                            <a:noFill/>
                          </a:ln>
                          <a:solidFill>
                            <a:schemeClr val="tx1"/>
                          </a:solidFill>
                          <a:effectLst/>
                          <a:latin typeface="Coptic1" pitchFamily="2" charset="0"/>
                          <a:cs typeface="Arial" charset="0"/>
                        </a:rPr>
                        <a:t>: et-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tairompi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erwou</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Avec bienveillance, Seigneur, bénis les vents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du ciel et les fruits de la terre, les eaux des fleuves, les végétations, les herbes et les plantes des champs en cette année.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تفضّل</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 يا ربُ، أهوية السماء، وثمرات الأرض، ومياه الأنهار، والزروع، والعشب، ونبات الحقل فى هذه السنة؛ بَاركهَا.</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2578" name="Group 2"/>
          <p:cNvGraphicFramePr>
            <a:graphicFrameLocks noGrp="1"/>
          </p:cNvGraphicFramePr>
          <p:nvPr>
            <p:ph/>
          </p:nvPr>
        </p:nvGraphicFramePr>
        <p:xfrm>
          <a:off x="91453" y="0"/>
          <a:ext cx="10791482" cy="6931152"/>
        </p:xfrm>
        <a:graphic>
          <a:graphicData uri="http://schemas.openxmlformats.org/drawingml/2006/table">
            <a:tbl>
              <a:tblPr/>
              <a:tblGrid>
                <a:gridCol w="3109410">
                  <a:extLst>
                    <a:ext uri="{9D8B030D-6E8A-4147-A177-3AD203B41FA5}">
                      <a16:colId xmlns:a16="http://schemas.microsoft.com/office/drawing/2014/main" val="20000"/>
                    </a:ext>
                  </a:extLst>
                </a:gridCol>
                <a:gridCol w="2469237">
                  <a:extLst>
                    <a:ext uri="{9D8B030D-6E8A-4147-A177-3AD203B41FA5}">
                      <a16:colId xmlns:a16="http://schemas.microsoft.com/office/drawing/2014/main" val="20001"/>
                    </a:ext>
                  </a:extLst>
                </a:gridCol>
                <a:gridCol w="3406633">
                  <a:extLst>
                    <a:ext uri="{9D8B030D-6E8A-4147-A177-3AD203B41FA5}">
                      <a16:colId xmlns:a16="http://schemas.microsoft.com/office/drawing/2014/main" val="20002"/>
                    </a:ext>
                  </a:extLst>
                </a:gridCol>
                <a:gridCol w="1806201">
                  <a:extLst>
                    <a:ext uri="{9D8B030D-6E8A-4147-A177-3AD203B41FA5}">
                      <a16:colId xmlns:a16="http://schemas.microsoft.com/office/drawing/2014/main" val="20003"/>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Deacon: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Pray for the air of heaven, the fruits of the earth, the rising of the waters of the rivers, the seeds, the herbs and the plants of the field, that Christ our God may bless them, have compassion on His creation which His hands have made, and forgive us our sins.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Twbh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nia</a:t>
                      </a:r>
                      <a:r>
                        <a:rPr kumimoji="0" lang="en-US" sz="2000" b="0" i="0" u="none" strike="noStrike" cap="none" normalizeH="0" baseline="0" dirty="0">
                          <a:ln>
                            <a:noFill/>
                          </a:ln>
                          <a:solidFill>
                            <a:schemeClr val="tx1"/>
                          </a:solidFill>
                          <a:effectLst/>
                          <a:latin typeface="Coptic1" pitchFamily="2" charset="0"/>
                          <a:cs typeface="Arial" charset="0"/>
                        </a:rPr>
                        <a:t>/r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tve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nikarpoc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pkahi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nimwou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viaro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nici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nicim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nirwt</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tkoi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tairompi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yai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hina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Pi,rictoc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Pennou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cmou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erwou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ntefjokou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ouhir</a:t>
                      </a:r>
                      <a:r>
                        <a:rPr kumimoji="0" lang="en-US" sz="2000" b="0" i="0" u="none" strike="noStrike" cap="none" normalizeH="0" baseline="0" dirty="0">
                          <a:ln>
                            <a:noFill/>
                          </a:ln>
                          <a:solidFill>
                            <a:schemeClr val="tx1"/>
                          </a:solidFill>
                          <a:effectLst/>
                          <a:latin typeface="Coptic1" pitchFamily="2" charset="0"/>
                          <a:cs typeface="Arial" charset="0"/>
                        </a:rPr>
                        <a:t>/n/ a[ne </a:t>
                      </a:r>
                      <a:r>
                        <a:rPr kumimoji="0" lang="en-US" sz="2000" b="0" i="0" u="none" strike="noStrike" cap="none" normalizeH="0" baseline="0" dirty="0" err="1">
                          <a:ln>
                            <a:noFill/>
                          </a:ln>
                          <a:solidFill>
                            <a:schemeClr val="tx1"/>
                          </a:solidFill>
                          <a:effectLst/>
                          <a:latin typeface="Coptic1" pitchFamily="2" charset="0"/>
                          <a:cs typeface="Arial" charset="0"/>
                        </a:rPr>
                        <a:t>mkah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ntef,a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nennobi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nan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Priez pour les vents du ciel et les fruits de la terre, les eaux des fleuves, les végétations, les herbes et les plantes des champs en cette année, que Le Christ notre Seigneur les bénisse et les amène à maturité en paix, sans mal et nous pardonne nos péchés.</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r>
                        <a:rPr kumimoji="0" lang="ar-SA" sz="3200" b="1" i="0" u="none" strike="noStrike" cap="none" normalizeH="0" baseline="0">
                          <a:ln>
                            <a:noFill/>
                          </a:ln>
                          <a:solidFill>
                            <a:schemeClr val="tx1"/>
                          </a:solidFill>
                          <a:effectLst/>
                          <a:latin typeface="Arial" charset="0"/>
                          <a:cs typeface="Arial" charset="0"/>
                        </a:rPr>
                        <a:t> </a:t>
                      </a:r>
                      <a:endParaRPr kumimoji="0" lang="ar-S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اطلبوا عن أهوية السماء، وثمرات الأرض، ومياه الأنهار، والزروع، والعشب، ونبات الحقل فى هذه السنة؛ لكى يُبَاركهَا المسيحُ إلهُنا، ويُكمّلها سالمة بغير آفة، ويغفر لنا خطايانا.</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3602" name="Group 2"/>
          <p:cNvGraphicFramePr>
            <a:graphicFrameLocks noGrp="1"/>
          </p:cNvGraphicFramePr>
          <p:nvPr>
            <p:ph/>
          </p:nvPr>
        </p:nvGraphicFramePr>
        <p:xfrm>
          <a:off x="182907" y="76200"/>
          <a:ext cx="10608575" cy="6248400"/>
        </p:xfrm>
        <a:graphic>
          <a:graphicData uri="http://schemas.openxmlformats.org/drawingml/2006/table">
            <a:tbl>
              <a:tblPr/>
              <a:tblGrid>
                <a:gridCol w="3292316">
                  <a:extLst>
                    <a:ext uri="{9D8B030D-6E8A-4147-A177-3AD203B41FA5}">
                      <a16:colId xmlns:a16="http://schemas.microsoft.com/office/drawing/2014/main" val="20000"/>
                    </a:ext>
                  </a:extLst>
                </a:gridCol>
                <a:gridCol w="2011971">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gridCol w="1829065">
                  <a:extLst>
                    <a:ext uri="{9D8B030D-6E8A-4147-A177-3AD203B41FA5}">
                      <a16:colId xmlns:a16="http://schemas.microsoft.com/office/drawing/2014/main" val="20003"/>
                    </a:ext>
                  </a:extLst>
                </a:gridCol>
              </a:tblGrid>
              <a:tr h="6248400">
                <a:tc>
                  <a:txBody>
                    <a:bodyPr/>
                    <a:lstStyle/>
                    <a:p>
                      <a:pPr marL="1828800" marR="0" lvl="4"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People:</a:t>
                      </a:r>
                      <a:r>
                        <a:rPr kumimoji="0" lang="en-US" sz="2800" b="0" i="0" u="none" strike="noStrike" cap="none" normalizeH="0" baseline="0" noProof="1">
                          <a:ln>
                            <a:noFill/>
                          </a:ln>
                          <a:solidFill>
                            <a:schemeClr val="bg1"/>
                          </a:solidFill>
                          <a:effectLst/>
                          <a:latin typeface="Arial" charset="0"/>
                          <a:cs typeface="Arial" charset="0"/>
                        </a:rPr>
                        <a:t> </a:t>
                      </a:r>
                      <a:endParaRPr kumimoji="0" lang="en-US" sz="2800" b="0" i="0" u="none" strike="noStrike" cap="none" normalizeH="0" baseline="0" dirty="0">
                        <a:ln>
                          <a:noFill/>
                        </a:ln>
                        <a:solidFill>
                          <a:schemeClr val="bg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noProof="1">
                          <a:ln>
                            <a:noFill/>
                          </a:ln>
                          <a:solidFill>
                            <a:schemeClr val="tx1"/>
                          </a:solidFill>
                          <a:effectLst/>
                          <a:latin typeface="Arial" charset="0"/>
                          <a:cs typeface="Arial" charset="0"/>
                        </a:rPr>
                        <a:t>Lord</a:t>
                      </a: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noProof="1">
                          <a:ln>
                            <a:noFill/>
                          </a:ln>
                          <a:solidFill>
                            <a:schemeClr val="tx1"/>
                          </a:solidFill>
                          <a:effectLst/>
                          <a:latin typeface="Arial" charset="0"/>
                          <a:cs typeface="Arial" charset="0"/>
                        </a:rPr>
                        <a:t> have mercy. Lord</a:t>
                      </a: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noProof="1">
                          <a:ln>
                            <a:noFill/>
                          </a:ln>
                          <a:solidFill>
                            <a:schemeClr val="tx1"/>
                          </a:solidFill>
                          <a:effectLst/>
                          <a:latin typeface="Arial" charset="0"/>
                          <a:cs typeface="Arial" charset="0"/>
                        </a:rPr>
                        <a:t> have mercy. Lord</a:t>
                      </a: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noProof="1">
                          <a:ln>
                            <a:noFill/>
                          </a:ln>
                          <a:solidFill>
                            <a:schemeClr val="tx1"/>
                          </a:solidFill>
                          <a:effectLst/>
                          <a:latin typeface="Arial" charset="0"/>
                          <a:cs typeface="Arial" charset="0"/>
                        </a:rPr>
                        <a:t> have mercy.</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4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0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Seigneur aie  pitié. Seigneur aie  pitié.  Seigneur aie  pitié </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4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ربُ ارحم.  يا ربُ ارحم.  يا ربُ ارحم.</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4626" name="Group 2"/>
          <p:cNvGraphicFramePr>
            <a:graphicFrameLocks noGrp="1"/>
          </p:cNvGraphicFramePr>
          <p:nvPr>
            <p:ph/>
          </p:nvPr>
        </p:nvGraphicFramePr>
        <p:xfrm>
          <a:off x="182907" y="0"/>
          <a:ext cx="10700028" cy="6812280"/>
        </p:xfrm>
        <a:graphic>
          <a:graphicData uri="http://schemas.openxmlformats.org/drawingml/2006/table">
            <a:tbl>
              <a:tblPr/>
              <a:tblGrid>
                <a:gridCol w="3200863">
                  <a:extLst>
                    <a:ext uri="{9D8B030D-6E8A-4147-A177-3AD203B41FA5}">
                      <a16:colId xmlns:a16="http://schemas.microsoft.com/office/drawing/2014/main" val="20000"/>
                    </a:ext>
                  </a:extLst>
                </a:gridCol>
                <a:gridCol w="2286331">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gridCol w="1737611">
                  <a:extLst>
                    <a:ext uri="{9D8B030D-6E8A-4147-A177-3AD203B41FA5}">
                      <a16:colId xmlns:a16="http://schemas.microsoft.com/office/drawing/2014/main" val="20003"/>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r>
                        <a:rPr kumimoji="0" lang="en-US" sz="3000" b="0" i="0" u="sng" strike="noStrike" cap="none" normalizeH="0" baseline="0" dirty="0">
                          <a:ln>
                            <a:noFill/>
                          </a:ln>
                          <a:solidFill>
                            <a:srgbClr val="FF9900"/>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Raise them to their measure according to Your grace. Give joy to the face of the earth. May its furrows be abundantly watered and its fruits be plentiful. </a:t>
                      </a:r>
                      <a:endParaRPr kumimoji="0" lang="ar-EG" sz="25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Prepare it for sowing and harvesting.</a:t>
                      </a:r>
                      <a:r>
                        <a:rPr kumimoji="0" lang="ar-EG" sz="2500" b="0" i="0" u="none" strike="noStrike" cap="none" normalizeH="0" baseline="0" dirty="0">
                          <a:ln>
                            <a:noFill/>
                          </a:ln>
                          <a:solidFill>
                            <a:schemeClr val="tx1"/>
                          </a:solidFill>
                          <a:effectLst/>
                          <a:latin typeface="Arial" charset="0"/>
                          <a:cs typeface="Arial" charset="0"/>
                        </a:rPr>
                        <a:t> </a:t>
                      </a:r>
                      <a:r>
                        <a:rPr kumimoji="0" lang="en-US" sz="2500" b="0" i="0" u="none" strike="noStrike" cap="none" normalizeH="0" baseline="0" dirty="0">
                          <a:ln>
                            <a:noFill/>
                          </a:ln>
                          <a:solidFill>
                            <a:schemeClr val="tx1"/>
                          </a:solidFill>
                          <a:effectLst/>
                          <a:latin typeface="Arial" charset="0"/>
                          <a:cs typeface="Arial" charset="0"/>
                        </a:rPr>
                        <a:t>Manage our lives as deemed fit.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1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Anitou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epswi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kata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nousi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kata</a:t>
                      </a:r>
                      <a:r>
                        <a:rPr kumimoji="0" lang="en-US" sz="2000" b="0" i="0" u="none" strike="noStrike" cap="none" normalizeH="0" baseline="0" dirty="0">
                          <a:ln>
                            <a:noFill/>
                          </a:ln>
                          <a:solidFill>
                            <a:schemeClr val="tx1"/>
                          </a:solidFill>
                          <a:effectLst/>
                          <a:latin typeface="Coptic1" pitchFamily="2" charset="0"/>
                          <a:cs typeface="Arial" charset="0"/>
                        </a:rPr>
                        <a:t> v/</a:t>
                      </a:r>
                      <a:r>
                        <a:rPr kumimoji="0" lang="en-US" sz="2000" b="0" i="0" u="none" strike="noStrike" cap="none" normalizeH="0" baseline="0" dirty="0" err="1">
                          <a:ln>
                            <a:noFill/>
                          </a:ln>
                          <a:solidFill>
                            <a:schemeClr val="tx1"/>
                          </a:solidFill>
                          <a:effectLst/>
                          <a:latin typeface="Coptic1" pitchFamily="2" charset="0"/>
                          <a:cs typeface="Arial" charset="0"/>
                        </a:rPr>
                        <a:t>ete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vwk</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nhmot</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mapounof</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mpho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mpkahi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marouyiqi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nje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nefylwm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marouasai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nje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nefoutah</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a:ln>
                            <a:noFill/>
                          </a:ln>
                          <a:solidFill>
                            <a:schemeClr val="tx1"/>
                          </a:solidFill>
                          <a:effectLst/>
                          <a:latin typeface="Arial"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Cebtwtf</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eoujroj</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ouwmq</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ouoh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arioikonomin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mpenjinwnq</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kata</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peternofri</a:t>
                      </a:r>
                      <a:r>
                        <a:rPr kumimoji="0" lang="en-US" sz="2000" b="0" i="0" u="none" strike="noStrike" cap="none" normalizeH="0" baseline="0" dirty="0">
                          <a:ln>
                            <a:noFill/>
                          </a:ln>
                          <a:solidFill>
                            <a:schemeClr val="tx1"/>
                          </a:solidFill>
                          <a:effectLst/>
                          <a:latin typeface="Coptic1" pitchFamily="2" charset="0"/>
                          <a:cs typeface="Arial" charset="0"/>
                        </a:rPr>
                        <a:t>. </a:t>
                      </a:r>
                      <a:endParaRPr kumimoji="0" lang="fr-CA" sz="2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a:ln>
                            <a:noFill/>
                          </a:ln>
                          <a:solidFill>
                            <a:schemeClr val="tx1"/>
                          </a:solidFill>
                          <a:effectLst/>
                          <a:latin typeface="Arial" charset="0"/>
                          <a:cs typeface="Arial" charset="0"/>
                        </a:rPr>
                        <a:t>Fais les parvenir à la hauteur convenable par Ta grâce.  Réjouis la face de la terre, que ses sillons soient abondamment arrosés et ses fruits soient multipliés. Prépare-la aux semailles et à la moisson et mène notre vie tel qu’il convienne.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اصعدها كمقدارها كنعمتك.</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فرّح وجه الأرض ليُروَ حرثها ولتكثر أثمارها.</a:t>
                      </a:r>
                      <a:r>
                        <a:rPr kumimoji="0" lang="ar-EG" sz="2800" b="0" i="0" u="none" strike="noStrike" cap="none" normalizeH="0" baseline="0" dirty="0">
                          <a:ln>
                            <a:noFill/>
                          </a:ln>
                          <a:solidFill>
                            <a:schemeClr val="tx1"/>
                          </a:solidFill>
                          <a:effectLst/>
                          <a:latin typeface="Arial" charset="0"/>
                          <a:cs typeface="Arial" pitchFamily="34" charset="0"/>
                        </a:rPr>
                        <a:t> أعدها </a:t>
                      </a:r>
                      <a:r>
                        <a:rPr kumimoji="0" lang="ar-SA" sz="2800" b="0" i="0" u="none" strike="noStrike" cap="none" normalizeH="0" baseline="0" dirty="0">
                          <a:ln>
                            <a:noFill/>
                          </a:ln>
                          <a:solidFill>
                            <a:schemeClr val="tx1"/>
                          </a:solidFill>
                          <a:effectLst/>
                          <a:latin typeface="Arial" charset="0"/>
                          <a:cs typeface="Arial" pitchFamily="34" charset="0"/>
                        </a:rPr>
                        <a:t>للزرع والحصاد</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ودبّر حياتنا كما يليق.</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73295" name="Group 79"/>
          <p:cNvGraphicFramePr>
            <a:graphicFrameLocks noGrp="1"/>
          </p:cNvGraphicFramePr>
          <p:nvPr>
            <p:ph/>
          </p:nvPr>
        </p:nvGraphicFramePr>
        <p:xfrm>
          <a:off x="182907" y="-76200"/>
          <a:ext cx="10608575" cy="6809232"/>
        </p:xfrm>
        <a:graphic>
          <a:graphicData uri="http://schemas.openxmlformats.org/drawingml/2006/table">
            <a:tbl>
              <a:tblPr/>
              <a:tblGrid>
                <a:gridCol w="3575815">
                  <a:extLst>
                    <a:ext uri="{9D8B030D-6E8A-4147-A177-3AD203B41FA5}">
                      <a16:colId xmlns:a16="http://schemas.microsoft.com/office/drawing/2014/main" val="20000"/>
                    </a:ext>
                  </a:extLst>
                </a:gridCol>
                <a:gridCol w="3831896">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953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a:ln>
                            <a:noFill/>
                          </a:ln>
                          <a:solidFill>
                            <a:schemeClr val="tx1"/>
                          </a:solidFill>
                          <a:effectLst/>
                          <a:latin typeface="Coptic1" pitchFamily="2" charset="0"/>
                          <a:cs typeface="Arial" charset="0"/>
                        </a:rPr>
                        <a:t>V/</a:t>
                      </a:r>
                      <a:r>
                        <a:rPr kumimoji="0" lang="en-US" sz="2400" b="0" i="0" u="none" strike="noStrike" cap="none" normalizeH="0" baseline="0" dirty="0" err="1">
                          <a:ln>
                            <a:noFill/>
                          </a:ln>
                          <a:solidFill>
                            <a:schemeClr val="tx1"/>
                          </a:solidFill>
                          <a:effectLst/>
                          <a:latin typeface="Coptic1" pitchFamily="2" charset="0"/>
                          <a:cs typeface="Arial" charset="0"/>
                        </a:rPr>
                        <a:t>e~tafyamio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n~t~ve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p~kahi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v~iom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n~q</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tou</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Viwt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m~Pen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oic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ouoh</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Pennou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ouoh</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Pencwt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/r I/</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couc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Pi,~rictoc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Vai</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e~takyamio</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m~p~t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rf</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e~bol</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hitotf</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n/</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e~tounau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e~rwou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nem</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n/</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en~cenau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e~rwou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an.  V/</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ethemci</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hijen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piy~ronoc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n~te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pefw~ou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V/</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ouwst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m~mof</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hiten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jom</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niben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e~youab</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3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Créateur du ciel et de la terre, la mer et tout ce qui s’y trouve Père de notre Seigneur, Dieu et Sauveur Jésus Christ.  Par qui Tu as créé toutes choses visibles et invisibles.  Qui est assis sur le trône de Sa gloire et qu’adorent toutes les puissances saintes.</a:t>
                      </a:r>
                      <a:endParaRPr kumimoji="0" lang="en-US" sz="25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000" b="0" i="0" u="none" strike="noStrike" cap="none" normalizeH="0" baseline="0" dirty="0" err="1">
                          <a:ln>
                            <a:noFill/>
                          </a:ln>
                          <a:solidFill>
                            <a:schemeClr val="tx1"/>
                          </a:solidFill>
                          <a:effectLst/>
                          <a:latin typeface="Arial" charset="0"/>
                          <a:cs typeface="Arial" pitchFamily="34" charset="0"/>
                        </a:rPr>
                        <a:t>الذى</a:t>
                      </a:r>
                      <a:r>
                        <a:rPr kumimoji="0" lang="ar-SA" sz="3000" b="0" i="0" u="none" strike="noStrike" cap="none" normalizeH="0" baseline="0" dirty="0">
                          <a:ln>
                            <a:noFill/>
                          </a:ln>
                          <a:solidFill>
                            <a:schemeClr val="tx1"/>
                          </a:solidFill>
                          <a:effectLst/>
                          <a:latin typeface="Arial" charset="0"/>
                          <a:cs typeface="Arial" pitchFamily="34" charset="0"/>
                        </a:rPr>
                        <a:t> خلقَ السماءَ والأرضَ والبحرَ وكلَّ ما فيها.</a:t>
                      </a:r>
                      <a:endParaRPr kumimoji="0" lang="fr-FR" sz="3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أبو ربَنا وإلهَنا ومُخلصنا يسوعَ المسيح.</a:t>
                      </a:r>
                      <a:r>
                        <a:rPr kumimoji="0" lang="ar-EG"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هذا </a:t>
                      </a:r>
                      <a:r>
                        <a:rPr kumimoji="0" lang="ar-SA" sz="3000" b="0" i="0" u="none" strike="noStrike" cap="none" normalizeH="0" baseline="0" dirty="0" err="1">
                          <a:ln>
                            <a:noFill/>
                          </a:ln>
                          <a:solidFill>
                            <a:schemeClr val="tx1"/>
                          </a:solidFill>
                          <a:effectLst/>
                          <a:latin typeface="Arial" charset="0"/>
                          <a:cs typeface="Arial" pitchFamily="34" charset="0"/>
                        </a:rPr>
                        <a:t>الذى</a:t>
                      </a:r>
                      <a:r>
                        <a:rPr kumimoji="0" lang="ar-SA" sz="3000" b="0" i="0" u="none" strike="noStrike" cap="none" normalizeH="0" baseline="0" dirty="0">
                          <a:ln>
                            <a:noFill/>
                          </a:ln>
                          <a:solidFill>
                            <a:schemeClr val="tx1"/>
                          </a:solidFill>
                          <a:effectLst/>
                          <a:latin typeface="Arial" charset="0"/>
                          <a:cs typeface="Arial" pitchFamily="34" charset="0"/>
                        </a:rPr>
                        <a:t> خلقتَ </a:t>
                      </a:r>
                      <a:r>
                        <a:rPr kumimoji="0" lang="ar-SA" sz="3000" b="0" i="0" u="none" strike="noStrike" cap="none" normalizeH="0" baseline="0" dirty="0" err="1">
                          <a:ln>
                            <a:noFill/>
                          </a:ln>
                          <a:solidFill>
                            <a:schemeClr val="tx1"/>
                          </a:solidFill>
                          <a:effectLst/>
                          <a:latin typeface="Arial" charset="0"/>
                          <a:cs typeface="Arial" pitchFamily="34" charset="0"/>
                        </a:rPr>
                        <a:t>به</a:t>
                      </a:r>
                      <a:r>
                        <a:rPr kumimoji="0" lang="en-US" sz="3000" b="0" i="0" u="none" strike="noStrike" cap="none" normalizeH="0" baseline="0" dirty="0">
                          <a:ln>
                            <a:noFill/>
                          </a:ln>
                          <a:solidFill>
                            <a:schemeClr val="tx1"/>
                          </a:solidFill>
                          <a:effectLst/>
                          <a:latin typeface="Arial" charset="0"/>
                          <a:cs typeface="Arial" pitchFamily="34" charset="0"/>
                        </a:rPr>
                        <a:t> </a:t>
                      </a:r>
                      <a:r>
                        <a:rPr kumimoji="0" lang="ar-EG" sz="3000" b="0" i="0" u="none" strike="noStrike" cap="none" normalizeH="0" baseline="0" dirty="0">
                          <a:ln>
                            <a:noFill/>
                          </a:ln>
                          <a:solidFill>
                            <a:schemeClr val="tx1"/>
                          </a:solidFill>
                          <a:effectLst/>
                          <a:latin typeface="Arial" charset="0"/>
                          <a:cs typeface="Arial" pitchFamily="34" charset="0"/>
                        </a:rPr>
                        <a:t>ك</a:t>
                      </a:r>
                      <a:r>
                        <a:rPr kumimoji="0" lang="ar-SA" sz="3000" b="0" i="0" u="none" strike="noStrike" cap="none" normalizeH="0" baseline="0" dirty="0">
                          <a:ln>
                            <a:noFill/>
                          </a:ln>
                          <a:solidFill>
                            <a:schemeClr val="tx1"/>
                          </a:solidFill>
                          <a:effectLst/>
                          <a:latin typeface="Arial" charset="0"/>
                          <a:cs typeface="Arial" pitchFamily="34" charset="0"/>
                        </a:rPr>
                        <a:t>ل </a:t>
                      </a:r>
                      <a:r>
                        <a:rPr kumimoji="0" lang="ar-SA" sz="3000" b="0" i="0" u="none" strike="noStrike" cap="none" normalizeH="0" baseline="0" dirty="0" err="1">
                          <a:ln>
                            <a:noFill/>
                          </a:ln>
                          <a:solidFill>
                            <a:schemeClr val="tx1"/>
                          </a:solidFill>
                          <a:effectLst/>
                          <a:latin typeface="Arial" charset="0"/>
                          <a:cs typeface="Arial" pitchFamily="34" charset="0"/>
                        </a:rPr>
                        <a:t>شىء</a:t>
                      </a:r>
                      <a:r>
                        <a:rPr kumimoji="0" lang="ar-SA" sz="3000" b="0" i="0" u="none" strike="noStrike" cap="none" normalizeH="0" baseline="0" dirty="0">
                          <a:ln>
                            <a:noFill/>
                          </a:ln>
                          <a:solidFill>
                            <a:schemeClr val="tx1"/>
                          </a:solidFill>
                          <a:effectLst/>
                          <a:latin typeface="Arial" charset="0"/>
                          <a:cs typeface="Arial" pitchFamily="34" charset="0"/>
                        </a:rPr>
                        <a:t> ما يُرى وما لا يُرى. الجالسُ على </a:t>
                      </a:r>
                      <a:r>
                        <a:rPr kumimoji="0" lang="ar-SA" sz="3000" b="0" i="0" u="none" strike="noStrike" cap="none" normalizeH="0" baseline="0" dirty="0" err="1">
                          <a:ln>
                            <a:noFill/>
                          </a:ln>
                          <a:solidFill>
                            <a:schemeClr val="tx1"/>
                          </a:solidFill>
                          <a:effectLst/>
                          <a:latin typeface="Arial" charset="0"/>
                          <a:cs typeface="Arial" pitchFamily="34" charset="0"/>
                        </a:rPr>
                        <a:t>كرسى</a:t>
                      </a:r>
                      <a:r>
                        <a:rPr kumimoji="0" lang="ar-SA" sz="3000" b="0" i="0" u="none" strike="noStrike" cap="none" normalizeH="0" baseline="0" dirty="0">
                          <a:ln>
                            <a:noFill/>
                          </a:ln>
                          <a:solidFill>
                            <a:schemeClr val="tx1"/>
                          </a:solidFill>
                          <a:effectLst/>
                          <a:latin typeface="Arial" charset="0"/>
                          <a:cs typeface="Arial" pitchFamily="34" charset="0"/>
                        </a:rPr>
                        <a:t> مجدِهِ. </a:t>
                      </a:r>
                      <a:r>
                        <a:rPr kumimoji="0" lang="ar-SA" sz="3000" b="0" i="0" u="none" strike="noStrike" cap="none" normalizeH="0" baseline="0" dirty="0" err="1">
                          <a:ln>
                            <a:noFill/>
                          </a:ln>
                          <a:solidFill>
                            <a:schemeClr val="tx1"/>
                          </a:solidFill>
                          <a:effectLst/>
                          <a:latin typeface="Arial" charset="0"/>
                          <a:cs typeface="Arial" pitchFamily="34" charset="0"/>
                        </a:rPr>
                        <a:t>المسجودُ</a:t>
                      </a:r>
                      <a:r>
                        <a:rPr kumimoji="0" lang="ar-SA" sz="3000" b="0" i="0" u="none" strike="noStrike" cap="none" normalizeH="0" baseline="0" dirty="0">
                          <a:ln>
                            <a:noFill/>
                          </a:ln>
                          <a:solidFill>
                            <a:schemeClr val="tx1"/>
                          </a:solidFill>
                          <a:effectLst/>
                          <a:latin typeface="Arial" charset="0"/>
                          <a:cs typeface="Arial" pitchFamily="34" charset="0"/>
                        </a:rPr>
                        <a:t> له من جميع القوات المُقدسة.</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312274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5650" name="Group 2"/>
          <p:cNvGraphicFramePr>
            <a:graphicFrameLocks noGrp="1"/>
          </p:cNvGraphicFramePr>
          <p:nvPr>
            <p:ph/>
          </p:nvPr>
        </p:nvGraphicFramePr>
        <p:xfrm>
          <a:off x="182907" y="0"/>
          <a:ext cx="10700028" cy="6888480"/>
        </p:xfrm>
        <a:graphic>
          <a:graphicData uri="http://schemas.openxmlformats.org/drawingml/2006/table">
            <a:tbl>
              <a:tblPr/>
              <a:tblGrid>
                <a:gridCol w="3200863">
                  <a:extLst>
                    <a:ext uri="{9D8B030D-6E8A-4147-A177-3AD203B41FA5}">
                      <a16:colId xmlns:a16="http://schemas.microsoft.com/office/drawing/2014/main" val="20000"/>
                    </a:ext>
                  </a:extLst>
                </a:gridCol>
                <a:gridCol w="2560691">
                  <a:extLst>
                    <a:ext uri="{9D8B030D-6E8A-4147-A177-3AD203B41FA5}">
                      <a16:colId xmlns:a16="http://schemas.microsoft.com/office/drawing/2014/main" val="20001"/>
                    </a:ext>
                  </a:extLst>
                </a:gridCol>
                <a:gridCol w="2743597">
                  <a:extLst>
                    <a:ext uri="{9D8B030D-6E8A-4147-A177-3AD203B41FA5}">
                      <a16:colId xmlns:a16="http://schemas.microsoft.com/office/drawing/2014/main" val="20002"/>
                    </a:ext>
                  </a:extLst>
                </a:gridCol>
                <a:gridCol w="2194878">
                  <a:extLst>
                    <a:ext uri="{9D8B030D-6E8A-4147-A177-3AD203B41FA5}">
                      <a16:colId xmlns:a16="http://schemas.microsoft.com/office/drawing/2014/main" val="20003"/>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r>
                        <a:rPr kumimoji="0" lang="en-US" sz="3000" b="0" i="0" u="sng" strike="noStrike" cap="none" normalizeH="0" baseline="0" dirty="0">
                          <a:ln>
                            <a:noFill/>
                          </a:ln>
                          <a:solidFill>
                            <a:srgbClr val="FF9900"/>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Bless the crown of the year with Your goodness for the sake of the poor of Your people, the widow, the orphan, the traveler, the stranger, and for the sake of all of us who entreat You and seek Your holy name.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Cmou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epi,lom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rompi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hiten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tekmet,rictoc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eybe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nih</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ki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peklaoc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eybe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ra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piorvanoc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pisemmo</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piremnjwili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eyb</a:t>
                      </a:r>
                      <a:r>
                        <a:rPr kumimoji="0" lang="en-US" sz="2200" b="0" i="0" u="none" strike="noStrike" cap="none" normalizeH="0" baseline="0" dirty="0">
                          <a:ln>
                            <a:noFill/>
                          </a:ln>
                          <a:solidFill>
                            <a:schemeClr val="tx1"/>
                          </a:solidFill>
                          <a:effectLst/>
                          <a:latin typeface="Coptic1" pitchFamily="2" charset="0"/>
                          <a:cs typeface="Arial" charset="0"/>
                        </a:rPr>
                        <a:t>/ten t/</a:t>
                      </a:r>
                      <a:r>
                        <a:rPr kumimoji="0" lang="en-US" sz="2200" b="0" i="0" u="none" strike="noStrike" cap="none" normalizeH="0" baseline="0" dirty="0" err="1">
                          <a:ln>
                            <a:noFill/>
                          </a:ln>
                          <a:solidFill>
                            <a:schemeClr val="tx1"/>
                          </a:solidFill>
                          <a:effectLst/>
                          <a:latin typeface="Coptic1" pitchFamily="2" charset="0"/>
                          <a:cs typeface="Arial" charset="0"/>
                        </a:rPr>
                        <a:t>ren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qa</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eterhelpic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erok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ettwbh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mpekran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a:ln>
                            <a:noFill/>
                          </a:ln>
                          <a:solidFill>
                            <a:schemeClr val="tx1"/>
                          </a:solidFill>
                          <a:effectLst/>
                          <a:latin typeface="Arial" charset="0"/>
                          <a:cs typeface="Arial" charset="0"/>
                        </a:rPr>
                        <a:t>Dans Ta bonté,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a:ln>
                            <a:noFill/>
                          </a:ln>
                          <a:solidFill>
                            <a:schemeClr val="tx1"/>
                          </a:solidFill>
                          <a:effectLst/>
                          <a:latin typeface="Arial" charset="0"/>
                          <a:cs typeface="Arial" charset="0"/>
                        </a:rPr>
                        <a:t>bénis les prémices de l’année en faveur des pauvres de Ton peuple,</a:t>
                      </a:r>
                      <a:r>
                        <a:rPr kumimoji="0" lang="ar-EG" sz="2500" b="0" i="0" u="none" strike="noStrike" cap="none" normalizeH="0" baseline="0">
                          <a:ln>
                            <a:noFill/>
                          </a:ln>
                          <a:solidFill>
                            <a:schemeClr val="tx1"/>
                          </a:solidFill>
                          <a:effectLst/>
                          <a:latin typeface="Arial" charset="0"/>
                          <a:cs typeface="Arial" charset="0"/>
                        </a:rPr>
                        <a:t> </a:t>
                      </a:r>
                      <a:r>
                        <a:rPr kumimoji="0" lang="fr-CA" sz="2500" b="0" i="0" u="none" strike="noStrike" cap="none" normalizeH="0" baseline="0">
                          <a:ln>
                            <a:noFill/>
                          </a:ln>
                          <a:solidFill>
                            <a:schemeClr val="tx1"/>
                          </a:solidFill>
                          <a:effectLst/>
                          <a:latin typeface="Arial" charset="0"/>
                          <a:cs typeface="Arial" charset="0"/>
                        </a:rPr>
                        <a:t>de la veuve, de l’orphelin, de l’étranger et du visiteur, de nous tous, qui Te prions et invoquons Ton saint nom.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بَارك إكليل السنة بصلاحك من أجل فقراءِ شعبك.</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من أجل الأرملة واليتيم والغريب والضيف. ومن أجلنا كلنا نحنُ الذينَ نرجوكَ ونطلب اسمِكَ القدوس</a:t>
                      </a:r>
                      <a:endParaRPr kumimoji="0" lang="fr-CA"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6674" name="Group 2"/>
          <p:cNvGraphicFramePr>
            <a:graphicFrameLocks noGrp="1"/>
          </p:cNvGraphicFramePr>
          <p:nvPr>
            <p:ph/>
          </p:nvPr>
        </p:nvGraphicFramePr>
        <p:xfrm>
          <a:off x="182906" y="0"/>
          <a:ext cx="7682072" cy="6742176"/>
        </p:xfrm>
        <a:graphic>
          <a:graphicData uri="http://schemas.openxmlformats.org/drawingml/2006/table">
            <a:tbl>
              <a:tblPr/>
              <a:tblGrid>
                <a:gridCol w="2652144">
                  <a:extLst>
                    <a:ext uri="{9D8B030D-6E8A-4147-A177-3AD203B41FA5}">
                      <a16:colId xmlns:a16="http://schemas.microsoft.com/office/drawing/2014/main" val="20000"/>
                    </a:ext>
                  </a:extLst>
                </a:gridCol>
                <a:gridCol w="3109410">
                  <a:extLst>
                    <a:ext uri="{9D8B030D-6E8A-4147-A177-3AD203B41FA5}">
                      <a16:colId xmlns:a16="http://schemas.microsoft.com/office/drawing/2014/main" val="20001"/>
                    </a:ext>
                  </a:extLst>
                </a:gridCol>
                <a:gridCol w="1920518">
                  <a:extLst>
                    <a:ext uri="{9D8B030D-6E8A-4147-A177-3AD203B41FA5}">
                      <a16:colId xmlns:a16="http://schemas.microsoft.com/office/drawing/2014/main" val="20002"/>
                    </a:ext>
                  </a:extLst>
                </a:gridCol>
              </a:tblGrid>
              <a:tr h="4800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Coptic1" pitchFamily="2" charset="0"/>
                          <a:cs typeface="Arial" charset="0"/>
                        </a:rPr>
                        <a:t>Je </a:t>
                      </a:r>
                      <a:r>
                        <a:rPr kumimoji="0" lang="fr-FR" sz="2200" b="0" i="0" u="none" strike="noStrike" cap="none" normalizeH="0" baseline="0" dirty="0" err="1">
                          <a:ln>
                            <a:noFill/>
                          </a:ln>
                          <a:solidFill>
                            <a:schemeClr val="tx1"/>
                          </a:solidFill>
                          <a:effectLst/>
                          <a:latin typeface="Coptic1" pitchFamily="2" charset="0"/>
                          <a:cs typeface="Arial" charset="0"/>
                        </a:rPr>
                        <a:t>nenbal</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nouon</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niben</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ceerhelpic</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erok</a:t>
                      </a:r>
                      <a:r>
                        <a:rPr kumimoji="0" lang="fr-FR" sz="2200" b="0" i="0" u="none" strike="noStrike" cap="none" normalizeH="0" baseline="0" dirty="0">
                          <a:ln>
                            <a:noFill/>
                          </a:ln>
                          <a:solidFill>
                            <a:schemeClr val="tx1"/>
                          </a:solidFill>
                          <a:effectLst/>
                          <a:latin typeface="Coptic1" pitchFamily="2" charset="0"/>
                          <a:cs typeface="Arial" charset="0"/>
                        </a:rPr>
                        <a:t> : </a:t>
                      </a: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Coptic1" pitchFamily="2" charset="0"/>
                          <a:cs typeface="Arial" charset="0"/>
                        </a:rPr>
                        <a:t>je </a:t>
                      </a:r>
                      <a:r>
                        <a:rPr kumimoji="0" lang="fr-FR" sz="2200" b="0" i="0" u="none" strike="noStrike" cap="none" normalizeH="0" baseline="0" dirty="0" err="1">
                          <a:ln>
                            <a:noFill/>
                          </a:ln>
                          <a:solidFill>
                            <a:schemeClr val="tx1"/>
                          </a:solidFill>
                          <a:effectLst/>
                          <a:latin typeface="Coptic1" pitchFamily="2" charset="0"/>
                          <a:cs typeface="Arial" charset="0"/>
                        </a:rPr>
                        <a:t>nyok</a:t>
                      </a:r>
                      <a:r>
                        <a:rPr kumimoji="0" lang="fr-FR" sz="2200" b="0" i="0" u="none" strike="noStrike" cap="none" normalizeH="0" baseline="0" dirty="0">
                          <a:ln>
                            <a:noFill/>
                          </a:ln>
                          <a:solidFill>
                            <a:schemeClr val="tx1"/>
                          </a:solidFill>
                          <a:effectLst/>
                          <a:latin typeface="Coptic1" pitchFamily="2" charset="0"/>
                          <a:cs typeface="Arial" charset="0"/>
                        </a:rPr>
                        <a:t> et] </a:t>
                      </a:r>
                      <a:r>
                        <a:rPr kumimoji="0" lang="fr-FR" sz="2200" b="0" i="0" u="none" strike="noStrike" cap="none" normalizeH="0" baseline="0" dirty="0" err="1">
                          <a:ln>
                            <a:noFill/>
                          </a:ln>
                          <a:solidFill>
                            <a:schemeClr val="tx1"/>
                          </a:solidFill>
                          <a:effectLst/>
                          <a:latin typeface="Coptic1" pitchFamily="2" charset="0"/>
                          <a:cs typeface="Arial" charset="0"/>
                        </a:rPr>
                        <a:t>ntouqre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nwou</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qen</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ouc</a:t>
                      </a:r>
                      <a:r>
                        <a:rPr kumimoji="0" lang="fr-FR" sz="2200" b="0" i="0" u="none" strike="noStrike" cap="none" normalizeH="0" baseline="0" dirty="0">
                          <a:ln>
                            <a:noFill/>
                          </a:ln>
                          <a:solidFill>
                            <a:schemeClr val="tx1"/>
                          </a:solidFill>
                          <a:effectLst/>
                          <a:latin typeface="Coptic1" pitchFamily="2" charset="0"/>
                          <a:cs typeface="Arial" charset="0"/>
                        </a:rPr>
                        <a:t>/ou </a:t>
                      </a:r>
                      <a:r>
                        <a:rPr kumimoji="0" lang="fr-FR" sz="2200" b="0" i="0" u="none" strike="noStrike" cap="none" normalizeH="0" baseline="0" dirty="0" err="1">
                          <a:ln>
                            <a:noFill/>
                          </a:ln>
                          <a:solidFill>
                            <a:schemeClr val="tx1"/>
                          </a:solidFill>
                          <a:effectLst/>
                          <a:latin typeface="Coptic1" pitchFamily="2" charset="0"/>
                          <a:cs typeface="Arial" charset="0"/>
                        </a:rPr>
                        <a:t>enanef</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Arioui</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neman</a:t>
                      </a:r>
                      <a:r>
                        <a:rPr kumimoji="0" lang="fr-FR" sz="2200" b="0" i="0" u="none" strike="noStrike" cap="none" normalizeH="0" baseline="0" dirty="0">
                          <a:ln>
                            <a:noFill/>
                          </a:ln>
                          <a:solidFill>
                            <a:schemeClr val="tx1"/>
                          </a:solidFill>
                          <a:effectLst/>
                          <a:latin typeface="Coptic1" pitchFamily="2" charset="0"/>
                          <a:cs typeface="Arial" charset="0"/>
                        </a:rPr>
                        <a:t> kata </a:t>
                      </a:r>
                      <a:r>
                        <a:rPr kumimoji="0" lang="fr-FR" sz="2200" b="0" i="0" u="none" strike="noStrike" cap="none" normalizeH="0" baseline="0" dirty="0" err="1">
                          <a:ln>
                            <a:noFill/>
                          </a:ln>
                          <a:solidFill>
                            <a:schemeClr val="tx1"/>
                          </a:solidFill>
                          <a:effectLst/>
                          <a:latin typeface="Coptic1" pitchFamily="2" charset="0"/>
                          <a:cs typeface="Arial" charset="0"/>
                        </a:rPr>
                        <a:t>tekmet</a:t>
                      </a:r>
                      <a:r>
                        <a:rPr kumimoji="0" lang="fr-FR" sz="2200" b="0" i="0" u="none" strike="noStrike" cap="none" normalizeH="0" baseline="0" dirty="0">
                          <a:ln>
                            <a:noFill/>
                          </a:ln>
                          <a:solidFill>
                            <a:schemeClr val="tx1"/>
                          </a:solidFill>
                          <a:effectLst/>
                          <a:latin typeface="Coptic1" pitchFamily="2" charset="0"/>
                          <a:cs typeface="Arial" charset="0"/>
                        </a:rPr>
                        <a:t>-</a:t>
                      </a:r>
                      <a:r>
                        <a:rPr kumimoji="0" lang="fr-FR" sz="2200" b="0" i="0" u="none" strike="noStrike" cap="none" normalizeH="0" baseline="0" dirty="0" err="1">
                          <a:ln>
                            <a:noFill/>
                          </a:ln>
                          <a:solidFill>
                            <a:schemeClr val="tx1"/>
                          </a:solidFill>
                          <a:effectLst/>
                          <a:latin typeface="Coptic1" pitchFamily="2" charset="0"/>
                          <a:cs typeface="Arial" charset="0"/>
                        </a:rPr>
                        <a:t>agayoc</a:t>
                      </a:r>
                      <a:r>
                        <a:rPr kumimoji="0" lang="fr-FR" sz="2200" b="0" i="0" u="none" strike="noStrike" cap="none" normalizeH="0" baseline="0" dirty="0">
                          <a:ln>
                            <a:noFill/>
                          </a:ln>
                          <a:solidFill>
                            <a:schemeClr val="tx1"/>
                          </a:solidFill>
                          <a:effectLst/>
                          <a:latin typeface="Coptic1" pitchFamily="2" charset="0"/>
                          <a:cs typeface="Arial" charset="0"/>
                        </a:rPr>
                        <a:t> : v/et] </a:t>
                      </a:r>
                      <a:r>
                        <a:rPr kumimoji="0" lang="fr-FR" sz="2200" b="0" i="0" u="none" strike="noStrike" cap="none" normalizeH="0" baseline="0" dirty="0" err="1">
                          <a:ln>
                            <a:noFill/>
                          </a:ln>
                          <a:solidFill>
                            <a:schemeClr val="tx1"/>
                          </a:solidFill>
                          <a:effectLst/>
                          <a:latin typeface="Coptic1" pitchFamily="2" charset="0"/>
                          <a:cs typeface="Arial" charset="0"/>
                        </a:rPr>
                        <a:t>qre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ncarx</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niben</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moh</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nnenh</a:t>
                      </a:r>
                      <a:r>
                        <a:rPr kumimoji="0" lang="fr-FR" sz="2200" b="0" i="0" u="none" strike="noStrike" cap="none" normalizeH="0" baseline="0" dirty="0">
                          <a:ln>
                            <a:noFill/>
                          </a:ln>
                          <a:solidFill>
                            <a:schemeClr val="tx1"/>
                          </a:solidFill>
                          <a:effectLst/>
                          <a:latin typeface="Coptic1" pitchFamily="2" charset="0"/>
                          <a:cs typeface="Arial" charset="0"/>
                        </a:rPr>
                        <a:t>/t </a:t>
                      </a:r>
                      <a:r>
                        <a:rPr kumimoji="0" lang="fr-FR" sz="2200" b="0" i="0" u="none" strike="noStrike" cap="none" normalizeH="0" baseline="0" dirty="0" err="1">
                          <a:ln>
                            <a:noFill/>
                          </a:ln>
                          <a:solidFill>
                            <a:schemeClr val="tx1"/>
                          </a:solidFill>
                          <a:effectLst/>
                          <a:latin typeface="Coptic1" pitchFamily="2" charset="0"/>
                          <a:cs typeface="Arial" charset="0"/>
                        </a:rPr>
                        <a:t>nrasi</a:t>
                      </a:r>
                      <a:r>
                        <a:rPr kumimoji="0" lang="fr-FR" sz="2200" b="0" i="0" u="none" strike="noStrike" cap="none" normalizeH="0" baseline="0" dirty="0">
                          <a:ln>
                            <a:noFill/>
                          </a:ln>
                          <a:solidFill>
                            <a:schemeClr val="tx1"/>
                          </a:solidFill>
                          <a:effectLst/>
                          <a:latin typeface="Coptic1" pitchFamily="2" charset="0"/>
                          <a:cs typeface="Arial" charset="0"/>
                        </a:rPr>
                        <a:t> nem </a:t>
                      </a:r>
                      <a:r>
                        <a:rPr kumimoji="0" lang="fr-FR" sz="2200" b="0" i="0" u="none" strike="noStrike" cap="none" normalizeH="0" baseline="0" dirty="0" err="1">
                          <a:ln>
                            <a:noFill/>
                          </a:ln>
                          <a:solidFill>
                            <a:schemeClr val="tx1"/>
                          </a:solidFill>
                          <a:effectLst/>
                          <a:latin typeface="Coptic1" pitchFamily="2" charset="0"/>
                          <a:cs typeface="Arial" charset="0"/>
                        </a:rPr>
                        <a:t>ouounof</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Car les yeux de tous espèrent en Toi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car c’est Toi qui leur donnes leur nourriture en temps opportun. Traite nous selon Ta bonté, Ô Toi, qui, nourrit toute chair, remplis nos coeurs de joie et de bonheur, </a:t>
                      </a:r>
                      <a:endParaRPr kumimoji="0" lang="en-US" sz="2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لأن أعين الكل تترجاكَ</a:t>
                      </a:r>
                      <a:endParaRPr kumimoji="0" lang="fr-CA"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لأنكَ أنتَ الذى تعطيهم طعامَهم فى حين حسن. اصنع معنا حَسَب صلاحك يا معطياً طعاماً لكل جسد. املأ قلوبنا فرحاً ونعيماً</a:t>
                      </a:r>
                      <a:endParaRPr kumimoji="0" lang="fr-CA"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7698" name="Group 2"/>
          <p:cNvGraphicFramePr>
            <a:graphicFrameLocks noGrp="1"/>
          </p:cNvGraphicFramePr>
          <p:nvPr>
            <p:ph/>
          </p:nvPr>
        </p:nvGraphicFramePr>
        <p:xfrm>
          <a:off x="182906" y="152400"/>
          <a:ext cx="8139338" cy="6528816"/>
        </p:xfrm>
        <a:graphic>
          <a:graphicData uri="http://schemas.openxmlformats.org/drawingml/2006/table">
            <a:tbl>
              <a:tblPr/>
              <a:tblGrid>
                <a:gridCol w="2652144">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403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hina</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anon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hwn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ere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vrwsi</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ntoten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hwb</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niben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nc</a:t>
                      </a:r>
                      <a:r>
                        <a:rPr kumimoji="0" lang="fr-FR" sz="2600" b="0" i="0" u="none" strike="noStrike" cap="none" normalizeH="0" baseline="0" dirty="0">
                          <a:ln>
                            <a:noFill/>
                          </a:ln>
                          <a:solidFill>
                            <a:schemeClr val="tx1"/>
                          </a:solidFill>
                          <a:effectLst/>
                          <a:latin typeface="Coptic1" pitchFamily="2" charset="0"/>
                          <a:cs typeface="Arial" charset="0"/>
                        </a:rPr>
                        <a:t>/ou </a:t>
                      </a:r>
                      <a:r>
                        <a:rPr kumimoji="0" lang="fr-FR" sz="2600" b="0" i="0" u="none" strike="noStrike" cap="none" normalizeH="0" baseline="0" dirty="0" err="1">
                          <a:ln>
                            <a:noFill/>
                          </a:ln>
                          <a:solidFill>
                            <a:schemeClr val="tx1"/>
                          </a:solidFill>
                          <a:effectLst/>
                          <a:latin typeface="Coptic1" pitchFamily="2" charset="0"/>
                          <a:cs typeface="Arial" charset="0"/>
                        </a:rPr>
                        <a:t>niben</a:t>
                      </a:r>
                      <a:r>
                        <a:rPr kumimoji="0" lang="fr-FR" sz="2600" b="0" i="0" u="none" strike="noStrike" cap="none" normalizeH="0" baseline="0" dirty="0">
                          <a:ln>
                            <a:noFill/>
                          </a:ln>
                          <a:solidFill>
                            <a:schemeClr val="tx1"/>
                          </a:solidFill>
                          <a:effectLst/>
                          <a:latin typeface="Coptic1" pitchFamily="2" charset="0"/>
                          <a:cs typeface="Arial" charset="0"/>
                        </a:rPr>
                        <a:t> : </a:t>
                      </a:r>
                      <a:r>
                        <a:rPr kumimoji="0" lang="fr-FR" sz="2600" b="0" i="0" u="none" strike="noStrike" cap="none" normalizeH="0" baseline="0" dirty="0" err="1">
                          <a:ln>
                            <a:noFill/>
                          </a:ln>
                          <a:solidFill>
                            <a:schemeClr val="tx1"/>
                          </a:solidFill>
                          <a:effectLst/>
                          <a:latin typeface="Coptic1" pitchFamily="2" charset="0"/>
                          <a:cs typeface="Arial" charset="0"/>
                        </a:rPr>
                        <a:t>ntenerhouo</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hwb</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niben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nagayon</a:t>
                      </a:r>
                      <a:r>
                        <a:rPr kumimoji="0" lang="fr-FR" sz="2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Kurie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ele</a:t>
                      </a:r>
                      <a:r>
                        <a:rPr kumimoji="0" lang="en-US" sz="2600" b="0" i="0" u="none" strike="noStrike" cap="none" normalizeH="0" baseline="0" dirty="0">
                          <a:ln>
                            <a:noFill/>
                          </a:ln>
                          <a:solidFill>
                            <a:schemeClr val="tx1"/>
                          </a:solidFill>
                          <a:effectLst/>
                          <a:latin typeface="Coptic1" pitchFamily="2" charset="0"/>
                          <a:cs typeface="Arial" charset="0"/>
                        </a:rPr>
                        <a:t>/con</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afin qu’étant toujours pourvus du nécessaire en toute chose et en tout temps, nous progressions aussi en toute bonne œuvre.</a:t>
                      </a: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0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لكى نحنُ أيضاً إذ يكون لنا الكفافُ فى كل شىء </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كل حين نزدَادَ فى كل عملٍ صالح.</a:t>
                      </a:r>
                      <a:r>
                        <a:rPr kumimoji="0" lang="en-US" sz="2800" b="0" i="0" u="none" strike="noStrike" cap="none" normalizeH="0" baseline="0" dirty="0">
                          <a:ln>
                            <a:noFill/>
                          </a:ln>
                          <a:solidFill>
                            <a:schemeClr val="tx1"/>
                          </a:solidFill>
                          <a:effectLst/>
                          <a:latin typeface="Arial" charset="0"/>
                          <a:cs typeface="Arial" pitchFamily="34"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40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58750" name="Group 30"/>
          <p:cNvGraphicFramePr>
            <a:graphicFrameLocks noGrp="1"/>
          </p:cNvGraphicFramePr>
          <p:nvPr>
            <p:ph sz="half" idx="1"/>
          </p:nvPr>
        </p:nvGraphicFramePr>
        <p:xfrm>
          <a:off x="91453" y="76200"/>
          <a:ext cx="7499165" cy="6376416"/>
        </p:xfrm>
        <a:graphic>
          <a:graphicData uri="http://schemas.openxmlformats.org/drawingml/2006/table">
            <a:tbl>
              <a:tblPr/>
              <a:tblGrid>
                <a:gridCol w="2469237">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7620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err="1">
                          <a:ln>
                            <a:noFill/>
                          </a:ln>
                          <a:solidFill>
                            <a:schemeClr val="tx1"/>
                          </a:solidFill>
                          <a:effectLst/>
                          <a:latin typeface="Arial" charset="0"/>
                          <a:cs typeface="Arial" charset="0"/>
                        </a:rPr>
                        <a:t>Oraison</a:t>
                      </a:r>
                      <a:r>
                        <a:rPr kumimoji="0" lang="en-US" sz="2400" b="1" i="0" u="none" strike="noStrike" cap="none" normalizeH="0" baseline="0" dirty="0">
                          <a:ln>
                            <a:noFill/>
                          </a:ln>
                          <a:solidFill>
                            <a:schemeClr val="tx1"/>
                          </a:solidFill>
                          <a:effectLst/>
                          <a:latin typeface="Arial" charset="0"/>
                          <a:cs typeface="Arial" charset="0"/>
                        </a:rPr>
                        <a:t> des </a:t>
                      </a:r>
                      <a:r>
                        <a:rPr kumimoji="0" lang="en-US" sz="2400" b="1" i="0" u="none" strike="noStrike" cap="none" normalizeH="0" baseline="0" dirty="0" err="1">
                          <a:ln>
                            <a:noFill/>
                          </a:ln>
                          <a:solidFill>
                            <a:schemeClr val="tx1"/>
                          </a:solidFill>
                          <a:effectLst/>
                          <a:latin typeface="Arial" charset="0"/>
                          <a:cs typeface="Arial" charset="0"/>
                        </a:rPr>
                        <a:t>offrandes</a:t>
                      </a:r>
                      <a:r>
                        <a:rPr kumimoji="0" lang="en-US" sz="2400" b="1" i="0" u="none" strike="noStrike" cap="none" normalizeH="0" baseline="0" dirty="0">
                          <a:ln>
                            <a:noFill/>
                          </a:ln>
                          <a:solidFill>
                            <a:schemeClr val="tx1"/>
                          </a:solidFill>
                          <a:effectLst/>
                          <a:latin typeface="Arial" charset="0"/>
                          <a:cs typeface="Arial" charset="0"/>
                        </a:rPr>
                        <a:t> </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1" i="0" u="none" strike="noStrike" cap="none" normalizeH="0" baseline="0">
                          <a:ln>
                            <a:noFill/>
                          </a:ln>
                          <a:solidFill>
                            <a:schemeClr val="tx1"/>
                          </a:solidFill>
                          <a:effectLst/>
                          <a:latin typeface="Arial" charset="0"/>
                          <a:cs typeface="Arial" charset="0"/>
                        </a:rPr>
                        <a:t>أوشية القرابين</a:t>
                      </a:r>
                      <a:r>
                        <a:rPr kumimoji="0" lang="ar-SA"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ariv~meui</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n~niyucianip~rocvoraniseph~mot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e~tauerp~rocverin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eoutaio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m~pekran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 Toi Seigneur des sacrifices, des offrandes, des remerciements de ceux qui les offrent, honneur et gloire pour Ton nom saint.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ar-EG"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اذكر </a:t>
                      </a:r>
                      <a:br>
                        <a:rPr kumimoji="0" lang="ar-SA" sz="3200" b="0" i="0" u="none" strike="noStrike" cap="none" normalizeH="0" baseline="0">
                          <a:ln>
                            <a:noFill/>
                          </a:ln>
                          <a:solidFill>
                            <a:schemeClr val="tx1"/>
                          </a:solidFill>
                          <a:effectLst/>
                          <a:latin typeface="Arial" charset="0"/>
                          <a:cs typeface="Arial" charset="0"/>
                        </a:rPr>
                      </a:br>
                      <a:r>
                        <a:rPr kumimoji="0" lang="ar-SA" sz="3200" b="0" i="0" u="none" strike="noStrike" cap="none" normalizeH="0" baseline="0">
                          <a:ln>
                            <a:noFill/>
                          </a:ln>
                          <a:solidFill>
                            <a:schemeClr val="tx1"/>
                          </a:solidFill>
                          <a:effectLst/>
                          <a:latin typeface="Arial" charset="0"/>
                          <a:cs typeface="Arial" charset="0"/>
                        </a:rPr>
                        <a:t>يا ربُ صعائد وقرابين وشكر الذين يقرّبون</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كرامة ومجداً لإسمِكَ القدوس.</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62818" name="Group 2"/>
          <p:cNvGraphicFramePr>
            <a:graphicFrameLocks noGrp="1"/>
          </p:cNvGraphicFramePr>
          <p:nvPr>
            <p:ph sz="half" idx="1"/>
          </p:nvPr>
        </p:nvGraphicFramePr>
        <p:xfrm>
          <a:off x="91453" y="-76200"/>
          <a:ext cx="8230791" cy="6931152"/>
        </p:xfrm>
        <a:graphic>
          <a:graphicData uri="http://schemas.openxmlformats.org/drawingml/2006/table">
            <a:tbl>
              <a:tblPr/>
              <a:tblGrid>
                <a:gridCol w="2743597">
                  <a:extLst>
                    <a:ext uri="{9D8B030D-6E8A-4147-A177-3AD203B41FA5}">
                      <a16:colId xmlns:a16="http://schemas.microsoft.com/office/drawing/2014/main" val="20000"/>
                    </a:ext>
                  </a:extLst>
                </a:gridCol>
                <a:gridCol w="3200863">
                  <a:extLst>
                    <a:ext uri="{9D8B030D-6E8A-4147-A177-3AD203B41FA5}">
                      <a16:colId xmlns:a16="http://schemas.microsoft.com/office/drawing/2014/main" val="20001"/>
                    </a:ext>
                  </a:extLst>
                </a:gridCol>
                <a:gridCol w="2286331">
                  <a:extLst>
                    <a:ext uri="{9D8B030D-6E8A-4147-A177-3AD203B41FA5}">
                      <a16:colId xmlns:a16="http://schemas.microsoft.com/office/drawing/2014/main" val="20002"/>
                    </a:ext>
                  </a:extLst>
                </a:gridCol>
              </a:tblGrid>
              <a:tr h="449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Twbh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e~jen</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e~tfi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m~v~rwous</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n~niyucia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nip~rocvora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nia~par</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nineh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nic~yoinoufi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nic~kepacma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nijwm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n~ws</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nikumillion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piman-erswousi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hina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sebiw</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Ieroucal</a:t>
                      </a:r>
                      <a:r>
                        <a:rPr kumimoji="0" lang="en-US" sz="2200" b="0" i="0" u="none" strike="noStrike" cap="none" normalizeH="0" baseline="0" dirty="0">
                          <a:ln>
                            <a:noFill/>
                          </a:ln>
                          <a:solidFill>
                            <a:schemeClr val="tx1"/>
                          </a:solidFill>
                          <a:effectLst/>
                          <a:latin typeface="Coptic1" pitchFamily="2" charset="0"/>
                          <a:cs typeface="Arial" charset="0"/>
                        </a:rPr>
                        <a:t>/m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t~ve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n~tef,a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nennobi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ceux qui préparent les sacrifices,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les offrandes,  les prémices, l’huile, l’encens, les voiles, les livres des lectures et les </a:t>
                      </a:r>
                      <a:r>
                        <a:rPr kumimoji="0" lang="fr-CA" sz="2400" b="0" i="0" u="none" strike="noStrike" cap="none" normalizeH="0" baseline="0" dirty="0" err="1">
                          <a:ln>
                            <a:noFill/>
                          </a:ln>
                          <a:solidFill>
                            <a:schemeClr val="tx1"/>
                          </a:solidFill>
                          <a:effectLst/>
                          <a:latin typeface="Arial" charset="0"/>
                          <a:cs typeface="Arial" charset="0"/>
                        </a:rPr>
                        <a:t>recipients</a:t>
                      </a:r>
                      <a:r>
                        <a:rPr kumimoji="0" lang="fr-CA" sz="2400" b="0" i="0" u="none" strike="noStrike" cap="none" normalizeH="0" baseline="0" dirty="0">
                          <a:ln>
                            <a:noFill/>
                          </a:ln>
                          <a:solidFill>
                            <a:schemeClr val="tx1"/>
                          </a:solidFill>
                          <a:effectLst/>
                          <a:latin typeface="Arial" charset="0"/>
                          <a:cs typeface="Arial" charset="0"/>
                        </a:rPr>
                        <a:t> de l’autel que Le Christ notre Seigneur  les récompense dans la Jérusalem céleste et pardonne  nos   péchés.</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AE" sz="2400" b="0" i="0" u="none" strike="noStrike" cap="none" normalizeH="0" baseline="0" dirty="0">
                          <a:ln>
                            <a:noFill/>
                          </a:ln>
                          <a:solidFill>
                            <a:schemeClr val="tx1"/>
                          </a:solidFill>
                          <a:effectLst/>
                          <a:latin typeface="Arial" charset="0"/>
                          <a:cs typeface="Arial" charset="0"/>
                        </a:rPr>
                        <a:t>اطلبوا</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عن</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المهتمين</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بالصعائد</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والقرابين</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والبكور</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والزيت</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والبخور</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والستور</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وكتب</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القراءة</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وأوانى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المذبح</a:t>
                      </a:r>
                      <a:r>
                        <a:rPr kumimoji="0" lang="en-CA"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لكى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المسيح</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إلهنا</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يُكافئهم</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فى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أورشليم</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السمائية</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ويَغفر</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لنا</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خطايانا</a:t>
                      </a:r>
                      <a:r>
                        <a:rPr kumimoji="0" lang="ar-EG" sz="2400" b="0" i="0" u="none" strike="noStrike" cap="none" normalizeH="0" baseline="0" dirty="0">
                          <a:ln>
                            <a:noFill/>
                          </a:ln>
                          <a:solidFill>
                            <a:schemeClr val="tx1"/>
                          </a:solidFill>
                          <a:effectLst/>
                          <a:latin typeface="Arial" charset="0"/>
                          <a:cs typeface="Arial" charset="0"/>
                        </a:rPr>
                        <a:t>.</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64866" name="Group 2"/>
          <p:cNvGraphicFramePr>
            <a:graphicFrameLocks noGrp="1"/>
          </p:cNvGraphicFramePr>
          <p:nvPr>
            <p:ph sz="half" idx="1"/>
          </p:nvPr>
        </p:nvGraphicFramePr>
        <p:xfrm>
          <a:off x="91453" y="-76200"/>
          <a:ext cx="8047885" cy="6858000"/>
        </p:xfrm>
        <a:graphic>
          <a:graphicData uri="http://schemas.openxmlformats.org/drawingml/2006/table">
            <a:tbl>
              <a:tblPr/>
              <a:tblGrid>
                <a:gridCol w="2652144">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377784">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Kurie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ele</a:t>
                      </a:r>
                      <a:r>
                        <a:rPr kumimoji="0" lang="en-US" sz="2200" b="0" i="0" u="none" strike="noStrike" cap="none" normalizeH="0" baseline="0" dirty="0">
                          <a:ln>
                            <a:noFill/>
                          </a:ln>
                          <a:solidFill>
                            <a:schemeClr val="tx1"/>
                          </a:solidFill>
                          <a:effectLst/>
                          <a:latin typeface="Coptic1" pitchFamily="2" charset="0"/>
                          <a:cs typeface="Arial" charset="0"/>
                        </a:rPr>
                        <a:t>/~con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Sopou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e~rok</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pekyuciact</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rion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n~ellogimon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t~ve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e~ouc~yoi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n~c~yoinoufi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e~qoun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e~tekmetnis</a:t>
                      </a:r>
                      <a:r>
                        <a:rPr kumimoji="0" lang="en-US" sz="2000" b="0" i="0" u="none" strike="noStrike" cap="none" normalizeH="0" baseline="0" dirty="0">
                          <a:ln>
                            <a:noFill/>
                          </a:ln>
                          <a:solidFill>
                            <a:schemeClr val="tx1"/>
                          </a:solidFill>
                          <a:effectLst/>
                          <a:latin typeface="Coptic1" pitchFamily="2" charset="0"/>
                          <a:cs typeface="Arial" charset="0"/>
                        </a:rPr>
                        <a:t>] et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niv</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oui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e~bolhiten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p~semsi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nek-ar</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l’Assemblée</a:t>
                      </a:r>
                      <a:r>
                        <a:rPr kumimoji="0" lang="en-US" sz="32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Seigneur </a:t>
                      </a:r>
                      <a:r>
                        <a:rPr kumimoji="0" lang="en-US" sz="2400" b="0" i="0" u="none" strike="noStrike" cap="none" normalizeH="0" baseline="0" dirty="0" err="1">
                          <a:ln>
                            <a:noFill/>
                          </a:ln>
                          <a:solidFill>
                            <a:schemeClr val="tx1"/>
                          </a:solidFill>
                          <a:effectLst/>
                          <a:latin typeface="Arial" charset="0"/>
                          <a:cs typeface="Arial" charset="0"/>
                        </a:rPr>
                        <a:t>aie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Accepte-les sur Ton saint Autel parlant et céleste comme une odeur  d’encens qui entre chez Ta majesté aux cieux par l’intermédiaire de Tes anges et de Tes archanges saints.</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AE" sz="2400" b="0" i="0" u="none" strike="noStrike" cap="none" normalizeH="0" baseline="0" dirty="0">
                          <a:ln>
                            <a:noFill/>
                          </a:ln>
                          <a:solidFill>
                            <a:schemeClr val="tx1"/>
                          </a:solidFill>
                          <a:effectLst/>
                          <a:latin typeface="Arial" charset="0"/>
                          <a:cs typeface="Arial" charset="0"/>
                        </a:rPr>
                        <a:t>يا</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ربُ</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رحم</a:t>
                      </a:r>
                      <a:r>
                        <a:rPr kumimoji="0" lang="ar-EG" sz="2400" b="0" i="0" u="none" strike="noStrike" cap="none" normalizeH="0" baseline="0" dirty="0">
                          <a:ln>
                            <a:noFill/>
                          </a:ln>
                          <a:solidFill>
                            <a:schemeClr val="tx1"/>
                          </a:solidFill>
                          <a:effectLst/>
                          <a:latin typeface="Arial" charset="0"/>
                          <a:cs typeface="Arial" charset="0"/>
                        </a:rPr>
                        <a:t>.</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 </a:t>
                      </a:r>
                      <a:r>
                        <a:rPr kumimoji="0" lang="ar-AE"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AE" sz="2400" b="0" i="0" u="none" strike="noStrike" cap="none" normalizeH="0" baseline="0" dirty="0">
                          <a:ln>
                            <a:noFill/>
                          </a:ln>
                          <a:solidFill>
                            <a:schemeClr val="tx1"/>
                          </a:solidFill>
                          <a:effectLst/>
                          <a:latin typeface="Arial" charset="0"/>
                          <a:cs typeface="Arial" charset="0"/>
                        </a:rPr>
                        <a:t>اقبلها</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إليكَ</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على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مذبَحِكَ</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المقدس</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الناطق</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السمائى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رائحة</a:t>
                      </a:r>
                      <a:r>
                        <a:rPr kumimoji="0" lang="ar-EG"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بخور</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تدخل</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إلى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عظمتك</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التى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فى</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السموات</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بواسطة</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خدمة</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ملائكتك</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ورؤساء</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ملائكتك</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المُقدسين</a:t>
                      </a:r>
                      <a:r>
                        <a:rPr kumimoji="0" lang="en-CA" sz="24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66914" name="Group 2"/>
          <p:cNvGraphicFramePr>
            <a:graphicFrameLocks noGrp="1"/>
          </p:cNvGraphicFramePr>
          <p:nvPr>
            <p:ph sz="half" idx="1"/>
          </p:nvPr>
        </p:nvGraphicFramePr>
        <p:xfrm>
          <a:off x="91453" y="0"/>
          <a:ext cx="7773525" cy="6839712"/>
        </p:xfrm>
        <a:graphic>
          <a:graphicData uri="http://schemas.openxmlformats.org/drawingml/2006/table">
            <a:tbl>
              <a:tblPr/>
              <a:tblGrid>
                <a:gridCol w="2560691">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194878">
                  <a:extLst>
                    <a:ext uri="{9D8B030D-6E8A-4147-A177-3AD203B41FA5}">
                      <a16:colId xmlns:a16="http://schemas.microsoft.com/office/drawing/2014/main" val="20002"/>
                    </a:ext>
                  </a:extLst>
                </a:gridCol>
              </a:tblGrid>
              <a:tr h="678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Mv~r</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e~takswp</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e~rok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n~nidwron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niy~m</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Abel: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yucia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Abraam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tebi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ra</a:t>
                      </a:r>
                      <a:r>
                        <a:rPr kumimoji="0" lang="en-US" sz="2200" b="0" i="0" u="none" strike="noStrike" cap="none" normalizeH="0" baseline="0" dirty="0">
                          <a:ln>
                            <a:noFill/>
                          </a:ln>
                          <a:solidFill>
                            <a:schemeClr val="tx1"/>
                          </a:solidFill>
                          <a:effectLst/>
                          <a:latin typeface="Coptic1" pitchFamily="2" charset="0"/>
                          <a:cs typeface="Arial" charset="0"/>
                        </a:rPr>
                        <a:t>. Pair/] on </a:t>
                      </a:r>
                      <a:r>
                        <a:rPr kumimoji="0" lang="en-US" sz="2200" b="0" i="0" u="none" strike="noStrike" cap="none" normalizeH="0" baseline="0" dirty="0" err="1">
                          <a:ln>
                            <a:noFill/>
                          </a:ln>
                          <a:solidFill>
                            <a:schemeClr val="tx1"/>
                          </a:solidFill>
                          <a:effectLst/>
                          <a:latin typeface="Coptic1" pitchFamily="2" charset="0"/>
                          <a:cs typeface="Arial" charset="0"/>
                        </a:rPr>
                        <a:t>nikeeu,arict</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rion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neke~biaik</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sopou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e~rok:Na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pihouo</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pikouji</a:t>
                      </a:r>
                      <a:r>
                        <a:rPr kumimoji="0" lang="en-US" sz="2200" b="0" i="0" u="none" strike="noStrike" cap="none" normalizeH="0" baseline="0" dirty="0">
                          <a:ln>
                            <a:noFill/>
                          </a:ln>
                          <a:solidFill>
                            <a:schemeClr val="tx1"/>
                          </a:solidFill>
                          <a:effectLst/>
                          <a:latin typeface="Coptic1" pitchFamily="2" charset="0"/>
                          <a:cs typeface="Arial" charset="0"/>
                        </a:rPr>
                        <a:t>: n/eth/p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eyouwnh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a:ln>
                            <a:noFill/>
                          </a:ln>
                          <a:solidFill>
                            <a:schemeClr val="tx1"/>
                          </a:solidFill>
                          <a:effectLst/>
                          <a:latin typeface="Arial" charset="0"/>
                          <a:cs typeface="Arial" charset="0"/>
                        </a:rPr>
                        <a:t> </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Comme Tu as accepté l’offrande d’Abel le juste, le sacrifice de notre père Abraham et les deux sous de la veuve, accepte aussi les voeux de Tes serviteurs. Ceux qui ont beaucoup et ceux qui en ont peu, les invisibles et les apparents </a:t>
                      </a:r>
                      <a:endParaRPr kumimoji="0" lang="en-US" sz="2400" b="0" i="0" u="none" strike="noStrike" cap="none" normalizeH="0" baseline="0">
                        <a:ln>
                          <a:noFill/>
                        </a:ln>
                        <a:solidFill>
                          <a:schemeClr val="tx1"/>
                        </a:solidFill>
                        <a:effectLst/>
                        <a:latin typeface="Arial" charset="0"/>
                        <a:cs typeface="Arial" charset="0"/>
                      </a:endParaRP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وكما قبلتَ إليكَ قرابين هابيل الصدّيق وذبيحة أبينا إبراهيم وفلسى الأرملة.  هكذا أيضاً نذور عبيدك اقبلها إليك. أصحاب الكثير وأصحاب القليل</a:t>
                      </a:r>
                      <a:r>
                        <a:rPr kumimoji="0" lang="ar-EG" sz="28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الخفيات والظاهرات </a:t>
                      </a:r>
                      <a:endParaRPr kumimoji="0" lang="ar-EG" sz="2800" b="0" i="0" u="none" strike="noStrike" cap="none" normalizeH="0" baseline="0">
                        <a:ln>
                          <a:noFill/>
                        </a:ln>
                        <a:solidFill>
                          <a:schemeClr val="tx1"/>
                        </a:solidFill>
                        <a:effectLst/>
                        <a:latin typeface="Arial" charset="0"/>
                        <a:cs typeface="Arial" charset="0"/>
                      </a:endParaRP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68962" name="Group 2"/>
          <p:cNvGraphicFramePr>
            <a:graphicFrameLocks noGrp="1"/>
          </p:cNvGraphicFramePr>
          <p:nvPr>
            <p:ph sz="half" idx="1"/>
          </p:nvPr>
        </p:nvGraphicFramePr>
        <p:xfrm>
          <a:off x="91453" y="-76200"/>
          <a:ext cx="7773525" cy="6973824"/>
        </p:xfrm>
        <a:graphic>
          <a:graphicData uri="http://schemas.openxmlformats.org/drawingml/2006/table">
            <a:tbl>
              <a:tblPr/>
              <a:tblGrid>
                <a:gridCol w="2011971">
                  <a:extLst>
                    <a:ext uri="{9D8B030D-6E8A-4147-A177-3AD203B41FA5}">
                      <a16:colId xmlns:a16="http://schemas.microsoft.com/office/drawing/2014/main" val="20000"/>
                    </a:ext>
                  </a:extLst>
                </a:gridCol>
                <a:gridCol w="3378059">
                  <a:extLst>
                    <a:ext uri="{9D8B030D-6E8A-4147-A177-3AD203B41FA5}">
                      <a16:colId xmlns:a16="http://schemas.microsoft.com/office/drawing/2014/main" val="20001"/>
                    </a:ext>
                  </a:extLst>
                </a:gridCol>
                <a:gridCol w="2383494">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ptic1" pitchFamily="2" charset="0"/>
                          <a:cs typeface="Arial" charset="0"/>
                        </a:rPr>
                        <a:t>N/</a:t>
                      </a:r>
                      <a:r>
                        <a:rPr kumimoji="0" lang="en-US" sz="1800" b="0" i="0" u="none" strike="noStrike" cap="none" normalizeH="0" baseline="0" dirty="0" err="1">
                          <a:ln>
                            <a:noFill/>
                          </a:ln>
                          <a:solidFill>
                            <a:schemeClr val="tx1"/>
                          </a:solidFill>
                          <a:effectLst/>
                          <a:latin typeface="Coptic1" pitchFamily="2" charset="0"/>
                          <a:cs typeface="Arial" charset="0"/>
                        </a:rPr>
                        <a:t>eyouws</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e~i~n~i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nak</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e~qoun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ouoh</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m~mon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n~twou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nem</a:t>
                      </a:r>
                      <a:r>
                        <a:rPr kumimoji="0" lang="en-US" sz="1800" b="0" i="0" u="none" strike="noStrike" cap="none" normalizeH="0" baseline="0" dirty="0">
                          <a:ln>
                            <a:noFill/>
                          </a:ln>
                          <a:solidFill>
                            <a:schemeClr val="tx1"/>
                          </a:solidFill>
                          <a:effectLst/>
                          <a:latin typeface="Coptic1" pitchFamily="2" charset="0"/>
                          <a:cs typeface="Arial" charset="0"/>
                        </a:rPr>
                        <a:t> n/</a:t>
                      </a:r>
                      <a:r>
                        <a:rPr kumimoji="0" lang="en-US" sz="1800" b="0" i="0" u="none" strike="noStrike" cap="none" normalizeH="0" baseline="0" dirty="0" err="1">
                          <a:ln>
                            <a:noFill/>
                          </a:ln>
                          <a:solidFill>
                            <a:schemeClr val="tx1"/>
                          </a:solidFill>
                          <a:effectLst/>
                          <a:latin typeface="Coptic1" pitchFamily="2" charset="0"/>
                          <a:cs typeface="Arial" charset="0"/>
                        </a:rPr>
                        <a:t>e~taui~ni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nak</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e~qoun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qen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paie~hoou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n~te</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v~oou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n~nai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dwron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nai.Moi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nwou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n~niattako</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n~t~sebiw</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n~n</a:t>
                      </a:r>
                      <a:r>
                        <a:rPr kumimoji="0" lang="en-US" sz="1800" b="0" i="0" u="none" strike="noStrike" cap="none" normalizeH="0" baseline="0" dirty="0">
                          <a:ln>
                            <a:noFill/>
                          </a:ln>
                          <a:solidFill>
                            <a:schemeClr val="tx1"/>
                          </a:solidFill>
                          <a:effectLst/>
                          <a:latin typeface="Coptic1" pitchFamily="2" charset="0"/>
                          <a:cs typeface="Arial" charset="0"/>
                        </a:rPr>
                        <a:t>/-</a:t>
                      </a:r>
                      <a:r>
                        <a:rPr kumimoji="0" lang="en-US" sz="1800" b="0" i="0" u="none" strike="noStrike" cap="none" normalizeH="0" baseline="0" dirty="0" err="1">
                          <a:ln>
                            <a:noFill/>
                          </a:ln>
                          <a:solidFill>
                            <a:schemeClr val="tx1"/>
                          </a:solidFill>
                          <a:effectLst/>
                          <a:latin typeface="Coptic1" pitchFamily="2" charset="0"/>
                          <a:cs typeface="Arial" charset="0"/>
                        </a:rPr>
                        <a:t>eynatako</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naniv</a:t>
                      </a:r>
                      <a:r>
                        <a:rPr kumimoji="0" lang="en-US" sz="1800" b="0" i="0" u="none" strike="noStrike" cap="none" normalizeH="0" baseline="0" dirty="0">
                          <a:ln>
                            <a:noFill/>
                          </a:ln>
                          <a:solidFill>
                            <a:schemeClr val="tx1"/>
                          </a:solidFill>
                          <a:effectLst/>
                          <a:latin typeface="Coptic1" pitchFamily="2" charset="0"/>
                          <a:cs typeface="Arial" charset="0"/>
                        </a:rPr>
                        <a:t>/</a:t>
                      </a:r>
                      <a:r>
                        <a:rPr kumimoji="0" lang="en-US" sz="1800" b="0" i="0" u="none" strike="noStrike" cap="none" normalizeH="0" baseline="0" dirty="0" err="1">
                          <a:ln>
                            <a:noFill/>
                          </a:ln>
                          <a:solidFill>
                            <a:schemeClr val="tx1"/>
                          </a:solidFill>
                          <a:effectLst/>
                          <a:latin typeface="Coptic1" pitchFamily="2" charset="0"/>
                          <a:cs typeface="Arial" charset="0"/>
                        </a:rPr>
                        <a:t>oui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n~t~sebiw</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n~na</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p~kahi</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Nou</a:t>
                      </a:r>
                      <a:r>
                        <a:rPr kumimoji="0" lang="en-US" sz="1800" b="0" i="0" u="none" strike="noStrike" cap="none" normalizeH="0" baseline="0" dirty="0">
                          <a:ln>
                            <a:noFill/>
                          </a:ln>
                          <a:solidFill>
                            <a:schemeClr val="tx1"/>
                          </a:solidFill>
                          <a:effectLst/>
                          <a:latin typeface="Coptic1" pitchFamily="2" charset="0"/>
                          <a:cs typeface="Arial" charset="0"/>
                        </a:rPr>
                        <a:t>/~</a:t>
                      </a:r>
                      <a:r>
                        <a:rPr kumimoji="0" lang="en-US" sz="1800" b="0" i="0" u="none" strike="noStrike" cap="none" normalizeH="0" baseline="0" dirty="0" err="1">
                          <a:ln>
                            <a:noFill/>
                          </a:ln>
                          <a:solidFill>
                            <a:schemeClr val="tx1"/>
                          </a:solidFill>
                          <a:effectLst/>
                          <a:latin typeface="Coptic1" pitchFamily="2" charset="0"/>
                          <a:cs typeface="Arial" charset="0"/>
                        </a:rPr>
                        <a:t>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noutamion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mahou</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e~bolqen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a~gayon</a:t>
                      </a:r>
                      <a:r>
                        <a:rPr kumimoji="0" lang="en-US" sz="1800" b="0" i="0" u="none" strike="noStrike" cap="none" normalizeH="0" baseline="0" dirty="0">
                          <a:ln>
                            <a:noFill/>
                          </a:ln>
                          <a:solidFill>
                            <a:schemeClr val="tx1"/>
                          </a:solidFill>
                          <a:effectLst/>
                          <a:latin typeface="Coptic1" pitchFamily="2" charset="0"/>
                          <a:cs typeface="Arial" charset="0"/>
                        </a:rPr>
                        <a:t> </a:t>
                      </a:r>
                      <a:r>
                        <a:rPr kumimoji="0" lang="en-US" sz="1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ceux qui voudraient T’offrir mais qui n’ont pas et ceux qui T’offrent en ce jour ces offrandes, donne leur ce qui dure au lieu de ce qui périt, le céleste et non le terrestre,  l’éternel au lieu du temporel. Remplis leurs maisons, leurs entrepôts de tout les biens</a:t>
                      </a:r>
                      <a:r>
                        <a:rPr kumimoji="0" lang="en-US" sz="25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والذين يُريدون أن يقدّموا لكَ وليس لهم. والذين قدّموا لكَ فى هذا اليَوم هذه القرابين،أعطهم الباقيات عِوض الفانيات. السمائيات عِوض الأرضيات.  الأبديات عِوض الزمنيات.</a:t>
                      </a:r>
                      <a:endParaRPr kumimoji="0" lang="fr-CA" sz="2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بيوتهم ومخازنهم املأها من كل الخيرات.</a:t>
                      </a:r>
                      <a:r>
                        <a:rPr kumimoji="0" lang="en-US" sz="2600" b="0" i="0" u="none" strike="noStrike" cap="none" normalizeH="0" baseline="0" dirty="0">
                          <a:ln>
                            <a:noFill/>
                          </a:ln>
                          <a:solidFill>
                            <a:schemeClr val="tx1"/>
                          </a:solidFill>
                          <a:effectLst/>
                          <a:latin typeface="Arial" charset="0"/>
                          <a:cs typeface="Arial" charset="0"/>
                        </a:rPr>
                        <a:t> </a:t>
                      </a:r>
                      <a:endParaRPr kumimoji="0" lang="ar-EG"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71025" name="Group 17"/>
          <p:cNvGraphicFramePr>
            <a:graphicFrameLocks noGrp="1"/>
          </p:cNvGraphicFramePr>
          <p:nvPr>
            <p:ph sz="half" idx="1"/>
          </p:nvPr>
        </p:nvGraphicFramePr>
        <p:xfrm>
          <a:off x="91453" y="76200"/>
          <a:ext cx="7682072" cy="6705600"/>
        </p:xfrm>
        <a:graphic>
          <a:graphicData uri="http://schemas.openxmlformats.org/drawingml/2006/table">
            <a:tbl>
              <a:tblPr/>
              <a:tblGrid>
                <a:gridCol w="2560691">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1829065">
                  <a:extLst>
                    <a:ext uri="{9D8B030D-6E8A-4147-A177-3AD203B41FA5}">
                      <a16:colId xmlns:a16="http://schemas.microsoft.com/office/drawing/2014/main" val="20002"/>
                    </a:ext>
                  </a:extLst>
                </a:gridCol>
              </a:tblGrid>
              <a:tr h="670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Matakto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e~rwou</a:t>
                      </a:r>
                      <a:r>
                        <a:rPr kumimoji="0" lang="en-US" sz="2000" b="0" i="0" u="none" strike="noStrike" cap="none" normalizeH="0" baseline="0" dirty="0">
                          <a:ln>
                            <a:noFill/>
                          </a:ln>
                          <a:solidFill>
                            <a:schemeClr val="tx1"/>
                          </a:solidFill>
                          <a:effectLst/>
                          <a:latin typeface="Coptic1" pitchFamily="2" charset="0"/>
                          <a:cs typeface="Arial" charset="0"/>
                        </a:rPr>
                        <a:t> P[</a:t>
                      </a:r>
                      <a:r>
                        <a:rPr kumimoji="0" lang="en-US" sz="2000" b="0" i="0" u="none" strike="noStrike" cap="none" normalizeH="0" baseline="0" dirty="0" err="1">
                          <a:ln>
                            <a:noFill/>
                          </a:ln>
                          <a:solidFill>
                            <a:schemeClr val="tx1"/>
                          </a:solidFill>
                          <a:effectLst/>
                          <a:latin typeface="Coptic1" pitchFamily="2" charset="0"/>
                          <a:cs typeface="Arial" charset="0"/>
                        </a:rPr>
                        <a:t>oic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n~t~jom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n~te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nem</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nekar</a:t>
                      </a:r>
                      <a:r>
                        <a:rPr kumimoji="0" lang="en-US" sz="2000" b="0" i="0" u="none" strike="noStrike" cap="none" normalizeH="0" baseline="0" dirty="0">
                          <a:ln>
                            <a:noFill/>
                          </a:ln>
                          <a:solidFill>
                            <a:schemeClr val="tx1"/>
                          </a:solidFill>
                          <a:effectLst/>
                          <a:latin typeface="Coptic1" pitchFamily="2" charset="0"/>
                          <a:cs typeface="Arial" charset="0"/>
                        </a:rPr>
                        <a:t>,/</a:t>
                      </a:r>
                      <a:r>
                        <a:rPr kumimoji="0" lang="en-US" sz="2000" b="0" i="0" u="none" strike="noStrike" cap="none" normalizeH="0" baseline="0" dirty="0" err="1">
                          <a:ln>
                            <a:noFill/>
                          </a:ln>
                          <a:solidFill>
                            <a:schemeClr val="tx1"/>
                          </a:solidFill>
                          <a:effectLst/>
                          <a:latin typeface="Coptic1" pitchFamily="2" charset="0"/>
                          <a:cs typeface="Arial" charset="0"/>
                        </a:rPr>
                        <a:t>aggeloc</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Mv~r</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e~tauerv~meui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m~pekran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eyouab</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hijen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pikahi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a~ripoumeui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hwou</a:t>
                      </a:r>
                      <a:r>
                        <a:rPr kumimoji="0" lang="en-US" sz="2000" b="0" i="0" u="none" strike="noStrike" cap="none" normalizeH="0" baseline="0" dirty="0">
                          <a:ln>
                            <a:noFill/>
                          </a:ln>
                          <a:solidFill>
                            <a:schemeClr val="tx1"/>
                          </a:solidFill>
                          <a:effectLst/>
                          <a:latin typeface="Coptic1" pitchFamily="2" charset="0"/>
                          <a:cs typeface="Arial" charset="0"/>
                        </a:rPr>
                        <a:t> P[</a:t>
                      </a:r>
                      <a:r>
                        <a:rPr kumimoji="0" lang="en-US" sz="2000" b="0" i="0" u="none" strike="noStrike" cap="none" normalizeH="0" baseline="0" dirty="0" err="1">
                          <a:ln>
                            <a:noFill/>
                          </a:ln>
                          <a:solidFill>
                            <a:schemeClr val="tx1"/>
                          </a:solidFill>
                          <a:effectLst/>
                          <a:latin typeface="Coptic1" pitchFamily="2" charset="0"/>
                          <a:cs typeface="Arial" charset="0"/>
                        </a:rPr>
                        <a:t>oic</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tekmetouro</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ouoh</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qen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paikee~wn</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vai</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m~per,au</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n~cwk</a:t>
                      </a:r>
                      <a:r>
                        <a:rPr kumimoji="0" lang="en-US" sz="32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1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Kurie</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000" b="0" i="0" u="none" strike="noStrike" cap="none" normalizeH="0" baseline="0" dirty="0" err="1">
                          <a:ln>
                            <a:noFill/>
                          </a:ln>
                          <a:solidFill>
                            <a:schemeClr val="tx1"/>
                          </a:solidFill>
                          <a:effectLst/>
                          <a:latin typeface="Coptic1" pitchFamily="2" charset="0"/>
                          <a:cs typeface="Arial" charset="0"/>
                        </a:rPr>
                        <a:t>e~le</a:t>
                      </a:r>
                      <a:r>
                        <a:rPr kumimoji="0" lang="en-US" sz="2000" b="0" i="0" u="none" strike="noStrike" cap="none" normalizeH="0" baseline="0" dirty="0">
                          <a:ln>
                            <a:noFill/>
                          </a:ln>
                          <a:solidFill>
                            <a:schemeClr val="tx1"/>
                          </a:solidFill>
                          <a:effectLst/>
                          <a:latin typeface="Coptic1" pitchFamily="2" charset="0"/>
                          <a:cs typeface="Arial" charset="0"/>
                        </a:rPr>
                        <a:t>/~con</a:t>
                      </a:r>
                      <a:r>
                        <a:rPr kumimoji="0" lang="en-US" sz="32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Entoure les Seigneur avec le pouvoir de Tes saints anges et archanges. Et comme ils ont cité Ton saint nom sur terre, souviens Toi aussi d’eux, O</a:t>
                      </a:r>
                      <a:endParaRPr kumimoji="0" lang="en-US"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Dieu dans Ton royaume et ne les abandonne pas dans ce monde.</a:t>
                      </a:r>
                      <a:r>
                        <a:rPr kumimoji="0" lang="fr-CA" sz="32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a:t>
                      </a:r>
                      <a:r>
                        <a:rPr kumimoji="0" lang="fr-CA" sz="3200" b="0" i="0" u="sng" strike="noStrike" cap="none" normalizeH="0" baseline="0">
                          <a:ln>
                            <a:noFill/>
                          </a:ln>
                          <a:solidFill>
                            <a:srgbClr val="FF9900"/>
                          </a:solidFill>
                          <a:effectLst/>
                          <a:latin typeface="Arial" charset="0"/>
                          <a:cs typeface="Arial" charset="0"/>
                        </a:rPr>
                        <a:t>semblée</a:t>
                      </a:r>
                      <a:r>
                        <a:rPr kumimoji="0" lang="en-US" sz="32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Seigneur aie pitié.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أحطهم يا رب بقوة ملائكتك ورؤساء ملائكتك الأطهار. وكما ذكروا أسمك القدوس على الأرض أذكرهم هم أيضاً يا ربُ</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فى مَلكوتك.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وفى هذا الدهر </a:t>
                      </a:r>
                      <a:br>
                        <a:rPr kumimoji="0" lang="ar-SA" sz="2400" b="0" i="0" u="none" strike="noStrike" cap="none" normalizeH="0" baseline="0" dirty="0">
                          <a:ln>
                            <a:noFill/>
                          </a:ln>
                          <a:solidFill>
                            <a:schemeClr val="tx1"/>
                          </a:solidFill>
                          <a:effectLst/>
                          <a:latin typeface="Arial" charset="0"/>
                          <a:cs typeface="Arial" charset="0"/>
                        </a:rPr>
                      </a:br>
                      <a:r>
                        <a:rPr kumimoji="0" lang="ar-SA" sz="2400" b="0" i="0" u="none" strike="noStrike" cap="none" normalizeH="0" baseline="0" dirty="0">
                          <a:ln>
                            <a:noFill/>
                          </a:ln>
                          <a:solidFill>
                            <a:schemeClr val="tx1"/>
                          </a:solidFill>
                          <a:effectLst/>
                          <a:latin typeface="Arial" charset="0"/>
                          <a:cs typeface="Arial" charset="0"/>
                        </a:rPr>
                        <a:t>لا تتركهم عنكَ.</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sng" strike="noStrike" cap="none" normalizeH="0" baseline="0" dirty="0">
                          <a:ln>
                            <a:noFill/>
                          </a:ln>
                          <a:solidFill>
                            <a:srgbClr val="FF9900"/>
                          </a:solidFill>
                          <a:effectLst/>
                          <a:latin typeface="Arial" charset="0"/>
                          <a:cs typeface="Arial" charset="0"/>
                        </a:rPr>
                        <a:t>الشعب:</a:t>
                      </a:r>
                      <a:endParaRPr kumimoji="0" lang="en-CA" sz="28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AE" sz="2400" b="0" i="0" u="none" strike="noStrike" cap="none" normalizeH="0" baseline="0" dirty="0">
                          <a:ln>
                            <a:noFill/>
                          </a:ln>
                          <a:solidFill>
                            <a:schemeClr val="tx1"/>
                          </a:solidFill>
                          <a:effectLst/>
                          <a:latin typeface="Arial" charset="0"/>
                          <a:cs typeface="Arial" charset="0"/>
                        </a:rPr>
                        <a:t>يارب</a:t>
                      </a:r>
                      <a:r>
                        <a:rPr kumimoji="0" lang="en-CA" sz="2400" b="0" i="0" u="none" strike="noStrike" cap="none" normalizeH="0" baseline="0" dirty="0">
                          <a:ln>
                            <a:noFill/>
                          </a:ln>
                          <a:solidFill>
                            <a:schemeClr val="tx1"/>
                          </a:solidFill>
                          <a:effectLst/>
                          <a:latin typeface="Arial" charset="0"/>
                          <a:cs typeface="Arial" charset="0"/>
                        </a:rPr>
                        <a:t>ُ </a:t>
                      </a:r>
                      <a:r>
                        <a:rPr kumimoji="0" lang="ar-AE" sz="2400" b="0" i="0" u="none" strike="noStrike" cap="none" normalizeH="0" baseline="0" dirty="0">
                          <a:ln>
                            <a:noFill/>
                          </a:ln>
                          <a:solidFill>
                            <a:schemeClr val="tx1"/>
                          </a:solidFill>
                          <a:effectLst/>
                          <a:latin typeface="Arial" charset="0"/>
                          <a:cs typeface="Arial" charset="0"/>
                        </a:rPr>
                        <a:t>ارحم</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87362" name="Group 2"/>
          <p:cNvGraphicFramePr>
            <a:graphicFrameLocks noGrp="1"/>
          </p:cNvGraphicFramePr>
          <p:nvPr>
            <p:ph/>
          </p:nvPr>
        </p:nvGraphicFramePr>
        <p:xfrm>
          <a:off x="0" y="1512890"/>
          <a:ext cx="6676086" cy="4789490"/>
        </p:xfrm>
        <a:graphic>
          <a:graphicData uri="http://schemas.openxmlformats.org/drawingml/2006/table">
            <a:tbl>
              <a:tblPr/>
              <a:tblGrid>
                <a:gridCol w="4389755">
                  <a:extLst>
                    <a:ext uri="{9D8B030D-6E8A-4147-A177-3AD203B41FA5}">
                      <a16:colId xmlns:a16="http://schemas.microsoft.com/office/drawing/2014/main" val="20000"/>
                    </a:ext>
                  </a:extLst>
                </a:gridCol>
                <a:gridCol w="2286331">
                  <a:extLst>
                    <a:ext uri="{9D8B030D-6E8A-4147-A177-3AD203B41FA5}">
                      <a16:colId xmlns:a16="http://schemas.microsoft.com/office/drawing/2014/main" val="20001"/>
                    </a:ext>
                  </a:extLst>
                </a:gridCol>
              </a:tblGrid>
              <a:tr h="47894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Nos pères et nos frères qui sont endormis ceux que Tu as pris leurs âmes, accorde leurs le repos.</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آباؤنا واخوتنا الذينَ رقدوا إذ أخذتَ نفوسهم</a:t>
                      </a:r>
                      <a:r>
                        <a:rPr kumimoji="0" lang="ar-EG" sz="3600" b="0" i="0" u="none" strike="noStrike" cap="none" normalizeH="0" baseline="0" dirty="0">
                          <a:ln>
                            <a:noFill/>
                          </a:ln>
                          <a:solidFill>
                            <a:schemeClr val="tx1"/>
                          </a:solidFill>
                          <a:effectLst/>
                          <a:latin typeface="Arial" charset="0"/>
                          <a:cs typeface="Arial" charset="0"/>
                        </a:rPr>
                        <a:t>،</a:t>
                      </a:r>
                      <a:r>
                        <a:rPr kumimoji="0" lang="ar-SA" sz="3600" b="0" i="0" u="none" strike="noStrike" cap="none" normalizeH="0" baseline="0" dirty="0">
                          <a:ln>
                            <a:noFill/>
                          </a:ln>
                          <a:solidFill>
                            <a:schemeClr val="tx1"/>
                          </a:solidFill>
                          <a:effectLst/>
                          <a:latin typeface="Arial" charset="0"/>
                          <a:cs typeface="Arial" charset="0"/>
                        </a:rPr>
                        <a:t> نيحهم</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687371" name="Text Box 11"/>
          <p:cNvSpPr txBox="1">
            <a:spLocks noChangeArrowheads="1"/>
          </p:cNvSpPr>
          <p:nvPr/>
        </p:nvSpPr>
        <p:spPr bwMode="auto">
          <a:xfrm>
            <a:off x="1188892" y="-1066800"/>
            <a:ext cx="8962417" cy="641350"/>
          </a:xfrm>
          <a:prstGeom prst="rect">
            <a:avLst/>
          </a:prstGeom>
          <a:noFill/>
          <a:ln w="9525">
            <a:noFill/>
            <a:miter lim="800000"/>
            <a:headEnd/>
            <a:tailEnd/>
          </a:ln>
          <a:effectLst/>
        </p:spPr>
        <p:txBody>
          <a:bodyPr>
            <a:spAutoFit/>
          </a:bodyPr>
          <a:lstStyle/>
          <a:p>
            <a:pPr>
              <a:spcBef>
                <a:spcPct val="50000"/>
              </a:spcBef>
            </a:pPr>
            <a:r>
              <a:rPr lang="fr-CA">
                <a:latin typeface="Arial" charset="0"/>
              </a:rPr>
              <a:t>Here we must continue review</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18"/>
          <p:cNvGraphicFramePr>
            <a:graphicFrameLocks/>
          </p:cNvGraphicFramePr>
          <p:nvPr/>
        </p:nvGraphicFramePr>
        <p:xfrm>
          <a:off x="0" y="0"/>
          <a:ext cx="6822792" cy="1188720"/>
        </p:xfrm>
        <a:graphic>
          <a:graphicData uri="http://schemas.openxmlformats.org/drawingml/2006/table">
            <a:tbl>
              <a:tblPr/>
              <a:tblGrid>
                <a:gridCol w="3854372">
                  <a:extLst>
                    <a:ext uri="{9D8B030D-6E8A-4147-A177-3AD203B41FA5}">
                      <a16:colId xmlns:a16="http://schemas.microsoft.com/office/drawing/2014/main" val="20000"/>
                    </a:ext>
                  </a:extLst>
                </a:gridCol>
                <a:gridCol w="2968420">
                  <a:extLst>
                    <a:ext uri="{9D8B030D-6E8A-4147-A177-3AD203B41FA5}">
                      <a16:colId xmlns:a16="http://schemas.microsoft.com/office/drawing/2014/main" val="20001"/>
                    </a:ext>
                  </a:extLst>
                </a:gridCol>
              </a:tblGrid>
              <a:tr h="715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La commémoration    des Saints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000" b="1" i="0" u="none" strike="noStrike" cap="none" normalizeH="0" baseline="0" dirty="0">
                          <a:ln>
                            <a:noFill/>
                          </a:ln>
                          <a:solidFill>
                            <a:schemeClr val="tx1"/>
                          </a:solidFill>
                          <a:effectLst/>
                          <a:latin typeface="Arial" charset="0"/>
                          <a:cs typeface="Arial" charset="0"/>
                        </a:rPr>
                        <a:t>(Liturgie de Saint-</a:t>
                      </a:r>
                      <a:r>
                        <a:rPr kumimoji="0" lang="fr-CA" sz="2000" b="1" i="0" u="none" strike="noStrike" cap="none" normalizeH="0" baseline="0" dirty="0" err="1">
                          <a:ln>
                            <a:noFill/>
                          </a:ln>
                          <a:solidFill>
                            <a:schemeClr val="tx1"/>
                          </a:solidFill>
                          <a:effectLst/>
                          <a:latin typeface="Arial" charset="0"/>
                          <a:cs typeface="Arial" charset="0"/>
                        </a:rPr>
                        <a:t>cyril</a:t>
                      </a:r>
                      <a:r>
                        <a:rPr kumimoji="0" lang="fr-CA" sz="2000" b="1" i="0" u="none" strike="noStrike" cap="none" normalizeH="0" baseline="0" dirty="0">
                          <a:ln>
                            <a:noFill/>
                          </a:ln>
                          <a:solidFill>
                            <a:schemeClr val="tx1"/>
                          </a:solidFill>
                          <a:effectLst/>
                          <a:latin typeface="Arial" charset="0"/>
                          <a:cs typeface="Arial" charset="0"/>
                        </a:rPr>
                        <a:t>)</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dirty="0">
                          <a:ln>
                            <a:noFill/>
                          </a:ln>
                          <a:solidFill>
                            <a:schemeClr val="tx1"/>
                          </a:solidFill>
                          <a:effectLst/>
                          <a:latin typeface="Arial" charset="0"/>
                          <a:cs typeface="Arial" charset="0"/>
                        </a:rPr>
                        <a:t>مجمع القديسين </a:t>
                      </a:r>
                      <a:r>
                        <a:rPr kumimoji="0" lang="ar-EG" sz="2300" b="1" i="0" u="none" strike="noStrike" cap="none" normalizeH="0" baseline="0" dirty="0">
                          <a:ln>
                            <a:noFill/>
                          </a:ln>
                          <a:solidFill>
                            <a:schemeClr val="tx1"/>
                          </a:solidFill>
                          <a:effectLst/>
                          <a:latin typeface="Arial" charset="0"/>
                          <a:cs typeface="Arial" charset="0"/>
                        </a:rPr>
                        <a:t>(القداس الكيرلسى)</a:t>
                      </a:r>
                      <a:endParaRPr kumimoji="0" lang="en-US" sz="2300" b="1" i="0" u="none" strike="noStrike" cap="none" normalizeH="0" baseline="0" dirty="0">
                        <a:ln>
                          <a:noFill/>
                        </a:ln>
                        <a:solidFill>
                          <a:schemeClr val="tx1"/>
                        </a:solidFill>
                        <a:effectLst/>
                        <a:latin typeface="Arial" charset="0"/>
                        <a:cs typeface="Arial" pitchFamily="34"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7632899" name="Picture 3" descr="Seven Archangels"/>
          <p:cNvPicPr>
            <a:picLocks noChangeAspect="1" noChangeArrowheads="1"/>
          </p:cNvPicPr>
          <p:nvPr/>
        </p:nvPicPr>
        <p:blipFill>
          <a:blip r:embed="rId3" cstate="print"/>
          <a:srcRect/>
          <a:stretch>
            <a:fillRect/>
          </a:stretch>
        </p:blipFill>
        <p:spPr bwMode="auto">
          <a:xfrm>
            <a:off x="4450111" y="3320807"/>
            <a:ext cx="2425417" cy="3276600"/>
          </a:xfrm>
          <a:prstGeom prst="rect">
            <a:avLst/>
          </a:prstGeom>
          <a:noFill/>
        </p:spPr>
      </p:pic>
      <p:graphicFrame>
        <p:nvGraphicFramePr>
          <p:cNvPr id="7632969" name="Group 73"/>
          <p:cNvGraphicFramePr>
            <a:graphicFrameLocks noGrp="1"/>
          </p:cNvGraphicFramePr>
          <p:nvPr>
            <p:ph/>
          </p:nvPr>
        </p:nvGraphicFramePr>
        <p:xfrm>
          <a:off x="993168" y="594360"/>
          <a:ext cx="9679443" cy="2546603"/>
        </p:xfrm>
        <a:graphic>
          <a:graphicData uri="http://schemas.openxmlformats.org/drawingml/2006/table">
            <a:tbl>
              <a:tblPr/>
              <a:tblGrid>
                <a:gridCol w="3226481">
                  <a:extLst>
                    <a:ext uri="{9D8B030D-6E8A-4147-A177-3AD203B41FA5}">
                      <a16:colId xmlns:a16="http://schemas.microsoft.com/office/drawing/2014/main" val="20000"/>
                    </a:ext>
                  </a:extLst>
                </a:gridCol>
                <a:gridCol w="3226481">
                  <a:extLst>
                    <a:ext uri="{9D8B030D-6E8A-4147-A177-3AD203B41FA5}">
                      <a16:colId xmlns:a16="http://schemas.microsoft.com/office/drawing/2014/main" val="20001"/>
                    </a:ext>
                  </a:extLst>
                </a:gridCol>
                <a:gridCol w="3226481">
                  <a:extLst>
                    <a:ext uri="{9D8B030D-6E8A-4147-A177-3AD203B41FA5}">
                      <a16:colId xmlns:a16="http://schemas.microsoft.com/office/drawing/2014/main" val="20002"/>
                    </a:ext>
                  </a:extLst>
                </a:gridCol>
              </a:tblGrid>
              <a:tr h="2546603">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zh-CN" sz="3200" b="0" i="0" u="none" strike="noStrike" cap="none" normalizeH="0" baseline="0" dirty="0">
                          <a:ln>
                            <a:noFill/>
                          </a:ln>
                          <a:solidFill>
                            <a:schemeClr val="tx1"/>
                          </a:solidFill>
                          <a:effectLst/>
                          <a:latin typeface="Coptic1" pitchFamily="2" charset="0"/>
                          <a:ea typeface="SimSun" pitchFamily="2" charset="-122"/>
                          <a:cs typeface="Arial" charset="0"/>
                        </a:rPr>
                        <a:t>I </a:t>
                      </a:r>
                      <a:r>
                        <a:rPr kumimoji="0" lang="en-US" altLang="zh-CN" sz="3200" b="0" i="0" u="none" strike="noStrike" cap="none" normalizeH="0" baseline="0" dirty="0" err="1">
                          <a:ln>
                            <a:noFill/>
                          </a:ln>
                          <a:solidFill>
                            <a:schemeClr val="tx1"/>
                          </a:solidFill>
                          <a:effectLst/>
                          <a:latin typeface="Coptic1" pitchFamily="2" charset="0"/>
                          <a:ea typeface="SimSun" pitchFamily="2" charset="-122"/>
                          <a:cs typeface="Arial" charset="0"/>
                        </a:rPr>
                        <a:t>kay</a:t>
                      </a:r>
                      <a:r>
                        <a:rPr kumimoji="0" lang="en-US" altLang="zh-CN" sz="32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3200" b="0" i="0" u="none" strike="noStrike" cap="none" normalizeH="0" baseline="0" dirty="0" err="1">
                          <a:ln>
                            <a:noFill/>
                          </a:ln>
                          <a:solidFill>
                            <a:schemeClr val="tx1"/>
                          </a:solidFill>
                          <a:effectLst/>
                          <a:latin typeface="Coptic1" pitchFamily="2" charset="0"/>
                          <a:ea typeface="SimSun" pitchFamily="2" charset="-122"/>
                          <a:cs typeface="Arial" charset="0"/>
                        </a:rPr>
                        <a:t>meni</a:t>
                      </a:r>
                      <a:r>
                        <a:rPr kumimoji="0" lang="en-US" altLang="zh-CN" sz="32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3200" b="0" i="0" u="none" strike="noStrike" cap="none" normalizeH="0" baseline="0" dirty="0" err="1">
                          <a:ln>
                            <a:noFill/>
                          </a:ln>
                          <a:solidFill>
                            <a:schemeClr val="tx1"/>
                          </a:solidFill>
                          <a:effectLst/>
                          <a:latin typeface="Coptic1" pitchFamily="2" charset="0"/>
                          <a:ea typeface="SimSun" pitchFamily="2" charset="-122"/>
                          <a:cs typeface="Arial" charset="0"/>
                        </a:rPr>
                        <a:t>a~nacy</a:t>
                      </a:r>
                      <a:r>
                        <a:rPr kumimoji="0" lang="en-US" altLang="zh-CN" sz="32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3200" b="0" i="0" u="none" strike="noStrike" cap="none" normalizeH="0" baseline="0" dirty="0" err="1">
                          <a:ln>
                            <a:noFill/>
                          </a:ln>
                          <a:solidFill>
                            <a:schemeClr val="tx1"/>
                          </a:solidFill>
                          <a:effectLst/>
                          <a:latin typeface="Coptic1" pitchFamily="2" charset="0"/>
                          <a:ea typeface="SimSun" pitchFamily="2" charset="-122"/>
                          <a:cs typeface="Arial" charset="0"/>
                        </a:rPr>
                        <a:t>te</a:t>
                      </a:r>
                      <a:r>
                        <a:rPr kumimoji="0" lang="en-US" altLang="zh-CN" sz="3200" b="0" i="0" u="none" strike="noStrike" cap="none" normalizeH="0" baseline="0" dirty="0">
                          <a:ln>
                            <a:noFill/>
                          </a:ln>
                          <a:solidFill>
                            <a:schemeClr val="tx1"/>
                          </a:solidFill>
                          <a:effectLst/>
                          <a:latin typeface="Coptic1" pitchFamily="2" charset="0"/>
                          <a:ea typeface="SimSun" pitchFamily="2" charset="-122"/>
                          <a:cs typeface="Arial" charset="0"/>
                        </a:rPr>
                        <a:t>. </a:t>
                      </a:r>
                      <a:endParaRPr kumimoji="0" lang="en-US" sz="3200" b="0" i="0" u="none" strike="noStrike" cap="none" normalizeH="0" baseline="0" noProof="1">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Vous qui</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êtes assis</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levez  vous.</a:t>
                      </a:r>
                      <a:endParaRPr kumimoji="0" lang="ar-EG"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أيها الجلوس</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 قفوا</a:t>
                      </a:r>
                      <a:r>
                        <a:rPr kumimoji="0" lang="ar-SA" sz="3200" b="0" i="0" u="none" strike="noStrike" cap="none" normalizeH="0" baseline="0" dirty="0">
                          <a:ln>
                            <a:noFill/>
                          </a:ln>
                          <a:solidFill>
                            <a:schemeClr val="tx1"/>
                          </a:solidFill>
                          <a:effectLst/>
                          <a:latin typeface="Arial" charset="0"/>
                          <a:cs typeface="Arial" pitchFamily="34"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88400" name="Group 16"/>
          <p:cNvGraphicFramePr>
            <a:graphicFrameLocks noGrp="1"/>
          </p:cNvGraphicFramePr>
          <p:nvPr>
            <p:ph/>
          </p:nvPr>
        </p:nvGraphicFramePr>
        <p:xfrm>
          <a:off x="0" y="-76200"/>
          <a:ext cx="6676086" cy="6809232"/>
        </p:xfrm>
        <a:graphic>
          <a:graphicData uri="http://schemas.openxmlformats.org/drawingml/2006/table">
            <a:tbl>
              <a:tblPr/>
              <a:tblGrid>
                <a:gridCol w="4115396">
                  <a:extLst>
                    <a:ext uri="{9D8B030D-6E8A-4147-A177-3AD203B41FA5}">
                      <a16:colId xmlns:a16="http://schemas.microsoft.com/office/drawing/2014/main" val="20000"/>
                    </a:ext>
                  </a:extLst>
                </a:gridCol>
                <a:gridCol w="2560691">
                  <a:extLst>
                    <a:ext uri="{9D8B030D-6E8A-4147-A177-3AD203B41FA5}">
                      <a16:colId xmlns:a16="http://schemas.microsoft.com/office/drawing/2014/main" val="20001"/>
                    </a:ext>
                  </a:extLst>
                </a:gridCol>
              </a:tblGrid>
              <a:tr h="64770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Souviens-Toi aussi de tous les saints qui T’ont plu depuis le début, nos </a:t>
                      </a:r>
                      <a:r>
                        <a:rPr kumimoji="0" lang="fr-CA" sz="2700" b="0" i="0" u="none" strike="noStrike" cap="none" normalizeH="0" baseline="0" dirty="0" err="1">
                          <a:ln>
                            <a:noFill/>
                          </a:ln>
                          <a:solidFill>
                            <a:schemeClr val="tx1"/>
                          </a:solidFill>
                          <a:effectLst/>
                          <a:latin typeface="Arial" charset="0"/>
                          <a:cs typeface="Arial" charset="0"/>
                        </a:rPr>
                        <a:t>pûrs</a:t>
                      </a:r>
                      <a:r>
                        <a:rPr kumimoji="0" lang="fr-CA" sz="2700" b="0" i="0" u="none" strike="noStrike" cap="none" normalizeH="0" baseline="0" dirty="0">
                          <a:ln>
                            <a:noFill/>
                          </a:ln>
                          <a:solidFill>
                            <a:schemeClr val="tx1"/>
                          </a:solidFill>
                          <a:effectLst/>
                          <a:latin typeface="Arial" charset="0"/>
                          <a:cs typeface="Arial" charset="0"/>
                        </a:rPr>
                        <a:t> pères, les patriarches, les prophètes, les apôtres, les prédicateurs, les évangélistes, les martyrs, les confesseurs et de tous les esprits des justes parvenus à la perfection dans la foi. </a:t>
                      </a:r>
                      <a:endParaRPr kumimoji="0" lang="en-US" sz="27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ar-EG" sz="2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ذاكراً أيضاً جميع القديسين الذينَ أرضوكَ منذ البدءِ، آباءَنا الأطهار رؤساءَ الآباءِ والأنبياء والرُسُل والمُبشرين والأنجيليين والشهداء والمُعترفين وكل أرواح الصديقين الذينَ كملوا فى الإيمان،</a:t>
                      </a:r>
                      <a:r>
                        <a:rPr kumimoji="0" lang="en-US" sz="30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2689410" name="Picture 2" descr="The Holy Theotokos_2"/>
          <p:cNvPicPr>
            <a:picLocks noChangeAspect="1" noChangeArrowheads="1"/>
          </p:cNvPicPr>
          <p:nvPr/>
        </p:nvPicPr>
        <p:blipFill>
          <a:blip r:embed="rId3" cstate="print"/>
          <a:srcRect l="11275" r="11090"/>
          <a:stretch>
            <a:fillRect/>
          </a:stretch>
        </p:blipFill>
        <p:spPr bwMode="auto">
          <a:xfrm>
            <a:off x="8352728" y="3962400"/>
            <a:ext cx="2713113" cy="2971800"/>
          </a:xfrm>
          <a:prstGeom prst="rect">
            <a:avLst/>
          </a:prstGeom>
          <a:noFill/>
        </p:spPr>
      </p:pic>
      <p:graphicFrame>
        <p:nvGraphicFramePr>
          <p:cNvPr id="12689421" name="Group 13"/>
          <p:cNvGraphicFramePr>
            <a:graphicFrameLocks noGrp="1"/>
          </p:cNvGraphicFramePr>
          <p:nvPr>
            <p:ph/>
          </p:nvPr>
        </p:nvGraphicFramePr>
        <p:xfrm>
          <a:off x="182907" y="76200"/>
          <a:ext cx="8413697" cy="4797552"/>
        </p:xfrm>
        <a:graphic>
          <a:graphicData uri="http://schemas.openxmlformats.org/drawingml/2006/table">
            <a:tbl>
              <a:tblPr/>
              <a:tblGrid>
                <a:gridCol w="3017957">
                  <a:extLst>
                    <a:ext uri="{9D8B030D-6E8A-4147-A177-3AD203B41FA5}">
                      <a16:colId xmlns:a16="http://schemas.microsoft.com/office/drawing/2014/main" val="20000"/>
                    </a:ext>
                  </a:extLst>
                </a:gridCol>
                <a:gridCol w="3200863">
                  <a:extLst>
                    <a:ext uri="{9D8B030D-6E8A-4147-A177-3AD203B41FA5}">
                      <a16:colId xmlns:a16="http://schemas.microsoft.com/office/drawing/2014/main" val="20001"/>
                    </a:ext>
                  </a:extLst>
                </a:gridCol>
                <a:gridCol w="2194878">
                  <a:extLst>
                    <a:ext uri="{9D8B030D-6E8A-4147-A177-3AD203B41FA5}">
                      <a16:colId xmlns:a16="http://schemas.microsoft.com/office/drawing/2014/main" val="20002"/>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Nhouo</a:t>
                      </a:r>
                      <a:r>
                        <a:rPr kumimoji="0" lang="en-US" sz="2800" b="0" i="0" u="none" strike="noStrike" cap="none" normalizeH="0" baseline="0" dirty="0">
                          <a:ln>
                            <a:noFill/>
                          </a:ln>
                          <a:solidFill>
                            <a:schemeClr val="tx1"/>
                          </a:solidFill>
                          <a:effectLst/>
                          <a:latin typeface="Coptic1" pitchFamily="2" charset="0"/>
                          <a:cs typeface="Arial" charset="0"/>
                        </a:rPr>
                        <a:t> de y/</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eymeh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etoi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mparyenoc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yeotokoc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agia</a:t>
                      </a:r>
                      <a:r>
                        <a:rPr kumimoji="0" lang="en-US" sz="2800" b="0" i="0" u="none" strike="noStrike" cap="none" normalizeH="0" baseline="0" dirty="0">
                          <a:ln>
                            <a:noFill/>
                          </a:ln>
                          <a:solidFill>
                            <a:schemeClr val="tx1"/>
                          </a:solidFill>
                          <a:effectLst/>
                          <a:latin typeface="Coptic1" pitchFamily="2" charset="0"/>
                          <a:cs typeface="Arial" charset="0"/>
                        </a:rPr>
                        <a:t> Maria:</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endParaRPr kumimoji="0" lang="fr-CA" sz="3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En premier lieu,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de la toute sainte, pleine de gloire, toujours vierge,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 la pure Théotokos Sainte Marie,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a:ln>
                            <a:noFill/>
                          </a:ln>
                          <a:solidFill>
                            <a:srgbClr val="FF9900"/>
                          </a:solidFill>
                          <a:effectLst/>
                          <a:latin typeface="Arial" charset="0"/>
                          <a:cs typeface="Arial" charset="0"/>
                        </a:rPr>
                        <a:t>الكاهن:</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وبالأكثر القديسة المملوءة مجداً العذراءَ كلَّ حين والدة الإله القديسة الطاهرة مريم</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91471" name="Group 15"/>
          <p:cNvGraphicFramePr>
            <a:graphicFrameLocks noGrp="1"/>
          </p:cNvGraphicFramePr>
          <p:nvPr>
            <p:ph/>
          </p:nvPr>
        </p:nvGraphicFramePr>
        <p:xfrm>
          <a:off x="91453" y="152400"/>
          <a:ext cx="7864978" cy="6102096"/>
        </p:xfrm>
        <a:graphic>
          <a:graphicData uri="http://schemas.openxmlformats.org/drawingml/2006/table">
            <a:tbl>
              <a:tblPr/>
              <a:tblGrid>
                <a:gridCol w="2926503">
                  <a:extLst>
                    <a:ext uri="{9D8B030D-6E8A-4147-A177-3AD203B41FA5}">
                      <a16:colId xmlns:a16="http://schemas.microsoft.com/office/drawing/2014/main" val="20000"/>
                    </a:ext>
                  </a:extLst>
                </a:gridCol>
                <a:gridCol w="2652144">
                  <a:extLst>
                    <a:ext uri="{9D8B030D-6E8A-4147-A177-3AD203B41FA5}">
                      <a16:colId xmlns:a16="http://schemas.microsoft.com/office/drawing/2014/main" val="20001"/>
                    </a:ext>
                  </a:extLst>
                </a:gridCol>
                <a:gridCol w="2286331">
                  <a:extLst>
                    <a:ext uri="{9D8B030D-6E8A-4147-A177-3AD203B41FA5}">
                      <a16:colId xmlns:a16="http://schemas.microsoft.com/office/drawing/2014/main" val="20002"/>
                    </a:ext>
                  </a:extLst>
                </a:gridCol>
              </a:tblGrid>
              <a:tr h="6096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Iwann</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piprodromoc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mbaptict</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mmarturoc</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Ctevanoc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piar</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diakonoc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mprwtomarturoc</a:t>
                      </a: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piyewrimoc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neuaggelict</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Markoc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piapoctoloc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mmarturoc</a:t>
                      </a:r>
                      <a:r>
                        <a:rPr kumimoji="0" lang="en-US" sz="2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fr-CA" sz="2400" b="0" i="0" u="none" strike="noStrike" cap="none" normalizeH="0" baseline="0">
                          <a:ln>
                            <a:noFill/>
                          </a:ln>
                          <a:solidFill>
                            <a:schemeClr val="tx1"/>
                          </a:solidFill>
                          <a:effectLst/>
                          <a:latin typeface="Arial" charset="0"/>
                          <a:cs typeface="Arial" charset="0"/>
                        </a:rPr>
                        <a:t> Saint Jean Baptiste le précurseur et martyr;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a:t>
                      </a:r>
                      <a:r>
                        <a:rPr kumimoji="0" lang="fr-CA" sz="2400" b="0" i="0" u="none" strike="noStrike" cap="none" normalizeH="0" baseline="0">
                          <a:ln>
                            <a:noFill/>
                          </a:ln>
                          <a:solidFill>
                            <a:schemeClr val="tx1"/>
                          </a:solidFill>
                          <a:effectLst/>
                          <a:latin typeface="Arial" charset="0"/>
                          <a:cs typeface="Arial" charset="0"/>
                        </a:rPr>
                        <a:t> Saint Etiènne, l’archidiacre le premier des martyrs;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fr-CA" sz="2400" b="0" i="0" u="none" strike="noStrike" cap="none" normalizeH="0" baseline="0">
                          <a:ln>
                            <a:noFill/>
                          </a:ln>
                          <a:solidFill>
                            <a:schemeClr val="tx1"/>
                          </a:solidFill>
                          <a:effectLst/>
                          <a:latin typeface="Arial" charset="0"/>
                          <a:cs typeface="Arial" charset="0"/>
                        </a:rPr>
                        <a:t> le contempla-teur de Dieu, l’évangéliste Saint Marc le pur apôtre et martyr.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ar-SA" sz="2900" b="0" i="0" u="none" strike="noStrike" cap="none" normalizeH="0" baseline="0">
                          <a:ln>
                            <a:noFill/>
                          </a:ln>
                          <a:solidFill>
                            <a:schemeClr val="tx1"/>
                          </a:solidFill>
                          <a:effectLst/>
                          <a:latin typeface="Arial" charset="0"/>
                          <a:cs typeface="Arial" charset="0"/>
                        </a:rPr>
                        <a:t> والقديس يوحنا السَابق  ال</a:t>
                      </a:r>
                      <a:r>
                        <a:rPr kumimoji="0" lang="ar-EG" sz="2900" b="0" i="0" u="none" strike="noStrike" cap="none" normalizeH="0" baseline="0">
                          <a:ln>
                            <a:noFill/>
                          </a:ln>
                          <a:solidFill>
                            <a:schemeClr val="tx1"/>
                          </a:solidFill>
                          <a:effectLst/>
                          <a:latin typeface="Arial" charset="0"/>
                          <a:cs typeface="Arial" charset="0"/>
                        </a:rPr>
                        <a:t>معمدان</a:t>
                      </a:r>
                      <a:r>
                        <a:rPr kumimoji="0" lang="ar-SA" sz="2900" b="0" i="0" u="none" strike="noStrike" cap="none" normalizeH="0" baseline="0">
                          <a:ln>
                            <a:noFill/>
                          </a:ln>
                          <a:solidFill>
                            <a:schemeClr val="tx1"/>
                          </a:solidFill>
                          <a:effectLst/>
                          <a:latin typeface="Arial" charset="0"/>
                          <a:cs typeface="Arial" charset="0"/>
                        </a:rPr>
                        <a:t> والشهيد</a:t>
                      </a:r>
                      <a:endParaRPr kumimoji="0" lang="ar-EG"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a:ln>
                            <a:noFill/>
                          </a:ln>
                          <a:solidFill>
                            <a:schemeClr val="tx1"/>
                          </a:solidFill>
                          <a:effectLst/>
                          <a:latin typeface="Arial" charset="0"/>
                          <a:cs typeface="Arial" charset="0"/>
                        </a:rPr>
                        <a:t>+</a:t>
                      </a:r>
                      <a:r>
                        <a:rPr kumimoji="0" lang="ar-SA" sz="2900" b="0" i="0" u="none" strike="noStrike" cap="none" normalizeH="0" baseline="0">
                          <a:ln>
                            <a:noFill/>
                          </a:ln>
                          <a:solidFill>
                            <a:schemeClr val="tx1"/>
                          </a:solidFill>
                          <a:effectLst/>
                          <a:latin typeface="Arial" charset="0"/>
                          <a:cs typeface="Arial" charset="0"/>
                        </a:rPr>
                        <a:t> والقديس استفانوس </a:t>
                      </a:r>
                      <a:r>
                        <a:rPr kumimoji="0" lang="ar-EG" sz="2900" b="0" i="0" u="none" strike="noStrike" cap="none" normalizeH="0" baseline="0">
                          <a:ln>
                            <a:noFill/>
                          </a:ln>
                          <a:solidFill>
                            <a:schemeClr val="tx1"/>
                          </a:solidFill>
                          <a:effectLst/>
                          <a:latin typeface="Arial" charset="0"/>
                          <a:cs typeface="Arial" charset="0"/>
                        </a:rPr>
                        <a:t>أول</a:t>
                      </a:r>
                      <a:r>
                        <a:rPr kumimoji="0" lang="ar-SA" sz="2900" b="0" i="0" u="none" strike="noStrike" cap="none" normalizeH="0" baseline="0">
                          <a:ln>
                            <a:noFill/>
                          </a:ln>
                          <a:solidFill>
                            <a:schemeClr val="tx1"/>
                          </a:solidFill>
                          <a:effectLst/>
                          <a:latin typeface="Arial" charset="0"/>
                          <a:cs typeface="Arial" charset="0"/>
                        </a:rPr>
                        <a:t> الشمامِسَة وأول الشهداء.</a:t>
                      </a:r>
                      <a:endParaRPr kumimoji="0" lang="fr-CA"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a:ln>
                            <a:noFill/>
                          </a:ln>
                          <a:solidFill>
                            <a:schemeClr val="tx1"/>
                          </a:solidFill>
                          <a:effectLst/>
                          <a:latin typeface="Arial" charset="0"/>
                          <a:cs typeface="Arial" charset="0"/>
                        </a:rPr>
                        <a:t>+</a:t>
                      </a:r>
                      <a:r>
                        <a:rPr kumimoji="0" lang="ar-EG" sz="2900" b="0" i="0" u="none" strike="noStrike" cap="none" normalizeH="0" baseline="0">
                          <a:ln>
                            <a:noFill/>
                          </a:ln>
                          <a:solidFill>
                            <a:schemeClr val="tx1"/>
                          </a:solidFill>
                          <a:effectLst/>
                          <a:latin typeface="Arial" charset="0"/>
                          <a:cs typeface="Arial" charset="0"/>
                        </a:rPr>
                        <a:t>والقديس</a:t>
                      </a:r>
                      <a:endParaRPr kumimoji="0" lang="fr-CA" sz="29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900" b="0" i="0" u="none" strike="noStrike" cap="none" normalizeH="0" baseline="0">
                          <a:ln>
                            <a:noFill/>
                          </a:ln>
                          <a:solidFill>
                            <a:schemeClr val="tx1"/>
                          </a:solidFill>
                          <a:effectLst/>
                          <a:latin typeface="Arial" charset="0"/>
                          <a:cs typeface="Arial" charset="0"/>
                        </a:rPr>
                        <a:t>مَرقس الرسول الطاهر الإنجيلى والشهيد.</a:t>
                      </a:r>
                      <a:r>
                        <a:rPr kumimoji="0" lang="en-US" sz="29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693506" name="Group 2"/>
          <p:cNvGraphicFramePr>
            <a:graphicFrameLocks noGrp="1"/>
          </p:cNvGraphicFramePr>
          <p:nvPr>
            <p:ph/>
          </p:nvPr>
        </p:nvGraphicFramePr>
        <p:xfrm>
          <a:off x="182906" y="152400"/>
          <a:ext cx="7041899" cy="662940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tblGrid>
              <a:tr h="6629400">
                <a:tc>
                  <a:txBody>
                    <a:bodyPr/>
                    <a:lstStyle/>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0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Le patriarche Saint Sévère,</a:t>
                      </a:r>
                    </a:p>
                    <a:p>
                      <a:pPr marL="0" marR="0" lvl="0" indent="0" algn="l" defTabSz="914400" rtl="0" eaLnBrk="1" fontAlgn="base" latinLnBrk="0" hangingPunct="1">
                        <a:lnSpc>
                          <a:spcPct val="95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Cyrille, </a:t>
                      </a: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Basile,</a:t>
                      </a:r>
                    </a:p>
                    <a:p>
                      <a:pPr marL="0" marR="0" lvl="0" indent="0" algn="l"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Grégoire. </a:t>
                      </a: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Et notre père le juste et le grand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Antoine, le pieux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Paul, </a:t>
                      </a:r>
                    </a:p>
                    <a:p>
                      <a:pPr marL="0" marR="0" lvl="0" indent="0" algn="l" defTabSz="914400" rtl="0" eaLnBrk="1" fontAlgn="base" latinLnBrk="0" hangingPunct="1">
                        <a:lnSpc>
                          <a:spcPct val="95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et les trois Saint </a:t>
                      </a:r>
                      <a:r>
                        <a:rPr kumimoji="0" lang="fr-CA" sz="2800" b="0" i="0" u="none" strike="noStrike" cap="none" normalizeH="0" baseline="0" dirty="0" err="1">
                          <a:ln>
                            <a:noFill/>
                          </a:ln>
                          <a:solidFill>
                            <a:schemeClr val="tx1"/>
                          </a:solidFill>
                          <a:effectLst/>
                          <a:latin typeface="Arial" charset="0"/>
                          <a:cs typeface="Arial" charset="0"/>
                        </a:rPr>
                        <a:t>Macarii</a:t>
                      </a:r>
                      <a:r>
                        <a:rPr kumimoji="0" lang="fr-CA" sz="2800" b="0" i="0" u="none" strike="noStrike" cap="none" normalizeH="0" baseline="0" dirty="0">
                          <a:ln>
                            <a:noFill/>
                          </a:ln>
                          <a:solidFill>
                            <a:schemeClr val="tx1"/>
                          </a:solidFill>
                          <a:effectLst/>
                          <a:latin typeface="Arial" charset="0"/>
                          <a:cs typeface="Arial" charset="0"/>
                        </a:rPr>
                        <a:t>.</a:t>
                      </a:r>
                      <a:endParaRPr kumimoji="0" lang="en-US"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ar-SA" sz="3200" b="0" i="0" u="none" strike="noStrike" cap="none" normalizeH="0" baseline="0">
                          <a:ln>
                            <a:noFill/>
                          </a:ln>
                          <a:solidFill>
                            <a:schemeClr val="tx1"/>
                          </a:solidFill>
                          <a:effectLst/>
                          <a:latin typeface="Arial" charset="0"/>
                          <a:cs typeface="Arial" charset="0"/>
                        </a:rPr>
                        <a:t> والبطريك القديس ساويرس.</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والقديس كيرلس.</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a:t>
                      </a:r>
                      <a:r>
                        <a:rPr kumimoji="0" lang="ar-SA" sz="3200" b="0" i="0" u="none" strike="noStrike" cap="none" normalizeH="0" baseline="0">
                          <a:ln>
                            <a:noFill/>
                          </a:ln>
                          <a:solidFill>
                            <a:schemeClr val="tx1"/>
                          </a:solidFill>
                          <a:effectLst/>
                          <a:latin typeface="Arial" charset="0"/>
                          <a:cs typeface="Arial" charset="0"/>
                        </a:rPr>
                        <a:t> والقديس باسيليوس.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ar-SA" sz="3200" b="0" i="0" u="none" strike="noStrike" cap="none" normalizeH="0" baseline="0">
                          <a:ln>
                            <a:noFill/>
                          </a:ln>
                          <a:solidFill>
                            <a:schemeClr val="tx1"/>
                          </a:solidFill>
                          <a:effectLst/>
                          <a:latin typeface="Arial" charset="0"/>
                          <a:cs typeface="Arial" charset="0"/>
                        </a:rPr>
                        <a:t> والقديس اغريغوريوس.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ar-SA" sz="3200" b="0" i="0" u="none" strike="noStrike" cap="none" normalizeH="0" baseline="0">
                          <a:ln>
                            <a:noFill/>
                          </a:ln>
                          <a:solidFill>
                            <a:schemeClr val="tx1"/>
                          </a:solidFill>
                          <a:effectLst/>
                          <a:latin typeface="Arial" charset="0"/>
                          <a:cs typeface="Arial" charset="0"/>
                        </a:rPr>
                        <a:t> وأبانا الصديق العظيم أنبا أنطونيوس.  والبار أنبا بولا.</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a:t>
                      </a:r>
                      <a:r>
                        <a:rPr kumimoji="0" lang="ar-SA" sz="3200" b="0" i="0" u="none" strike="noStrike" cap="none" normalizeH="0" baseline="0">
                          <a:ln>
                            <a:noFill/>
                          </a:ln>
                          <a:solidFill>
                            <a:schemeClr val="tx1"/>
                          </a:solidFill>
                          <a:effectLst/>
                          <a:latin typeface="Arial" charset="0"/>
                          <a:cs typeface="Arial" charset="0"/>
                        </a:rPr>
                        <a:t> والثلاثة أنبا مقارات القديسين.</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6" name="Picture 12" descr="Archangel Michael (33)"/>
          <p:cNvPicPr>
            <a:picLocks noChangeAspect="1" noChangeArrowheads="1"/>
          </p:cNvPicPr>
          <p:nvPr/>
        </p:nvPicPr>
        <p:blipFill>
          <a:blip r:embed="rId4" cstate="print">
            <a:lum bright="40000" contrast="50000"/>
          </a:blip>
          <a:srcRect/>
          <a:stretch>
            <a:fillRect/>
          </a:stretch>
        </p:blipFill>
        <p:spPr bwMode="auto">
          <a:xfrm>
            <a:off x="11286880" y="4291014"/>
            <a:ext cx="1442280" cy="2301898"/>
          </a:xfrm>
          <a:prstGeom prst="rect">
            <a:avLst/>
          </a:prstGeom>
          <a:noFill/>
          <a:ln w="9525">
            <a:noFill/>
            <a:miter lim="800000"/>
            <a:headEnd/>
            <a:tailEnd/>
          </a:ln>
        </p:spPr>
      </p:pic>
    </p:spTree>
  </p:cSld>
  <p:clrMapOvr>
    <a:masterClrMapping/>
  </p:clrMapOvr>
  <p:transition/>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2697602" name="Picture 2" descr="Archangel Michael (47)"/>
          <p:cNvPicPr>
            <a:picLocks noChangeAspect="1" noChangeArrowheads="1"/>
          </p:cNvPicPr>
          <p:nvPr/>
        </p:nvPicPr>
        <p:blipFill>
          <a:blip r:embed="rId3" cstate="print">
            <a:lum bright="24000" contrast="50000"/>
          </a:blip>
          <a:srcRect t="17500" b="7500"/>
          <a:stretch>
            <a:fillRect/>
          </a:stretch>
        </p:blipFill>
        <p:spPr bwMode="auto">
          <a:xfrm>
            <a:off x="9328235" y="5727704"/>
            <a:ext cx="1737605" cy="1206496"/>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3"/>
          <p:cNvGraphicFramePr>
            <a:graphicFrameLocks/>
          </p:cNvGraphicFramePr>
          <p:nvPr/>
        </p:nvGraphicFramePr>
        <p:xfrm>
          <a:off x="121947" y="91894"/>
          <a:ext cx="8276532" cy="5870448"/>
        </p:xfrm>
        <a:graphic>
          <a:graphicData uri="http://schemas.openxmlformats.org/drawingml/2006/table">
            <a:tbl>
              <a:tblPr/>
              <a:tblGrid>
                <a:gridCol w="2758844">
                  <a:extLst>
                    <a:ext uri="{9D8B030D-6E8A-4147-A177-3AD203B41FA5}">
                      <a16:colId xmlns:a16="http://schemas.microsoft.com/office/drawing/2014/main" val="20000"/>
                    </a:ext>
                  </a:extLst>
                </a:gridCol>
                <a:gridCol w="2758844">
                  <a:extLst>
                    <a:ext uri="{9D8B030D-6E8A-4147-A177-3AD203B41FA5}">
                      <a16:colId xmlns:a16="http://schemas.microsoft.com/office/drawing/2014/main" val="20001"/>
                    </a:ext>
                  </a:extLst>
                </a:gridCol>
                <a:gridCol w="2758844">
                  <a:extLst>
                    <a:ext uri="{9D8B030D-6E8A-4147-A177-3AD203B41FA5}">
                      <a16:colId xmlns:a16="http://schemas.microsoft.com/office/drawing/2014/main" val="20002"/>
                    </a:ext>
                  </a:extLst>
                </a:gridCol>
              </a:tblGrid>
              <a:tr h="24907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Iwann</a:t>
                      </a:r>
                      <a:r>
                        <a:rPr kumimoji="0" lang="en-US" sz="2200" b="0" i="0" u="none" strike="noStrike" cap="none" normalizeH="0" baseline="0" dirty="0">
                          <a:ln>
                            <a:noFill/>
                          </a:ln>
                          <a:solidFill>
                            <a:schemeClr val="tx1"/>
                          </a:solidFill>
                          <a:effectLst/>
                          <a:latin typeface="Coptic1" pitchFamily="2" charset="0"/>
                          <a:cs typeface="Arial" charset="0"/>
                        </a:rPr>
                        <a:t>/c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Piswi</a:t>
                      </a:r>
                      <a:endParaRPr kumimoji="0" lang="en-US" sz="2200" b="0" i="0" u="none" strike="noStrike" kern="1200" cap="none" normalizeH="0" baseline="0" dirty="0">
                        <a:ln>
                          <a:noFill/>
                        </a:ln>
                        <a:solidFill>
                          <a:schemeClr val="tx1"/>
                        </a:solidFill>
                        <a:effectLst/>
                        <a:latin typeface="Coptic1" pitchFamily="2" charset="0"/>
                        <a:ea typeface="+mn-ea"/>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nem</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na</a:t>
                      </a:r>
                      <a:r>
                        <a:rPr kumimoji="0" lang="en-US" sz="2200" b="0" i="0" u="none" strike="noStrike" kern="1200" cap="none" normalizeH="0" baseline="0" dirty="0">
                          <a:ln>
                            <a:noFill/>
                          </a:ln>
                          <a:solidFill>
                            <a:schemeClr val="tx1"/>
                          </a:solidFill>
                          <a:effectLst/>
                          <a:latin typeface="Coptic1" pitchFamily="2" charset="0"/>
                          <a:ea typeface="+mn-ea"/>
                          <a:cs typeface="Arial" charset="0"/>
                        </a:rPr>
                        <a:t>[</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oic</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nio</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eyouab</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nrwmeoc</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Maximoc</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nem</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Dometioc</a:t>
                      </a:r>
                      <a:r>
                        <a:rPr kumimoji="0" lang="en-US" sz="2200" b="0" i="0" u="none" strike="noStrike" kern="1200" cap="none" normalizeH="0" baseline="0" dirty="0">
                          <a:ln>
                            <a:noFill/>
                          </a:ln>
                          <a:solidFill>
                            <a:schemeClr val="tx1"/>
                          </a:solidFill>
                          <a:effectLst/>
                          <a:latin typeface="Coptic1" pitchFamily="2" charset="0"/>
                          <a:ea typeface="+mn-ea"/>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nem</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pihme</a:t>
                      </a:r>
                      <a:r>
                        <a:rPr kumimoji="0" lang="en-US" sz="2200" b="0" i="0" u="none" strike="noStrike" kern="1200" cap="none" normalizeH="0" baseline="0" dirty="0" err="1">
                          <a:ln>
                            <a:noFill/>
                          </a:ln>
                          <a:solidFill>
                            <a:schemeClr val="tx1"/>
                          </a:solidFill>
                          <a:effectLst/>
                          <a:latin typeface="Coptic1" pitchFamily="2" charset="0"/>
                          <a:ea typeface="+mn-ea"/>
                          <a:cs typeface="Arial" charset="0"/>
                          <a:sym typeface="Symbol" pitchFamily="18" charset="2"/>
                        </a:rPr>
                        <a:t></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it</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mmarturoc</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niqelloi</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nte</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sih</a:t>
                      </a:r>
                      <a:r>
                        <a:rPr kumimoji="0" lang="en-US" sz="2200" b="0" i="0" u="none" strike="noStrike" kern="1200" cap="none" normalizeH="0" baseline="0" dirty="0">
                          <a:ln>
                            <a:noFill/>
                          </a:ln>
                          <a:solidFill>
                            <a:schemeClr val="tx1"/>
                          </a:solidFill>
                          <a:effectLst/>
                          <a:latin typeface="Coptic1" pitchFamily="2" charset="0"/>
                          <a:ea typeface="+mn-ea"/>
                          <a:cs typeface="Arial" charset="0"/>
                        </a:rPr>
                        <a:t>/t: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nem</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pijwri</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eyouab</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abba</a:t>
                      </a:r>
                      <a:r>
                        <a:rPr kumimoji="0" lang="en-US" sz="2200" b="0" i="0" u="none" strike="noStrike" kern="1200" cap="none" normalizeH="0" baseline="0" dirty="0">
                          <a:ln>
                            <a:noFill/>
                          </a:ln>
                          <a:solidFill>
                            <a:schemeClr val="tx1"/>
                          </a:solidFill>
                          <a:effectLst/>
                          <a:latin typeface="Coptic1" pitchFamily="2" charset="0"/>
                          <a:ea typeface="+mn-ea"/>
                          <a:cs typeface="Arial" charset="0"/>
                        </a:rPr>
                        <a:t> </a:t>
                      </a:r>
                      <a:r>
                        <a:rPr kumimoji="0" lang="en-US" sz="2200" b="0" i="0" u="none" strike="noStrike" kern="1200" cap="none" normalizeH="0" baseline="0" dirty="0" err="1">
                          <a:ln>
                            <a:noFill/>
                          </a:ln>
                          <a:solidFill>
                            <a:schemeClr val="tx1"/>
                          </a:solidFill>
                          <a:effectLst/>
                          <a:latin typeface="Coptic1" pitchFamily="2" charset="0"/>
                          <a:ea typeface="+mn-ea"/>
                          <a:cs typeface="Arial" charset="0"/>
                        </a:rPr>
                        <a:t>Mouc</a:t>
                      </a:r>
                      <a:r>
                        <a:rPr kumimoji="0" lang="en-US" sz="2200" b="0" i="0" u="none" strike="noStrike" kern="1200" cap="none" normalizeH="0" baseline="0" dirty="0">
                          <a:ln>
                            <a:noFill/>
                          </a:ln>
                          <a:solidFill>
                            <a:schemeClr val="tx1"/>
                          </a:solidFill>
                          <a:effectLst/>
                          <a:latin typeface="Coptic1" pitchFamily="2" charset="0"/>
                          <a:ea typeface="+mn-ea"/>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Notre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Jean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et notre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err="1">
                          <a:ln>
                            <a:noFill/>
                          </a:ln>
                          <a:solidFill>
                            <a:schemeClr val="tx1"/>
                          </a:solidFill>
                          <a:effectLst/>
                          <a:latin typeface="Arial" charset="0"/>
                          <a:cs typeface="Arial" charset="0"/>
                        </a:rPr>
                        <a:t>Pishoi</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Nos maîtres pères romains saints </a:t>
                      </a:r>
                      <a:r>
                        <a:rPr kumimoji="0" lang="fr-CA" sz="2400" b="0" i="0" u="none" strike="noStrike" cap="none" normalizeH="0" baseline="0" dirty="0" err="1">
                          <a:ln>
                            <a:noFill/>
                          </a:ln>
                          <a:solidFill>
                            <a:schemeClr val="tx1"/>
                          </a:solidFill>
                          <a:effectLst/>
                          <a:latin typeface="Arial" charset="0"/>
                          <a:cs typeface="Arial" charset="0"/>
                        </a:rPr>
                        <a:t>Maximos</a:t>
                      </a:r>
                      <a:r>
                        <a:rPr kumimoji="0" lang="fr-CA" sz="2400" b="0" i="0" u="none" strike="noStrike" cap="none" normalizeH="0" baseline="0" dirty="0">
                          <a:ln>
                            <a:noFill/>
                          </a:ln>
                          <a:solidFill>
                            <a:schemeClr val="tx1"/>
                          </a:solidFill>
                          <a:effectLst/>
                          <a:latin typeface="Arial" charset="0"/>
                          <a:cs typeface="Arial" charset="0"/>
                        </a:rPr>
                        <a:t> et </a:t>
                      </a:r>
                      <a:r>
                        <a:rPr kumimoji="0" lang="fr-CA" sz="2400" b="0" i="0" u="none" strike="noStrike" cap="none" normalizeH="0" baseline="0" dirty="0" err="1">
                          <a:ln>
                            <a:noFill/>
                          </a:ln>
                          <a:solidFill>
                            <a:schemeClr val="tx1"/>
                          </a:solidFill>
                          <a:effectLst/>
                          <a:latin typeface="Arial" charset="0"/>
                          <a:cs typeface="Arial" charset="0"/>
                        </a:rPr>
                        <a:t>Dometios</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Des quarante-neuf martyrs de </a:t>
                      </a:r>
                      <a:r>
                        <a:rPr kumimoji="0" lang="fr-CA" sz="2400" b="0" i="0" u="none" strike="noStrike" cap="none" normalizeH="0" baseline="0" dirty="0" err="1">
                          <a:ln>
                            <a:noFill/>
                          </a:ln>
                          <a:solidFill>
                            <a:schemeClr val="tx1"/>
                          </a:solidFill>
                          <a:effectLst/>
                          <a:latin typeface="Arial" charset="0"/>
                          <a:cs typeface="Arial" charset="0"/>
                        </a:rPr>
                        <a:t>Shehit</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le puissant Saint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Moise,</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وأبانا أنبا يحنس</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وأبانا أنبا بيشوى </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وأبوين</a:t>
                      </a:r>
                      <a:r>
                        <a:rPr kumimoji="0" lang="ar-EG" sz="2400" b="0" i="0" u="none" strike="noStrike" cap="none" normalizeH="0" baseline="0" dirty="0">
                          <a:ln>
                            <a:noFill/>
                          </a:ln>
                          <a:solidFill>
                            <a:schemeClr val="tx1"/>
                          </a:solidFill>
                          <a:effectLst/>
                          <a:latin typeface="Arial" charset="0"/>
                          <a:cs typeface="Arial" charset="0"/>
                        </a:rPr>
                        <a:t>ا</a:t>
                      </a:r>
                      <a:r>
                        <a:rPr kumimoji="0" lang="ar-SA" sz="2400" b="0" i="0" u="none" strike="noStrike" cap="none" normalizeH="0" baseline="0" dirty="0">
                          <a:ln>
                            <a:noFill/>
                          </a:ln>
                          <a:solidFill>
                            <a:schemeClr val="tx1"/>
                          </a:solidFill>
                          <a:effectLst/>
                          <a:latin typeface="Arial" charset="0"/>
                          <a:cs typeface="Arial" charset="0"/>
                        </a:rPr>
                        <a:t> القديسين الروميين مكسيموس ودوماديوس</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والتسعة والأربعين شهيداً.</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والقوى القديس أنبا موسى</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 name="Picture 2" descr="Archangel Michael (58)"/>
          <p:cNvPicPr>
            <a:picLocks noChangeAspect="1" noChangeArrowheads="1"/>
          </p:cNvPicPr>
          <p:nvPr/>
        </p:nvPicPr>
        <p:blipFill>
          <a:blip r:embed="rId5" cstate="print">
            <a:lum bright="50000" contrast="70000"/>
          </a:blip>
          <a:srcRect/>
          <a:stretch>
            <a:fillRect/>
          </a:stretch>
        </p:blipFill>
        <p:spPr bwMode="auto">
          <a:xfrm flipH="1">
            <a:off x="6866617" y="5727704"/>
            <a:ext cx="850917" cy="1130296"/>
          </a:xfrm>
          <a:prstGeom prst="rect">
            <a:avLst/>
          </a:prstGeom>
          <a:noFill/>
          <a:ln w="9525">
            <a:noFill/>
            <a:miter lim="800000"/>
            <a:headEnd/>
            <a:tailEnd/>
          </a:ln>
        </p:spPr>
      </p:pic>
      <p:pic>
        <p:nvPicPr>
          <p:cNvPr id="9" name="Picture 14" descr="Saint Paul of Tammoh and Ezekiel his disciple"/>
          <p:cNvPicPr>
            <a:picLocks noChangeAspect="1" noChangeArrowheads="1"/>
          </p:cNvPicPr>
          <p:nvPr/>
        </p:nvPicPr>
        <p:blipFill>
          <a:blip r:embed="rId6" cstate="print">
            <a:lum bright="30000" contrast="46000"/>
          </a:blip>
          <a:srcRect/>
          <a:stretch>
            <a:fillRect/>
          </a:stretch>
        </p:blipFill>
        <p:spPr bwMode="auto">
          <a:xfrm>
            <a:off x="4107773" y="5727706"/>
            <a:ext cx="1043257" cy="1130295"/>
          </a:xfrm>
          <a:prstGeom prst="rect">
            <a:avLst/>
          </a:prstGeom>
          <a:noFill/>
          <a:ln w="9525">
            <a:noFill/>
            <a:miter lim="800000"/>
            <a:headEnd/>
            <a:tailEnd/>
          </a:ln>
        </p:spPr>
      </p:pic>
    </p:spTree>
  </p:cSld>
  <p:clrMapOvr>
    <a:masterClrMapping/>
  </p:clrMapOvr>
  <p:transition/>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1698" name="Group 2"/>
          <p:cNvGraphicFramePr>
            <a:graphicFrameLocks noGrp="1"/>
          </p:cNvGraphicFramePr>
          <p:nvPr>
            <p:ph/>
          </p:nvPr>
        </p:nvGraphicFramePr>
        <p:xfrm>
          <a:off x="0" y="0"/>
          <a:ext cx="7316259" cy="6842760"/>
        </p:xfrm>
        <a:graphic>
          <a:graphicData uri="http://schemas.openxmlformats.org/drawingml/2006/table">
            <a:tbl>
              <a:tblPr/>
              <a:tblGrid>
                <a:gridCol w="2469237">
                  <a:extLst>
                    <a:ext uri="{9D8B030D-6E8A-4147-A177-3AD203B41FA5}">
                      <a16:colId xmlns:a16="http://schemas.microsoft.com/office/drawing/2014/main" val="20000"/>
                    </a:ext>
                  </a:extLst>
                </a:gridCol>
                <a:gridCol w="2835050">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670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Paqwm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konwnia</a:t>
                      </a:r>
                      <a:r>
                        <a:rPr kumimoji="0" lang="en-US" sz="2200" b="0" i="0" u="none" strike="noStrike" cap="none" normalizeH="0" baseline="0" dirty="0">
                          <a:ln>
                            <a:noFill/>
                          </a:ln>
                          <a:solidFill>
                            <a:schemeClr val="tx1"/>
                          </a:solidFill>
                          <a:effectLst/>
                          <a:latin typeface="Coptic1" pitchFamily="2" charset="0"/>
                          <a:cs typeface="Arial" charset="0"/>
                        </a:rPr>
                        <a:t>:</a:t>
                      </a: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Senou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piar</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mandrit</a:t>
                      </a:r>
                      <a:r>
                        <a:rPr kumimoji="0" lang="en-US" sz="2200" b="0" i="0" u="none" strike="noStrike" cap="none" normalizeH="0" baseline="0" dirty="0">
                          <a:ln>
                            <a:noFill/>
                          </a:ln>
                          <a:solidFill>
                            <a:schemeClr val="tx1"/>
                          </a:solidFill>
                          <a:effectLst/>
                          <a:latin typeface="Coptic1" pitchFamily="2" charset="0"/>
                          <a:cs typeface="Arial" charset="0"/>
                        </a:rPr>
                        <a:t>/c: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Noufer</a:t>
                      </a:r>
                      <a:r>
                        <a:rPr kumimoji="0" lang="en-US" sz="2200" b="0" i="0" u="none" strike="noStrike" cap="none" normalizeH="0" baseline="0" dirty="0">
                          <a:ln>
                            <a:noFill/>
                          </a:ln>
                          <a:solidFill>
                            <a:schemeClr val="tx1"/>
                          </a:solidFill>
                          <a:effectLst/>
                          <a:latin typeface="Coptic1" pitchFamily="2" charset="0"/>
                          <a:cs typeface="Arial" charset="0"/>
                        </a:rPr>
                        <a:t> pi </a:t>
                      </a:r>
                      <a:r>
                        <a:rPr kumimoji="0" lang="en-US" sz="2200" b="0" i="0" u="none" strike="noStrike" cap="none" normalizeH="0" baseline="0" dirty="0" err="1">
                          <a:ln>
                            <a:noFill/>
                          </a:ln>
                          <a:solidFill>
                            <a:schemeClr val="tx1"/>
                          </a:solidFill>
                          <a:effectLst/>
                          <a:latin typeface="Coptic1" pitchFamily="2" charset="0"/>
                          <a:cs typeface="Arial" charset="0"/>
                        </a:rPr>
                        <a:t>ana,writic</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peniwt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Camou</a:t>
                      </a:r>
                      <a:r>
                        <a:rPr kumimoji="0" lang="en-US" sz="2200" b="0" i="0" u="none" strike="noStrike" cap="none" normalizeH="0" baseline="0" dirty="0">
                          <a:ln>
                            <a:noFill/>
                          </a:ln>
                          <a:solidFill>
                            <a:schemeClr val="tx1"/>
                          </a:solidFill>
                          <a:effectLst/>
                          <a:latin typeface="Coptic1" pitchFamily="2" charset="0"/>
                          <a:cs typeface="Arial" charset="0"/>
                        </a:rPr>
                        <a:t>/l </a:t>
                      </a:r>
                      <a:r>
                        <a:rPr kumimoji="0" lang="en-US" sz="2200" b="0" i="0" u="none" strike="noStrike" cap="none" normalizeH="0" baseline="0" dirty="0" err="1">
                          <a:ln>
                            <a:noFill/>
                          </a:ln>
                          <a:solidFill>
                            <a:schemeClr val="tx1"/>
                          </a:solidFill>
                          <a:effectLst/>
                          <a:latin typeface="Coptic1" pitchFamily="2" charset="0"/>
                          <a:cs typeface="Arial" charset="0"/>
                        </a:rPr>
                        <a:t>piomologit</a:t>
                      </a:r>
                      <a:r>
                        <a:rPr kumimoji="0" lang="en-US" sz="2200" b="0" i="0" u="none" strike="noStrike" cap="none" normalizeH="0" baseline="0" dirty="0">
                          <a:ln>
                            <a:noFill/>
                          </a:ln>
                          <a:solidFill>
                            <a:schemeClr val="tx1"/>
                          </a:solidFill>
                          <a:effectLst/>
                          <a:latin typeface="Coptic1" pitchFamily="2" charset="0"/>
                          <a:cs typeface="Arial" charset="0"/>
                        </a:rPr>
                        <a:t>/c.</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p,oroc</a:t>
                      </a:r>
                      <a:r>
                        <a:rPr kumimoji="0" lang="en-US" sz="2200" b="0" i="0" u="none" strike="noStrike" cap="none" normalizeH="0" baseline="0" dirty="0">
                          <a:ln>
                            <a:noFill/>
                          </a:ln>
                          <a:solidFill>
                            <a:schemeClr val="tx1"/>
                          </a:solidFill>
                          <a:effectLst/>
                          <a:latin typeface="Coptic1" pitchFamily="2" charset="0"/>
                          <a:cs typeface="Arial" charset="0"/>
                        </a:rPr>
                        <a:t> t/</a:t>
                      </a:r>
                      <a:r>
                        <a:rPr kumimoji="0" lang="en-US" sz="2200" b="0" i="0" u="none" strike="noStrike" cap="none" normalizeH="0" baseline="0" dirty="0" err="1">
                          <a:ln>
                            <a:noFill/>
                          </a:ln>
                          <a:solidFill>
                            <a:schemeClr val="tx1"/>
                          </a:solidFill>
                          <a:effectLst/>
                          <a:latin typeface="Coptic1" pitchFamily="2" charset="0"/>
                          <a:cs typeface="Arial" charset="0"/>
                        </a:rPr>
                        <a:t>rf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n/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ntak</a:t>
                      </a:r>
                      <a:r>
                        <a:rPr kumimoji="0" lang="en-US" sz="2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2500" b="0" i="0" u="none" strike="noStrike" cap="none" normalizeH="0" baseline="0" noProof="0" dirty="0">
                          <a:ln>
                            <a:noFill/>
                          </a:ln>
                          <a:solidFill>
                            <a:schemeClr val="tx1"/>
                          </a:solidFill>
                          <a:effectLst/>
                          <a:latin typeface="Arial" charset="0"/>
                          <a:cs typeface="Arial" charset="0"/>
                        </a:rPr>
                        <a:t>+ notre père </a:t>
                      </a:r>
                      <a:r>
                        <a:rPr kumimoji="0" lang="fr-CA" sz="2500" b="0" i="0" u="none" strike="noStrike" cap="none" normalizeH="0" baseline="0" noProof="0" dirty="0" err="1">
                          <a:ln>
                            <a:noFill/>
                          </a:ln>
                          <a:solidFill>
                            <a:schemeClr val="tx1"/>
                          </a:solidFill>
                          <a:effectLst/>
                          <a:latin typeface="Arial" charset="0"/>
                          <a:cs typeface="Arial" charset="0"/>
                        </a:rPr>
                        <a:t>Abba</a:t>
                      </a:r>
                      <a:r>
                        <a:rPr kumimoji="0" lang="fr-CA" sz="2500" b="0" i="0" u="none" strike="noStrike" cap="none" normalizeH="0" baseline="0" noProof="0" dirty="0">
                          <a:ln>
                            <a:noFill/>
                          </a:ln>
                          <a:solidFill>
                            <a:schemeClr val="tx1"/>
                          </a:solidFill>
                          <a:effectLst/>
                          <a:latin typeface="Arial" charset="0"/>
                          <a:cs typeface="Arial" charset="0"/>
                        </a:rPr>
                        <a:t> </a:t>
                      </a:r>
                      <a:r>
                        <a:rPr kumimoji="0" lang="fr-CA" sz="2500" b="0" i="0" u="none" strike="noStrike" cap="none" normalizeH="0" baseline="0" noProof="0" dirty="0" err="1">
                          <a:ln>
                            <a:noFill/>
                          </a:ln>
                          <a:solidFill>
                            <a:schemeClr val="tx1"/>
                          </a:solidFill>
                          <a:effectLst/>
                          <a:latin typeface="Arial" charset="0"/>
                          <a:cs typeface="Arial" charset="0"/>
                        </a:rPr>
                        <a:t>Bachome</a:t>
                      </a:r>
                      <a:r>
                        <a:rPr kumimoji="0" lang="fr-CA" sz="2500" b="0" i="0" u="none" strike="noStrike" cap="none" normalizeH="0" baseline="0" noProof="0" dirty="0">
                          <a:ln>
                            <a:noFill/>
                          </a:ln>
                          <a:solidFill>
                            <a:schemeClr val="tx1"/>
                          </a:solidFill>
                          <a:effectLst/>
                          <a:latin typeface="Arial" charset="0"/>
                          <a:cs typeface="Arial" charset="0"/>
                        </a:rPr>
                        <a:t>, père des cénobite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noProof="0" dirty="0">
                          <a:ln>
                            <a:noFill/>
                          </a:ln>
                          <a:solidFill>
                            <a:schemeClr val="tx1"/>
                          </a:solidFill>
                          <a:effectLst/>
                          <a:latin typeface="Arial" charset="0"/>
                          <a:cs typeface="Arial" charset="0"/>
                        </a:rPr>
                        <a:t>+ Notre père </a:t>
                      </a:r>
                      <a:r>
                        <a:rPr kumimoji="0" lang="fr-CA" sz="2500" b="0" i="0" u="none" strike="noStrike" cap="none" normalizeH="0" baseline="0" noProof="0" dirty="0" err="1">
                          <a:ln>
                            <a:noFill/>
                          </a:ln>
                          <a:solidFill>
                            <a:schemeClr val="tx1"/>
                          </a:solidFill>
                          <a:effectLst/>
                          <a:latin typeface="Arial" charset="0"/>
                          <a:cs typeface="Arial" charset="0"/>
                        </a:rPr>
                        <a:t>Abba</a:t>
                      </a:r>
                      <a:r>
                        <a:rPr kumimoji="0" lang="fr-CA" sz="2500" b="0" i="0" u="none" strike="noStrike" cap="none" normalizeH="0" baseline="0" noProof="0" dirty="0">
                          <a:ln>
                            <a:noFill/>
                          </a:ln>
                          <a:solidFill>
                            <a:schemeClr val="tx1"/>
                          </a:solidFill>
                          <a:effectLst/>
                          <a:latin typeface="Arial" charset="0"/>
                          <a:cs typeface="Arial" charset="0"/>
                        </a:rPr>
                        <a:t> </a:t>
                      </a:r>
                      <a:r>
                        <a:rPr kumimoji="0" lang="fr-CA" sz="2500" b="0" i="0" u="none" strike="noStrike" cap="none" normalizeH="0" baseline="0" noProof="0" dirty="0" err="1">
                          <a:ln>
                            <a:noFill/>
                          </a:ln>
                          <a:solidFill>
                            <a:schemeClr val="tx1"/>
                          </a:solidFill>
                          <a:effectLst/>
                          <a:latin typeface="Arial" charset="0"/>
                          <a:cs typeface="Arial" charset="0"/>
                        </a:rPr>
                        <a:t>Shenouda</a:t>
                      </a:r>
                      <a:r>
                        <a:rPr kumimoji="0" lang="fr-CA" sz="2500" b="0" i="0" u="none" strike="noStrike" cap="none" normalizeH="0" baseline="0" noProof="0" dirty="0">
                          <a:ln>
                            <a:noFill/>
                          </a:ln>
                          <a:solidFill>
                            <a:schemeClr val="tx1"/>
                          </a:solidFill>
                          <a:effectLst/>
                          <a:latin typeface="Arial" charset="0"/>
                          <a:cs typeface="Arial" charset="0"/>
                        </a:rPr>
                        <a:t> l’archimandrite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noProof="0" dirty="0">
                          <a:ln>
                            <a:noFill/>
                          </a:ln>
                          <a:solidFill>
                            <a:schemeClr val="tx1"/>
                          </a:solidFill>
                          <a:effectLst/>
                          <a:latin typeface="Arial" charset="0"/>
                          <a:cs typeface="Arial" charset="0"/>
                        </a:rPr>
                        <a:t>et notre père </a:t>
                      </a:r>
                      <a:r>
                        <a:rPr kumimoji="0" lang="fr-CA" sz="2500" b="0" i="0" u="none" strike="noStrike" cap="none" normalizeH="0" baseline="0" noProof="0" dirty="0" err="1">
                          <a:ln>
                            <a:noFill/>
                          </a:ln>
                          <a:solidFill>
                            <a:schemeClr val="tx1"/>
                          </a:solidFill>
                          <a:effectLst/>
                          <a:latin typeface="Arial" charset="0"/>
                          <a:cs typeface="Arial" charset="0"/>
                        </a:rPr>
                        <a:t>Abba</a:t>
                      </a:r>
                      <a:r>
                        <a:rPr kumimoji="0" lang="fr-CA" sz="2500" b="0" i="0" u="none" strike="noStrike" cap="none" normalizeH="0" baseline="0" noProof="0" dirty="0">
                          <a:ln>
                            <a:noFill/>
                          </a:ln>
                          <a:solidFill>
                            <a:schemeClr val="tx1"/>
                          </a:solidFill>
                          <a:effectLst/>
                          <a:latin typeface="Arial" charset="0"/>
                          <a:cs typeface="Arial" charset="0"/>
                        </a:rPr>
                        <a:t> </a:t>
                      </a:r>
                      <a:r>
                        <a:rPr kumimoji="0" lang="fr-CA" sz="2500" b="0" i="0" u="none" strike="noStrike" cap="none" normalizeH="0" baseline="0" noProof="0" dirty="0" err="1">
                          <a:ln>
                            <a:noFill/>
                          </a:ln>
                          <a:solidFill>
                            <a:schemeClr val="tx1"/>
                          </a:solidFill>
                          <a:effectLst/>
                          <a:latin typeface="Arial" charset="0"/>
                          <a:cs typeface="Arial" charset="0"/>
                        </a:rPr>
                        <a:t>Nofer</a:t>
                      </a:r>
                      <a:r>
                        <a:rPr kumimoji="0" lang="fr-CA" sz="2500" b="0" i="0" u="none" strike="noStrike" cap="none" normalizeH="0" baseline="0" noProof="0" dirty="0">
                          <a:ln>
                            <a:noFill/>
                          </a:ln>
                          <a:solidFill>
                            <a:schemeClr val="tx1"/>
                          </a:solidFill>
                          <a:effectLst/>
                          <a:latin typeface="Arial" charset="0"/>
                          <a:cs typeface="Arial" charset="0"/>
                        </a:rPr>
                        <a:t> l’</a:t>
                      </a:r>
                      <a:r>
                        <a:rPr lang="en-US" sz="2800" dirty="0" err="1"/>
                        <a:t>anachorète</a:t>
                      </a:r>
                      <a:r>
                        <a:rPr kumimoji="0" lang="fr-CA" sz="2500" b="0" i="0" u="none" strike="noStrike" cap="none" normalizeH="0" baseline="0" noProof="0" dirty="0">
                          <a:ln>
                            <a:noFill/>
                          </a:ln>
                          <a:solidFill>
                            <a:schemeClr val="tx1"/>
                          </a:solidFill>
                          <a:effectLst/>
                          <a:latin typeface="Arial" charset="0"/>
                          <a:cs typeface="Arial" charset="0"/>
                        </a:rPr>
                        <a:t>, et notre père </a:t>
                      </a:r>
                      <a:r>
                        <a:rPr kumimoji="0" lang="fr-CA" sz="2500" b="0" i="0" u="none" strike="noStrike" cap="none" normalizeH="0" baseline="0" noProof="0" dirty="0" err="1">
                          <a:ln>
                            <a:noFill/>
                          </a:ln>
                          <a:solidFill>
                            <a:schemeClr val="tx1"/>
                          </a:solidFill>
                          <a:effectLst/>
                          <a:latin typeface="Arial" charset="0"/>
                          <a:cs typeface="Arial" charset="0"/>
                        </a:rPr>
                        <a:t>Abba</a:t>
                      </a:r>
                      <a:r>
                        <a:rPr kumimoji="0" lang="fr-CA" sz="2500" b="0" i="0" u="none" strike="noStrike" cap="none" normalizeH="0" baseline="0" noProof="0" dirty="0">
                          <a:ln>
                            <a:noFill/>
                          </a:ln>
                          <a:solidFill>
                            <a:schemeClr val="tx1"/>
                          </a:solidFill>
                          <a:effectLst/>
                          <a:latin typeface="Arial" charset="0"/>
                          <a:cs typeface="Arial" charset="0"/>
                        </a:rPr>
                        <a:t> Samuel le confesseur.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noProof="0" dirty="0">
                          <a:ln>
                            <a:noFill/>
                          </a:ln>
                          <a:solidFill>
                            <a:schemeClr val="tx1"/>
                          </a:solidFill>
                          <a:effectLst/>
                          <a:latin typeface="Arial" charset="0"/>
                          <a:cs typeface="Arial" charset="0"/>
                        </a:rPr>
                        <a:t>Et de tous les chœurs de Tes saints.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a:ln>
                            <a:noFill/>
                          </a:ln>
                          <a:solidFill>
                            <a:schemeClr val="tx1"/>
                          </a:solidFill>
                          <a:effectLst/>
                          <a:latin typeface="Arial" charset="0"/>
                          <a:cs typeface="Arial" charset="0"/>
                        </a:rPr>
                        <a:t>+</a:t>
                      </a:r>
                      <a:r>
                        <a:rPr kumimoji="0" lang="ar-SA" sz="2500" b="0" i="0" u="none" strike="noStrike" cap="none" normalizeH="0" baseline="0" dirty="0">
                          <a:ln>
                            <a:noFill/>
                          </a:ln>
                          <a:solidFill>
                            <a:schemeClr val="tx1"/>
                          </a:solidFill>
                          <a:effectLst/>
                          <a:latin typeface="Arial" charset="0"/>
                          <a:cs typeface="Arial" pitchFamily="34" charset="0"/>
                        </a:rPr>
                        <a:t> وأبانا أنبا باخوم </a:t>
                      </a:r>
                      <a:r>
                        <a:rPr kumimoji="0" lang="ar-EG" sz="2500" b="0" i="0" u="none" strike="noStrike" cap="none" normalizeH="0" baseline="0" dirty="0">
                          <a:ln>
                            <a:noFill/>
                          </a:ln>
                          <a:solidFill>
                            <a:schemeClr val="tx1"/>
                          </a:solidFill>
                          <a:effectLst/>
                          <a:latin typeface="Arial" charset="0"/>
                          <a:cs typeface="Arial" pitchFamily="34" charset="0"/>
                        </a:rPr>
                        <a:t>أبا </a:t>
                      </a:r>
                      <a:r>
                        <a:rPr kumimoji="0" lang="ar-SA" sz="2500" b="0" i="0" u="none" strike="noStrike" cap="none" normalizeH="0" baseline="0" dirty="0">
                          <a:ln>
                            <a:noFill/>
                          </a:ln>
                          <a:solidFill>
                            <a:schemeClr val="tx1"/>
                          </a:solidFill>
                          <a:effectLst/>
                          <a:latin typeface="Arial" charset="0"/>
                          <a:cs typeface="Arial" pitchFamily="34" charset="0"/>
                        </a:rPr>
                        <a:t> الشركة</a:t>
                      </a:r>
                      <a:endParaRPr kumimoji="0" lang="en-US" sz="25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t>
                      </a:r>
                      <a:r>
                        <a:rPr kumimoji="0" lang="ar-SA" sz="2500" b="0" i="0" u="none" strike="noStrike" cap="none" normalizeH="0" baseline="0" dirty="0">
                          <a:ln>
                            <a:noFill/>
                          </a:ln>
                          <a:solidFill>
                            <a:schemeClr val="tx1"/>
                          </a:solidFill>
                          <a:effectLst/>
                          <a:latin typeface="Arial" charset="0"/>
                          <a:cs typeface="Arial" charset="0"/>
                        </a:rPr>
                        <a:t> وأبانا أنبا شنوده رئيس المتوحدين</a:t>
                      </a:r>
                      <a:r>
                        <a:rPr kumimoji="0" lang="ar-EG" sz="25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t>
                      </a:r>
                      <a:r>
                        <a:rPr kumimoji="0" lang="ar-EG" sz="2500" b="0" i="0" u="none" strike="noStrike" cap="none" normalizeH="0" baseline="0" dirty="0">
                          <a:ln>
                            <a:noFill/>
                          </a:ln>
                          <a:solidFill>
                            <a:schemeClr val="tx1"/>
                          </a:solidFill>
                          <a:effectLst/>
                          <a:latin typeface="Arial" charset="0"/>
                          <a:cs typeface="Arial" charset="0"/>
                        </a:rPr>
                        <a:t> وابانا أنبا نفر السائح</a:t>
                      </a:r>
                      <a:endParaRPr kumimoji="0" lang="en-CA" sz="25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t>
                      </a:r>
                      <a:r>
                        <a:rPr kumimoji="0" lang="ar-EG" sz="2500" b="0" i="0" u="none" strike="noStrike" cap="none" normalizeH="0" baseline="0" dirty="0">
                          <a:ln>
                            <a:noFill/>
                          </a:ln>
                          <a:solidFill>
                            <a:schemeClr val="tx1"/>
                          </a:solidFill>
                          <a:effectLst/>
                          <a:latin typeface="Arial" charset="0"/>
                          <a:cs typeface="Arial" charset="0"/>
                        </a:rPr>
                        <a:t>وأبانا أنبا صموئيل المعترف. </a:t>
                      </a:r>
                      <a:endParaRPr kumimoji="0" lang="en-CA" sz="25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500" b="0" i="0" u="none" strike="noStrike" cap="none" normalizeH="0" baseline="0" dirty="0">
                          <a:ln>
                            <a:noFill/>
                          </a:ln>
                          <a:solidFill>
                            <a:schemeClr val="tx1"/>
                          </a:solidFill>
                          <a:effectLst/>
                          <a:latin typeface="Arial" charset="0"/>
                          <a:cs typeface="Arial" charset="0"/>
                        </a:rPr>
                        <a:t>وكل مَصافِ قديسيك.</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701711" name="Picture 15" descr="stshenoud2"/>
          <p:cNvPicPr>
            <a:picLocks noChangeAspect="1" noChangeArrowheads="1"/>
          </p:cNvPicPr>
          <p:nvPr/>
        </p:nvPicPr>
        <p:blipFill>
          <a:blip r:embed="rId3" cstate="print">
            <a:lum bright="10000" contrast="20000"/>
          </a:blip>
          <a:srcRect/>
          <a:stretch>
            <a:fillRect/>
          </a:stretch>
        </p:blipFill>
        <p:spPr bwMode="auto">
          <a:xfrm>
            <a:off x="2728350" y="5681920"/>
            <a:ext cx="689711" cy="1176081"/>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6" name="Picture 13" descr="saint pachomius"/>
          <p:cNvPicPr>
            <a:picLocks noChangeAspect="1" noChangeArrowheads="1"/>
          </p:cNvPicPr>
          <p:nvPr/>
        </p:nvPicPr>
        <p:blipFill>
          <a:blip r:embed="rId5" cstate="print">
            <a:lum bright="6000" contrast="16000"/>
          </a:blip>
          <a:srcRect/>
          <a:stretch>
            <a:fillRect/>
          </a:stretch>
        </p:blipFill>
        <p:spPr bwMode="auto">
          <a:xfrm>
            <a:off x="10023370" y="5708648"/>
            <a:ext cx="981512" cy="1149352"/>
          </a:xfrm>
          <a:prstGeom prst="rect">
            <a:avLst/>
          </a:prstGeom>
          <a:noFill/>
          <a:ln w="9525">
            <a:noFill/>
            <a:miter lim="800000"/>
            <a:headEnd/>
            <a:tailEnd/>
          </a:ln>
        </p:spPr>
      </p:pic>
    </p:spTree>
  </p:cSld>
  <p:clrMapOvr>
    <a:masterClrMapping/>
  </p:clrMapOvr>
  <p:transition/>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3746" name="Group 2"/>
          <p:cNvGraphicFramePr>
            <a:graphicFrameLocks noGrp="1"/>
          </p:cNvGraphicFramePr>
          <p:nvPr>
            <p:ph/>
          </p:nvPr>
        </p:nvGraphicFramePr>
        <p:xfrm>
          <a:off x="0" y="-76200"/>
          <a:ext cx="7211472" cy="6784848"/>
        </p:xfrm>
        <a:graphic>
          <a:graphicData uri="http://schemas.openxmlformats.org/drawingml/2006/table">
            <a:tbl>
              <a:tblPr/>
              <a:tblGrid>
                <a:gridCol w="4138266">
                  <a:extLst>
                    <a:ext uri="{9D8B030D-6E8A-4147-A177-3AD203B41FA5}">
                      <a16:colId xmlns:a16="http://schemas.microsoft.com/office/drawing/2014/main" val="20000"/>
                    </a:ext>
                  </a:extLst>
                </a:gridCol>
                <a:gridCol w="3073205">
                  <a:extLst>
                    <a:ext uri="{9D8B030D-6E8A-4147-A177-3AD203B41FA5}">
                      <a16:colId xmlns:a16="http://schemas.microsoft.com/office/drawing/2014/main" val="20001"/>
                    </a:ext>
                  </a:extLst>
                </a:gridCol>
              </a:tblGrid>
              <a:tr h="6477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notre Seigneur, nous ne sommes pas dignes d’intercéder par l</a:t>
                      </a:r>
                      <a:r>
                        <a:rPr kumimoji="0" lang="en-CA" sz="2800" b="0" i="0" u="none" strike="noStrike" cap="none" normalizeH="0" baseline="0" dirty="0">
                          <a:ln>
                            <a:noFill/>
                          </a:ln>
                          <a:solidFill>
                            <a:schemeClr val="tx1"/>
                          </a:solidFill>
                          <a:effectLst/>
                          <a:latin typeface="Arial" charset="0"/>
                          <a:cs typeface="Arial" charset="0"/>
                        </a:rPr>
                        <a:t>’</a:t>
                      </a:r>
                      <a:r>
                        <a:rPr kumimoji="0" lang="en-CA" sz="2800" b="0" i="0" u="none" strike="noStrike" cap="none" normalizeH="0" baseline="0" dirty="0" err="1">
                          <a:ln>
                            <a:noFill/>
                          </a:ln>
                          <a:solidFill>
                            <a:schemeClr val="tx1"/>
                          </a:solidFill>
                          <a:effectLst/>
                          <a:latin typeface="Arial" charset="0"/>
                          <a:cs typeface="Arial" charset="0"/>
                        </a:rPr>
                        <a:t>intermediaire</a:t>
                      </a:r>
                      <a:r>
                        <a:rPr kumimoji="0" lang="en-CA" sz="2800" b="0" i="0" u="none" strike="noStrike" cap="none" normalizeH="0" baseline="0" dirty="0">
                          <a:ln>
                            <a:noFill/>
                          </a:ln>
                          <a:solidFill>
                            <a:schemeClr val="tx1"/>
                          </a:solidFill>
                          <a:effectLst/>
                          <a:latin typeface="Arial" charset="0"/>
                          <a:cs typeface="Arial" charset="0"/>
                        </a:rPr>
                        <a:t> d</a:t>
                      </a:r>
                      <a:r>
                        <a:rPr kumimoji="0" lang="fr-CA" sz="2800" b="0" i="0" u="none" strike="noStrike" cap="none" normalizeH="0" baseline="0" dirty="0">
                          <a:ln>
                            <a:noFill/>
                          </a:ln>
                          <a:solidFill>
                            <a:schemeClr val="tx1"/>
                          </a:solidFill>
                          <a:effectLst/>
                          <a:latin typeface="Arial" charset="0"/>
                          <a:cs typeface="Arial" charset="0"/>
                        </a:rPr>
                        <a:t>e ces saints, mais eux qui sont devant la tribune de Ton Fils unique, qu’ils plaident pour nous et </a:t>
                      </a:r>
                      <a:r>
                        <a:rPr kumimoji="0" lang="fr-CA" sz="2800" b="0" i="0" u="none" strike="noStrike" cap="none" normalizeH="0" baseline="0" dirty="0" err="1">
                          <a:ln>
                            <a:noFill/>
                          </a:ln>
                          <a:solidFill>
                            <a:schemeClr val="tx1"/>
                          </a:solidFill>
                          <a:effectLst/>
                          <a:latin typeface="Arial" charset="0"/>
                          <a:cs typeface="Arial" charset="0"/>
                        </a:rPr>
                        <a:t>qu</a:t>
                      </a:r>
                      <a:r>
                        <a:rPr kumimoji="0" lang="en-CA" sz="2800" b="0" i="0" u="none" strike="noStrike" cap="none" normalizeH="0" baseline="0" dirty="0">
                          <a:ln>
                            <a:noFill/>
                          </a:ln>
                          <a:solidFill>
                            <a:schemeClr val="tx1"/>
                          </a:solidFill>
                          <a:effectLst/>
                          <a:latin typeface="Arial" charset="0"/>
                          <a:cs typeface="Arial" charset="0"/>
                        </a:rPr>
                        <a:t>’</a:t>
                      </a:r>
                      <a:r>
                        <a:rPr kumimoji="0" lang="en-CA" sz="2800" b="0" i="0" u="none" strike="noStrike" cap="none" normalizeH="0" baseline="0" dirty="0" err="1">
                          <a:ln>
                            <a:noFill/>
                          </a:ln>
                          <a:solidFill>
                            <a:schemeClr val="tx1"/>
                          </a:solidFill>
                          <a:effectLst/>
                          <a:latin typeface="Arial" charset="0"/>
                          <a:cs typeface="Arial" charset="0"/>
                        </a:rPr>
                        <a:t>ils</a:t>
                      </a:r>
                      <a:r>
                        <a:rPr kumimoji="0" lang="en-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intercèdent pour notre pauvreté et notre faiblesse.</a:t>
                      </a:r>
                      <a:r>
                        <a:rPr kumimoji="0" lang="fr-CA" sz="2000" b="0" i="0" u="none" strike="noStrike" cap="none" normalizeH="0" baseline="0" dirty="0">
                          <a:ln>
                            <a:noFill/>
                          </a:ln>
                          <a:solidFill>
                            <a:schemeClr val="tx1"/>
                          </a:solidFill>
                          <a:effectLst/>
                          <a:latin typeface="Arial" charset="0"/>
                          <a:cs typeface="Arial" charset="0"/>
                        </a:rPr>
                        <a:t> </a:t>
                      </a:r>
                      <a:endParaRPr kumimoji="0" lang="en-US"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إننا ياسيدنا لسنا أهلاً أن نتشفع فى طوُباوية أولئك، بل هم قيام أمام منبر إبنِكَ الوحيد</a:t>
                      </a:r>
                      <a:r>
                        <a:rPr kumimoji="0" lang="ar-EG" sz="3600" b="0" i="0" u="none" strike="noStrike" cap="none" normalizeH="0" baseline="0" dirty="0">
                          <a:ln>
                            <a:noFill/>
                          </a:ln>
                          <a:solidFill>
                            <a:schemeClr val="tx1"/>
                          </a:solidFill>
                          <a:effectLst/>
                          <a:latin typeface="Arial" charset="0"/>
                          <a:cs typeface="Arial" charset="0"/>
                        </a:rPr>
                        <a:t> الجنس</a:t>
                      </a:r>
                      <a:r>
                        <a:rPr kumimoji="0" lang="ar-SA" sz="3600" b="0" i="0" u="none" strike="noStrike" cap="none" normalizeH="0" baseline="0" dirty="0">
                          <a:ln>
                            <a:noFill/>
                          </a:ln>
                          <a:solidFill>
                            <a:schemeClr val="tx1"/>
                          </a:solidFill>
                          <a:effectLst/>
                          <a:latin typeface="Arial" charset="0"/>
                          <a:cs typeface="Arial" charset="0"/>
                        </a:rPr>
                        <a:t>، ليكونوا عِوضاً عنا يشفعُونَ فى مسكنتنا وضعفنا.</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4770" name="Group 2"/>
          <p:cNvGraphicFramePr>
            <a:graphicFrameLocks noGrp="1"/>
          </p:cNvGraphicFramePr>
          <p:nvPr>
            <p:ph/>
          </p:nvPr>
        </p:nvGraphicFramePr>
        <p:xfrm>
          <a:off x="0" y="-76200"/>
          <a:ext cx="6858993" cy="6477000"/>
        </p:xfrm>
        <a:graphic>
          <a:graphicData uri="http://schemas.openxmlformats.org/drawingml/2006/table">
            <a:tbl>
              <a:tblPr/>
              <a:tblGrid>
                <a:gridCol w="4115396">
                  <a:extLst>
                    <a:ext uri="{9D8B030D-6E8A-4147-A177-3AD203B41FA5}">
                      <a16:colId xmlns:a16="http://schemas.microsoft.com/office/drawing/2014/main" val="20000"/>
                    </a:ext>
                  </a:extLst>
                </a:gridCol>
                <a:gridCol w="2743597">
                  <a:extLst>
                    <a:ext uri="{9D8B030D-6E8A-4147-A177-3AD203B41FA5}">
                      <a16:colId xmlns:a16="http://schemas.microsoft.com/office/drawing/2014/main" val="20001"/>
                    </a:ext>
                  </a:extLst>
                </a:gridCol>
              </a:tblGrid>
              <a:tr h="6477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Sois indulgent envers nos péchés pour  leurs demandes saintes et pour Ton béni nom qui a été invoque sur nous.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ar-EG" sz="2400" b="0" i="0" u="none" strike="noStrike" cap="none" normalizeH="0" baseline="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كن غافراً لآثامِنا من أجل طلباتهم المقدسة ومن أجل اسمِكَ المُبارك الذى دُعى علينا.</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5794" name="Group 2"/>
          <p:cNvGraphicFramePr>
            <a:graphicFrameLocks noGrp="1"/>
          </p:cNvGraphicFramePr>
          <p:nvPr>
            <p:ph/>
          </p:nvPr>
        </p:nvGraphicFramePr>
        <p:xfrm>
          <a:off x="91453" y="0"/>
          <a:ext cx="7956431" cy="6699504"/>
        </p:xfrm>
        <a:graphic>
          <a:graphicData uri="http://schemas.openxmlformats.org/drawingml/2006/table">
            <a:tbl>
              <a:tblPr/>
              <a:tblGrid>
                <a:gridCol w="2835050">
                  <a:extLst>
                    <a:ext uri="{9D8B030D-6E8A-4147-A177-3AD203B41FA5}">
                      <a16:colId xmlns:a16="http://schemas.microsoft.com/office/drawing/2014/main" val="20000"/>
                    </a:ext>
                  </a:extLst>
                </a:gridCol>
                <a:gridCol w="3200863">
                  <a:extLst>
                    <a:ext uri="{9D8B030D-6E8A-4147-A177-3AD203B41FA5}">
                      <a16:colId xmlns:a16="http://schemas.microsoft.com/office/drawing/2014/main" val="20001"/>
                    </a:ext>
                  </a:extLst>
                </a:gridCol>
                <a:gridCol w="1920518">
                  <a:extLst>
                    <a:ext uri="{9D8B030D-6E8A-4147-A177-3AD203B41FA5}">
                      <a16:colId xmlns:a16="http://schemas.microsoft.com/office/drawing/2014/main" val="20002"/>
                    </a:ext>
                  </a:extLst>
                </a:gridCol>
              </a:tblGrid>
              <a:tr h="571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N/</a:t>
                      </a:r>
                      <a:r>
                        <a:rPr kumimoji="0" lang="en-US" sz="2600" b="0" i="0" u="none" strike="noStrike" cap="none" normalizeH="0" baseline="0" dirty="0" err="1">
                          <a:ln>
                            <a:noFill/>
                          </a:ln>
                          <a:solidFill>
                            <a:schemeClr val="tx1"/>
                          </a:solidFill>
                          <a:effectLst/>
                          <a:latin typeface="Coptic1" pitchFamily="2" charset="0"/>
                          <a:cs typeface="Arial" charset="0"/>
                        </a:rPr>
                        <a:t>etws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maroutaouo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nniran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nenio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mpatriar</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etauenkot</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mamton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nnou</a:t>
                      </a:r>
                      <a:r>
                        <a:rPr kumimoji="0" lang="en-US" sz="26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600" b="0" i="0" u="none" strike="noStrike" cap="none" normalizeH="0" baseline="0" dirty="0" err="1">
                          <a:ln>
                            <a:noFill/>
                          </a:ln>
                          <a:solidFill>
                            <a:schemeClr val="tx1"/>
                          </a:solidFill>
                          <a:effectLst/>
                          <a:latin typeface="Coptic1" pitchFamily="2" charset="0"/>
                          <a:cs typeface="Arial" charset="0"/>
                        </a:rPr>
                        <a:t>u</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ntef,a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nennobi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Que les lecteurs récitent les noms des saints patriarches qui sont endormis, que Le Seigneur, accorde le repos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à leurs âmes et nous pardonne nos péchés.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القارئون فليقولوا أسماءَ آبائِنا البطاركة القديسين الذين رقدوا. الربُ يُنيّح نفوسَهم أجمعين ويَغفر لنا خطايانا.</a:t>
                      </a:r>
                      <a:r>
                        <a:rPr kumimoji="0" lang="en-US" sz="36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5" name="AutoShape 12">
            <a:hlinkClick r:id="rId4" action="ppaction://hlinksldjump" highlightClick="1"/>
          </p:cNvPr>
          <p:cNvSpPr>
            <a:spLocks noChangeArrowheads="1"/>
          </p:cNvSpPr>
          <p:nvPr/>
        </p:nvSpPr>
        <p:spPr bwMode="auto">
          <a:xfrm>
            <a:off x="9175817" y="6400800"/>
            <a:ext cx="1829065" cy="457200"/>
          </a:xfrm>
          <a:prstGeom prst="actionButtonBlank">
            <a:avLst/>
          </a:prstGeom>
          <a:solidFill>
            <a:srgbClr val="993366"/>
          </a:solidFill>
          <a:ln w="9525">
            <a:solidFill>
              <a:schemeClr val="tx1"/>
            </a:solidFill>
            <a:miter lim="800000"/>
            <a:headEnd/>
            <a:tailEnd/>
          </a:ln>
          <a:effectLst/>
        </p:spPr>
        <p:txBody>
          <a:bodyPr wrap="none" anchor="ctr"/>
          <a:lstStyle/>
          <a:p>
            <a:pPr algn="ctr"/>
            <a:r>
              <a:rPr lang="en-US" sz="2600" dirty="0" err="1">
                <a:latin typeface="Coptic1" pitchFamily="2" charset="0"/>
              </a:rPr>
              <a:t>Pinis</a:t>
            </a:r>
            <a:r>
              <a:rPr lang="en-US" sz="2600" dirty="0">
                <a:latin typeface="Coptic1" pitchFamily="2" charset="0"/>
              </a:rPr>
              <a:t>]</a:t>
            </a:r>
          </a:p>
        </p:txBody>
      </p:sp>
    </p:spTree>
  </p:cSld>
  <p:clrMapOvr>
    <a:masterClrMapping/>
  </p:clrMapOvr>
  <p:transition/>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7842" name="Group 2"/>
          <p:cNvGraphicFramePr>
            <a:graphicFrameLocks noGrp="1"/>
          </p:cNvGraphicFramePr>
          <p:nvPr>
            <p:ph/>
          </p:nvPr>
        </p:nvGraphicFramePr>
        <p:xfrm>
          <a:off x="0" y="-19056"/>
          <a:ext cx="7133352" cy="6918960"/>
        </p:xfrm>
        <a:graphic>
          <a:graphicData uri="http://schemas.openxmlformats.org/drawingml/2006/table">
            <a:tbl>
              <a:tblPr/>
              <a:tblGrid>
                <a:gridCol w="4060147">
                  <a:extLst>
                    <a:ext uri="{9D8B030D-6E8A-4147-A177-3AD203B41FA5}">
                      <a16:colId xmlns:a16="http://schemas.microsoft.com/office/drawing/2014/main" val="20000"/>
                    </a:ext>
                  </a:extLst>
                </a:gridCol>
                <a:gridCol w="3073205">
                  <a:extLst>
                    <a:ext uri="{9D8B030D-6E8A-4147-A177-3AD203B41FA5}">
                      <a16:colId xmlns:a16="http://schemas.microsoft.com/office/drawing/2014/main" val="20001"/>
                    </a:ext>
                  </a:extLst>
                </a:gridCol>
              </a:tblGrid>
              <a:tr h="655320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ts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de nos saints pères orthodoxes, les patriarches décédés, ceux qui ont expliqué droitement la parole de la vérité et donne nous aussi la chance et la part avec eux,  souviens-Toi aussi de ceux qu’on nomme en ce jour.</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أذكر يا ربُ آباءنا القديسين الأرثوذكسيين رؤساء الأساقفة الذين سبقوا فرقدوا، هؤلاء الذين فصّلوا كلمة الحق باستقامة واعطنا نحنُ أيضاً حظاً ونصيباً معهم، ذاكراً أيضاً هؤلاء الذين نذكرهم فى يومنا هذا.</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75355" name="Group 91"/>
          <p:cNvGraphicFramePr>
            <a:graphicFrameLocks noGrp="1"/>
          </p:cNvGraphicFramePr>
          <p:nvPr>
            <p:ph/>
          </p:nvPr>
        </p:nvGraphicFramePr>
        <p:xfrm>
          <a:off x="528601" y="152400"/>
          <a:ext cx="10144009" cy="6473952"/>
        </p:xfrm>
        <a:graphic>
          <a:graphicData uri="http://schemas.openxmlformats.org/drawingml/2006/table">
            <a:tbl>
              <a:tblPr/>
              <a:tblGrid>
                <a:gridCol w="3538608">
                  <a:extLst>
                    <a:ext uri="{9D8B030D-6E8A-4147-A177-3AD203B41FA5}">
                      <a16:colId xmlns:a16="http://schemas.microsoft.com/office/drawing/2014/main" val="20000"/>
                    </a:ext>
                  </a:extLst>
                </a:gridCol>
                <a:gridCol w="3656562">
                  <a:extLst>
                    <a:ext uri="{9D8B030D-6E8A-4147-A177-3AD203B41FA5}">
                      <a16:colId xmlns:a16="http://schemas.microsoft.com/office/drawing/2014/main" val="20001"/>
                    </a:ext>
                  </a:extLst>
                </a:gridCol>
                <a:gridCol w="2948840">
                  <a:extLst>
                    <a:ext uri="{9D8B030D-6E8A-4147-A177-3AD203B41FA5}">
                      <a16:colId xmlns:a16="http://schemas.microsoft.com/office/drawing/2014/main" val="20002"/>
                    </a:ext>
                  </a:extLst>
                </a:gridCol>
              </a:tblGrid>
              <a:tr h="3581400">
                <a:tc>
                  <a:txBody>
                    <a:bodyPr/>
                    <a:lstStyle/>
                    <a:p>
                      <a:pPr marL="0" marR="0" lvl="0" indent="0" algn="just" defTabSz="914400" rtl="0" eaLnBrk="1" fontAlgn="base" latinLnBrk="0" hangingPunct="1">
                        <a:lnSpc>
                          <a:spcPct val="90000"/>
                        </a:lnSpc>
                        <a:spcBef>
                          <a:spcPct val="500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0000"/>
                        </a:lnSpc>
                        <a:spcBef>
                          <a:spcPct val="5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V/</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e~touo~hi</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e~ratou</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nahraf</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n~je</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niaggeloc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nem</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niar</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aggeloc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niar</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niexoucia</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niy~ronoc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nimet</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oic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nijom</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p>
                    <a:p>
                      <a:pPr marL="0" marR="0" lvl="0" indent="0" algn="just" defTabSz="914400" rtl="0" eaLnBrk="1" fontAlgn="base" latinLnBrk="0" hangingPunct="1">
                        <a:lnSpc>
                          <a:spcPct val="90000"/>
                        </a:lnSpc>
                        <a:spcBef>
                          <a:spcPct val="50000"/>
                        </a:spcBef>
                        <a:spcAft>
                          <a:spcPct val="0"/>
                        </a:spcAft>
                        <a:buClrTx/>
                        <a:buSzTx/>
                        <a:buFontTx/>
                        <a:buNone/>
                        <a:tabLst/>
                      </a:pPr>
                      <a:endParaRPr kumimoji="0" lang="fr-CA" altLang="zh-CN" sz="2800" b="0" i="0" u="none" strike="noStrike" cap="none" normalizeH="0" baseline="0" dirty="0">
                        <a:ln>
                          <a:noFill/>
                        </a:ln>
                        <a:solidFill>
                          <a:schemeClr val="tx1"/>
                        </a:solidFill>
                        <a:effectLst/>
                        <a:latin typeface="Coptic1" pitchFamily="2" charset="0"/>
                        <a:ea typeface="SimSun" pitchFamily="2" charset="-122"/>
                        <a:cs typeface="Arial" charset="0"/>
                      </a:endParaRPr>
                    </a:p>
                    <a:p>
                      <a:pPr marL="0" marR="0" lvl="0" indent="0" algn="just" defTabSz="914400" rtl="0" eaLnBrk="1" fontAlgn="base" latinLnBrk="0" hangingPunct="1">
                        <a:lnSpc>
                          <a:spcPct val="90000"/>
                        </a:lnSpc>
                        <a:spcBef>
                          <a:spcPct val="50000"/>
                        </a:spcBef>
                        <a:spcAft>
                          <a:spcPct val="0"/>
                        </a:spcAft>
                        <a:buClrTx/>
                        <a:buSzTx/>
                        <a:buFontTx/>
                        <a:buNone/>
                        <a:tabLst/>
                      </a:pPr>
                      <a:endPar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endParaRPr>
                    </a:p>
                    <a:p>
                      <a:pPr marL="0" marR="0" lvl="0" indent="0" algn="just" defTabSz="914400" rtl="0" eaLnBrk="1" fontAlgn="base" latinLnBrk="0" hangingPunct="1">
                        <a:lnSpc>
                          <a:spcPct val="90000"/>
                        </a:lnSpc>
                        <a:spcBef>
                          <a:spcPct val="50000"/>
                        </a:spcBef>
                        <a:spcAft>
                          <a:spcPct val="0"/>
                        </a:spcAft>
                        <a:buClrTx/>
                        <a:buSzTx/>
                        <a:buFontTx/>
                        <a:buNone/>
                        <a:tabLst/>
                      </a:pP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Ic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a~natolac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b~le</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sym typeface="Symbol" pitchFamily="18" charset="2"/>
                        </a:rPr>
                        <a:t></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ate</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Toi devant qui se tiennent  les anges,  les archanges, les chefs, les principautés, les trônes, les seigneuries et les puissances.</a:t>
                      </a:r>
                      <a:endParaRPr kumimoji="0" lang="ar-EG" sz="2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Regardez vers l’orient.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الذى يقفُ أمامهُ الملائكة </a:t>
                      </a:r>
                      <a:r>
                        <a:rPr kumimoji="0" lang="ar-EG"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ورؤساء الملائكة، والرئاسات والسلطات والكراسى والأرباب والقوات</a:t>
                      </a:r>
                      <a:r>
                        <a:rPr kumimoji="0" lang="ar-SA" sz="3000" b="0" i="0" u="none" strike="noStrike" cap="none" normalizeH="0" baseline="0" dirty="0">
                          <a:ln>
                            <a:noFill/>
                          </a:ln>
                          <a:solidFill>
                            <a:schemeClr val="tx1"/>
                          </a:solidFill>
                          <a:effectLst/>
                          <a:latin typeface="Arial" charset="0"/>
                          <a:cs typeface="Arial" charset="0"/>
                        </a:rPr>
                        <a:t>.</a:t>
                      </a:r>
                      <a:endParaRPr kumimoji="0" lang="ar-EG" sz="3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وإلى الشرق انظروا.</a:t>
                      </a:r>
                      <a:r>
                        <a:rPr kumimoji="0" lang="en-US" sz="30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08817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08866" name="Group 2"/>
          <p:cNvGraphicFramePr>
            <a:graphicFrameLocks noGrp="1"/>
          </p:cNvGraphicFramePr>
          <p:nvPr>
            <p:ph/>
          </p:nvPr>
        </p:nvGraphicFramePr>
        <p:xfrm>
          <a:off x="91453" y="0"/>
          <a:ext cx="6493180" cy="6858000"/>
        </p:xfrm>
        <a:graphic>
          <a:graphicData uri="http://schemas.openxmlformats.org/drawingml/2006/table">
            <a:tbl>
              <a:tblPr/>
              <a:tblGrid>
                <a:gridCol w="3841036">
                  <a:extLst>
                    <a:ext uri="{9D8B030D-6E8A-4147-A177-3AD203B41FA5}">
                      <a16:colId xmlns:a16="http://schemas.microsoft.com/office/drawing/2014/main" val="20000"/>
                    </a:ext>
                  </a:extLst>
                </a:gridCol>
                <a:gridCol w="2652144">
                  <a:extLst>
                    <a:ext uri="{9D8B030D-6E8A-4147-A177-3AD203B41FA5}">
                      <a16:colId xmlns:a16="http://schemas.microsoft.com/office/drawing/2014/main" val="20001"/>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Ceux-ci, Ô Seigneur, et chaque personne que nous avons nommé leur noms et ceux que nous n’avons pas nommé, ceux qui sont dans notre mémoire et ceux qui n'y sont pas.  Ceux qui sont reposés et les défunts dans la foi du Christ. …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هؤلاء</a:t>
                      </a:r>
                      <a:r>
                        <a:rPr kumimoji="0" lang="fr-CA" sz="2800" b="0" i="0" u="none" strike="noStrike" cap="none" normalizeH="0" baseline="0" dirty="0">
                          <a:ln>
                            <a:noFill/>
                          </a:ln>
                          <a:solidFill>
                            <a:schemeClr val="tx1"/>
                          </a:solidFill>
                          <a:effectLst/>
                          <a:latin typeface="Arial" charset="0"/>
                          <a:cs typeface="Arial" charset="0"/>
                        </a:rPr>
                        <a:t>,</a:t>
                      </a:r>
                      <a:r>
                        <a:rPr kumimoji="0" lang="ar-EG" sz="2800" b="0" i="0" u="none" strike="noStrike" cap="none" normalizeH="0" baseline="0" dirty="0">
                          <a:ln>
                            <a:noFill/>
                          </a:ln>
                          <a:solidFill>
                            <a:schemeClr val="tx1"/>
                          </a:solidFill>
                          <a:effectLst/>
                          <a:latin typeface="Arial" charset="0"/>
                          <a:cs typeface="Arial" charset="0"/>
                        </a:rPr>
                        <a:t>وكل أحد يارب ،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الذين ذكرنا اسمائهم،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 الذين لم نذكرهم   الذين فى فكر كل واحد منا ، والذين ليسوا فى فكرنا، الذين رقدوا وتنيحوا فى الايمان بالمسيح ....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10914" name="Group 2"/>
          <p:cNvGraphicFramePr>
            <a:graphicFrameLocks noGrp="1"/>
          </p:cNvGraphicFramePr>
          <p:nvPr>
            <p:ph/>
          </p:nvPr>
        </p:nvGraphicFramePr>
        <p:xfrm>
          <a:off x="91453" y="0"/>
          <a:ext cx="6493180" cy="6870192"/>
        </p:xfrm>
        <a:graphic>
          <a:graphicData uri="http://schemas.openxmlformats.org/drawingml/2006/table">
            <a:tbl>
              <a:tblPr/>
              <a:tblGrid>
                <a:gridCol w="3841036">
                  <a:extLst>
                    <a:ext uri="{9D8B030D-6E8A-4147-A177-3AD203B41FA5}">
                      <a16:colId xmlns:a16="http://schemas.microsoft.com/office/drawing/2014/main" val="20000"/>
                    </a:ext>
                  </a:extLst>
                </a:gridCol>
                <a:gridCol w="2652144">
                  <a:extLst>
                    <a:ext uri="{9D8B030D-6E8A-4147-A177-3AD203B41FA5}">
                      <a16:colId xmlns:a16="http://schemas.microsoft.com/office/drawing/2014/main" val="20001"/>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Avec bienveillance Seigneur repose leurs âmes auprès de nos saints pères Abraham, Isaac et Jacob. </a:t>
                      </a:r>
                      <a:endParaRPr kumimoji="0" lang="ar-EG" sz="24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100000"/>
                        </a:lnSpc>
                        <a:spcBef>
                          <a:spcPct val="50000"/>
                        </a:spcBef>
                        <a:spcAft>
                          <a:spcPct val="0"/>
                        </a:spcAft>
                        <a:buClrTx/>
                        <a:buSzTx/>
                        <a:buFontTx/>
                        <a:buNone/>
                        <a:tabLst/>
                      </a:pPr>
                      <a:endParaRPr kumimoji="0" lang="ar-EG" sz="12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100000"/>
                        </a:lnSpc>
                        <a:spcBef>
                          <a:spcPct val="5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 Nourris-les  dans de verts pâturages près des eaux du repos au paradis, l’endroit où la tristesse, l’angoisse et le gémissement cessent dans la lumière de Tes saints.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تفضل يارب نيح نفوسهم جميعا فى حضن أبائنا القديسين ابراهيم واسحق و يعقوب.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علهم فى موضع خضرة على ماء الراحة  فى فردوس النعيم . الموضع الذى هرب منه الحزن والكابة والنتهد فى  نور قدسيك.  </a:t>
                      </a:r>
                      <a:endParaRPr kumimoji="0" lang="fr-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12962" name="Group 2"/>
          <p:cNvGraphicFramePr>
            <a:graphicFrameLocks noGrp="1"/>
          </p:cNvGraphicFramePr>
          <p:nvPr>
            <p:ph/>
          </p:nvPr>
        </p:nvGraphicFramePr>
        <p:xfrm>
          <a:off x="91453" y="0"/>
          <a:ext cx="6584633" cy="6858000"/>
        </p:xfrm>
        <a:graphic>
          <a:graphicData uri="http://schemas.openxmlformats.org/drawingml/2006/table">
            <a:tbl>
              <a:tblPr/>
              <a:tblGrid>
                <a:gridCol w="4023942">
                  <a:extLst>
                    <a:ext uri="{9D8B030D-6E8A-4147-A177-3AD203B41FA5}">
                      <a16:colId xmlns:a16="http://schemas.microsoft.com/office/drawing/2014/main" val="20000"/>
                    </a:ext>
                  </a:extLst>
                </a:gridCol>
                <a:gridCol w="2560691">
                  <a:extLst>
                    <a:ext uri="{9D8B030D-6E8A-4147-A177-3AD203B41FA5}">
                      <a16:colId xmlns:a16="http://schemas.microsoft.com/office/drawing/2014/main" val="20001"/>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nos  pères et  nos  frères  qui se sont endormis dans la  foi  du Christ  dès le début.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Nos saints pères les archevêques et nos pères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les évêques, nos pères les higoumènes, nos pères les prêtres,  nos frères les diacres, nos pères les moines, nos pères les laïques</a:t>
                      </a:r>
                    </a:p>
                  </a:txBody>
                  <a:tcPr marL="329232"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r>
                        <a:rPr kumimoji="0" lang="ar-SA" sz="3200" b="0" i="0" u="none" strike="noStrike" cap="none" normalizeH="0" baseline="0">
                          <a:ln>
                            <a:noFill/>
                          </a:ln>
                          <a:solidFill>
                            <a:schemeClr val="tx1"/>
                          </a:solidFill>
                          <a:effectLst/>
                          <a:latin typeface="Arial" charset="0"/>
                          <a:cs typeface="Arial" charset="0"/>
                        </a:rPr>
                        <a:t>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a:ln>
                            <a:noFill/>
                          </a:ln>
                          <a:solidFill>
                            <a:schemeClr val="tx1"/>
                          </a:solidFill>
                          <a:effectLst/>
                          <a:latin typeface="Arial" charset="0"/>
                          <a:cs typeface="Arial" charset="0"/>
                        </a:rPr>
                        <a:t>اطلبوا عن آبائنا واخوتنا الذين رقدوا و تنيحوا فى الايمان بالمسيح منذ البدء.</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a:ln>
                            <a:noFill/>
                          </a:ln>
                          <a:solidFill>
                            <a:schemeClr val="tx1"/>
                          </a:solidFill>
                          <a:effectLst/>
                          <a:latin typeface="Arial" charset="0"/>
                          <a:cs typeface="Arial" charset="0"/>
                        </a:rPr>
                        <a:t> آبائنا القديسن رؤساء الأساقفة وآبائنا الأساقفة وآبائنا القمامصة وآبائنا القسوس وأخوتنا الشمامسة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a:ln>
                            <a:noFill/>
                          </a:ln>
                          <a:solidFill>
                            <a:schemeClr val="tx1"/>
                          </a:solidFill>
                          <a:effectLst/>
                          <a:latin typeface="Arial" charset="0"/>
                          <a:cs typeface="Arial" charset="0"/>
                        </a:rPr>
                        <a:t>وآبائنا الرهبان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a:ln>
                            <a:noFill/>
                          </a:ln>
                          <a:solidFill>
                            <a:schemeClr val="tx1"/>
                          </a:solidFill>
                          <a:effectLst/>
                          <a:latin typeface="Arial" charset="0"/>
                          <a:cs typeface="Arial" charset="0"/>
                        </a:rPr>
                        <a:t> و آبائنا العلمانيين. </a:t>
                      </a:r>
                      <a:endParaRPr kumimoji="0" lang="fr-CA" sz="27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15010" name="Group 2"/>
          <p:cNvGraphicFramePr>
            <a:graphicFrameLocks noGrp="1"/>
          </p:cNvGraphicFramePr>
          <p:nvPr>
            <p:ph/>
          </p:nvPr>
        </p:nvGraphicFramePr>
        <p:xfrm>
          <a:off x="91453" y="0"/>
          <a:ext cx="6858993" cy="6858000"/>
        </p:xfrm>
        <a:graphic>
          <a:graphicData uri="http://schemas.openxmlformats.org/drawingml/2006/table">
            <a:tbl>
              <a:tblPr/>
              <a:tblGrid>
                <a:gridCol w="4023942">
                  <a:extLst>
                    <a:ext uri="{9D8B030D-6E8A-4147-A177-3AD203B41FA5}">
                      <a16:colId xmlns:a16="http://schemas.microsoft.com/office/drawing/2014/main" val="20000"/>
                    </a:ext>
                  </a:extLst>
                </a:gridCol>
                <a:gridCol w="2835050">
                  <a:extLst>
                    <a:ext uri="{9D8B030D-6E8A-4147-A177-3AD203B41FA5}">
                      <a16:colId xmlns:a16="http://schemas.microsoft.com/office/drawing/2014/main" val="20001"/>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pour le repos de tous les chrétiens afin que</a:t>
                      </a:r>
                      <a:r>
                        <a:rPr kumimoji="0" lang="ar-EG"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Le  Christ  notre  Dieu les repose tous dans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le paradis du bonheur et qu’Il ait pitié de nous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et nous pardonne nos péchés.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329232" marR="329232"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endParaRPr kumimoji="0" lang="ar-EG"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وعن نياح كل المسيحين لكى المسيح الهنا ينيح نفوسهم أجمعين فى فردوس النعيم . ونحن أيضا  يصنع معنا رحمة . ويغفر لنا خطايانا.</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17058" name="Group 2"/>
          <p:cNvGraphicFramePr>
            <a:graphicFrameLocks noGrp="1"/>
          </p:cNvGraphicFramePr>
          <p:nvPr>
            <p:ph sz="half" idx="1"/>
          </p:nvPr>
        </p:nvGraphicFramePr>
        <p:xfrm>
          <a:off x="91453" y="-76200"/>
          <a:ext cx="7590618" cy="6858000"/>
        </p:xfrm>
        <a:graphic>
          <a:graphicData uri="http://schemas.openxmlformats.org/drawingml/2006/table">
            <a:tbl>
              <a:tblPr/>
              <a:tblGrid>
                <a:gridCol w="2560691">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Arikataxioin</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mam~ton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n~nou</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dirty="0">
                          <a:ln>
                            <a:noFill/>
                          </a:ln>
                          <a:solidFill>
                            <a:schemeClr val="tx1"/>
                          </a:solidFill>
                          <a:effectLst/>
                          <a:latin typeface="Coptic1" pitchFamily="2" charset="0"/>
                          <a:cs typeface="Arial" charset="0"/>
                        </a:rPr>
                        <a:t>u,/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kenf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n~nenio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eyouabAbraam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Icaak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nemIakwb.Sanousou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n~,~lo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p~emton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qenpiparadicoc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ounof</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endParaRPr kumimoji="0" lang="en-US" sz="2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Avec bienveillance Seigneur repose leurs âmes auprès de nos saints pères  Abraham,Isaac </a:t>
                      </a:r>
                      <a:br>
                        <a:rPr kumimoji="0" lang="fr-CA" sz="2600" b="0" i="0" u="none" strike="noStrike" cap="none" normalizeH="0" baseline="0">
                          <a:ln>
                            <a:noFill/>
                          </a:ln>
                          <a:solidFill>
                            <a:schemeClr val="tx1"/>
                          </a:solidFill>
                          <a:effectLst/>
                          <a:latin typeface="Arial" charset="0"/>
                          <a:cs typeface="Arial" charset="0"/>
                        </a:rPr>
                      </a:br>
                      <a:r>
                        <a:rPr kumimoji="0" lang="fr-CA" sz="2600" b="0" i="0" u="none" strike="noStrike" cap="none" normalizeH="0" baseline="0">
                          <a:ln>
                            <a:noFill/>
                          </a:ln>
                          <a:solidFill>
                            <a:schemeClr val="tx1"/>
                          </a:solidFill>
                          <a:effectLst/>
                          <a:latin typeface="Arial" charset="0"/>
                          <a:cs typeface="Arial" charset="0"/>
                        </a:rPr>
                        <a:t>et Jacob.  Nourris-les  dans de verts pâturages près des eaux du repos au paradis,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تفضل يا رب نيح نفوسهم جميعاً فى أحضان آبائنا القديسين إبراهيم وإسحق ويعقوب.  عُلهم فى موضع خضرة على ماء الراحة فى فردوس النعيم</a:t>
                      </a: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19106" name="Group 2"/>
          <p:cNvGraphicFramePr>
            <a:graphicFrameLocks noGrp="1"/>
          </p:cNvGraphicFramePr>
          <p:nvPr>
            <p:ph sz="half" idx="1"/>
          </p:nvPr>
        </p:nvGraphicFramePr>
        <p:xfrm>
          <a:off x="91454" y="-76200"/>
          <a:ext cx="7249573" cy="6864096"/>
        </p:xfrm>
        <a:graphic>
          <a:graphicData uri="http://schemas.openxmlformats.org/drawingml/2006/table">
            <a:tbl>
              <a:tblPr/>
              <a:tblGrid>
                <a:gridCol w="2219646">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685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Coptic1" pitchFamily="2" charset="0"/>
                          <a:cs typeface="Arial" charset="0"/>
                        </a:rPr>
                        <a:t>Pimae~tafvwt</a:t>
                      </a:r>
                      <a:r>
                        <a:rPr kumimoji="0" lang="en-US" sz="20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e~boln~q</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tf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n~je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pim~kah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n~h</a:t>
                      </a:r>
                      <a:r>
                        <a:rPr kumimoji="0" lang="en-US" sz="2200" b="0" i="0" u="none" strike="noStrike" cap="none" normalizeH="0" baseline="0" dirty="0">
                          <a:ln>
                            <a:noFill/>
                          </a:ln>
                          <a:solidFill>
                            <a:schemeClr val="tx1"/>
                          </a:solidFill>
                          <a:effectLst/>
                          <a:latin typeface="Coptic1" pitchFamily="2" charset="0"/>
                          <a:cs typeface="Arial" charset="0"/>
                        </a:rPr>
                        <a:t>/t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lup</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pifia~hom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v~ouwini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n~tak</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Eke~tounoc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n~toukecarx</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qen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pie~hoou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e~takyasf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kata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neke~paggelia</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n~atmeynouj</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2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l’endroit où la tristesse,l’angoisse et le gémissement cessent dans la lumière de Tes saints.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Réssuscite leurs corps au jour que Tu as fixé selon Tes promesses véritables non erronées.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الموضع الذى هرب منه الحزن والكآبة والتنهد فى نور قديسيك.</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أقم أجسادهم فى اليوم الذى رَسمتهُ كمواعيدِكَ الحقيقية غير الكاذبة.</a:t>
                      </a:r>
                      <a:endParaRPr kumimoji="0" lang="en-CA"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21154" name="Group 2"/>
          <p:cNvGraphicFramePr>
            <a:graphicFrameLocks noGrp="1"/>
          </p:cNvGraphicFramePr>
          <p:nvPr>
            <p:ph sz="half" idx="1"/>
          </p:nvPr>
        </p:nvGraphicFramePr>
        <p:xfrm>
          <a:off x="91453" y="0"/>
          <a:ext cx="10581157" cy="6705600"/>
        </p:xfrm>
        <a:graphic>
          <a:graphicData uri="http://schemas.openxmlformats.org/drawingml/2006/table">
            <a:tbl>
              <a:tblPr/>
              <a:tblGrid>
                <a:gridCol w="3527052">
                  <a:extLst>
                    <a:ext uri="{9D8B030D-6E8A-4147-A177-3AD203B41FA5}">
                      <a16:colId xmlns:a16="http://schemas.microsoft.com/office/drawing/2014/main" val="20000"/>
                    </a:ext>
                  </a:extLst>
                </a:gridCol>
                <a:gridCol w="4572105">
                  <a:extLst>
                    <a:ext uri="{9D8B030D-6E8A-4147-A177-3AD203B41FA5}">
                      <a16:colId xmlns:a16="http://schemas.microsoft.com/office/drawing/2014/main" val="20001"/>
                    </a:ext>
                  </a:extLst>
                </a:gridCol>
                <a:gridCol w="2482000">
                  <a:extLst>
                    <a:ext uri="{9D8B030D-6E8A-4147-A177-3AD203B41FA5}">
                      <a16:colId xmlns:a16="http://schemas.microsoft.com/office/drawing/2014/main" val="20002"/>
                    </a:ext>
                  </a:extLst>
                </a:gridCol>
              </a:tblGrid>
              <a:tr h="670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Eke~er,a-rizecye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n~nia~gayon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neke~pagglia</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a:t>
                      </a:r>
                      <a:r>
                        <a:rPr kumimoji="0" lang="en-US" sz="2200" b="0" i="0" u="none" strike="noStrike" cap="none" normalizeH="0" baseline="0" dirty="0">
                          <a:ln>
                            <a:noFill/>
                          </a:ln>
                          <a:solidFill>
                            <a:schemeClr val="tx1"/>
                          </a:solidFill>
                          <a:effectLst/>
                          <a:latin typeface="Coptic1" pitchFamily="2" charset="0"/>
                          <a:cs typeface="Arial" charset="0"/>
                        </a:rPr>
                        <a:t> bal </a:t>
                      </a:r>
                      <a:r>
                        <a:rPr kumimoji="0" lang="en-US" sz="2200" b="0" i="0" u="none" strike="noStrike" cap="none" normalizeH="0" baseline="0" dirty="0" err="1">
                          <a:ln>
                            <a:noFill/>
                          </a:ln>
                          <a:solidFill>
                            <a:schemeClr val="tx1"/>
                          </a:solidFill>
                          <a:effectLst/>
                          <a:latin typeface="Coptic1" pitchFamily="2" charset="0"/>
                          <a:cs typeface="Arial" charset="0"/>
                        </a:rPr>
                        <a:t>nau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e~rwou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oude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masj</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coymou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oude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m~poui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e~h~r</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e~jen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p~h</a:t>
                      </a:r>
                      <a:r>
                        <a:rPr kumimoji="0" lang="en-US" sz="2200" b="0" i="0" u="none" strike="noStrike" cap="none" normalizeH="0" baseline="0" dirty="0">
                          <a:ln>
                            <a:noFill/>
                          </a:ln>
                          <a:solidFill>
                            <a:schemeClr val="tx1"/>
                          </a:solidFill>
                          <a:effectLst/>
                          <a:latin typeface="Coptic1" pitchFamily="2" charset="0"/>
                          <a:cs typeface="Arial" charset="0"/>
                        </a:rPr>
                        <a:t>/t </a:t>
                      </a:r>
                      <a:r>
                        <a:rPr kumimoji="0" lang="en-US" sz="2200" b="0" i="0" u="none" strike="noStrike" cap="none" normalizeH="0" baseline="0" dirty="0" err="1">
                          <a:ln>
                            <a:noFill/>
                          </a:ln>
                          <a:solidFill>
                            <a:schemeClr val="tx1"/>
                          </a:solidFill>
                          <a:effectLst/>
                          <a:latin typeface="Coptic1" pitchFamily="2" charset="0"/>
                          <a:cs typeface="Arial" charset="0"/>
                        </a:rPr>
                        <a:t>n~rwmi</a:t>
                      </a:r>
                      <a:r>
                        <a:rPr kumimoji="0" lang="en-US" sz="2200" b="0" i="0" u="none" strike="noStrike" cap="none" normalizeH="0" baseline="0" dirty="0">
                          <a:ln>
                            <a:noFill/>
                          </a:ln>
                          <a:solidFill>
                            <a:schemeClr val="tx1"/>
                          </a:solidFill>
                          <a:effectLst/>
                          <a:latin typeface="Coptic1" pitchFamily="2" charset="0"/>
                          <a:cs typeface="Arial" charset="0"/>
                        </a:rPr>
                        <a:t>. N/</a:t>
                      </a:r>
                      <a:r>
                        <a:rPr kumimoji="0" lang="en-US" sz="2200" b="0" i="0" u="none" strike="noStrike" cap="none" normalizeH="0" baseline="0" dirty="0" err="1">
                          <a:ln>
                            <a:noFill/>
                          </a:ln>
                          <a:solidFill>
                            <a:schemeClr val="tx1"/>
                          </a:solidFill>
                          <a:effectLst/>
                          <a:latin typeface="Coptic1" pitchFamily="2" charset="0"/>
                          <a:cs typeface="Arial" charset="0"/>
                        </a:rPr>
                        <a:t>e~takcebtwtou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Vnou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eymei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m~pekran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Offre leur Tes riches promesses ce que l’oeil n’a pas vu, ce que l’oreille n’a pas entendu, ce qui n’est pas monté au coeur de l’homme, tout ce que  Tu as préparé, Dieu, pour ceux qui aiment Ton nom saint.</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هَب لهم خيرات مواعيدك.  ما لم تره عين ولم تسمع </a:t>
                      </a:r>
                      <a:r>
                        <a:rPr kumimoji="0" lang="ar-SA" sz="3000" b="0" i="0" u="none" strike="noStrike" cap="none" normalizeH="0" baseline="0" dirty="0" err="1">
                          <a:ln>
                            <a:noFill/>
                          </a:ln>
                          <a:solidFill>
                            <a:schemeClr val="tx1"/>
                          </a:solidFill>
                          <a:effectLst/>
                          <a:latin typeface="Arial" charset="0"/>
                          <a:cs typeface="Arial" charset="0"/>
                        </a:rPr>
                        <a:t>به</a:t>
                      </a:r>
                      <a:r>
                        <a:rPr kumimoji="0" lang="ar-SA" sz="3000" b="0" i="0" u="none" strike="noStrike" cap="none" normalizeH="0" baseline="0" dirty="0">
                          <a:ln>
                            <a:noFill/>
                          </a:ln>
                          <a:solidFill>
                            <a:schemeClr val="tx1"/>
                          </a:solidFill>
                          <a:effectLst/>
                          <a:latin typeface="Arial" charset="0"/>
                          <a:cs typeface="Arial" charset="0"/>
                        </a:rPr>
                        <a:t> أذن ولم يخطر على قلب بشر </a:t>
                      </a:r>
                      <a:br>
                        <a:rPr kumimoji="0" lang="ar-SA" sz="3000" b="0" i="0" u="none" strike="noStrike" cap="none" normalizeH="0" baseline="0" dirty="0">
                          <a:ln>
                            <a:noFill/>
                          </a:ln>
                          <a:solidFill>
                            <a:schemeClr val="tx1"/>
                          </a:solidFill>
                          <a:effectLst/>
                          <a:latin typeface="Arial" charset="0"/>
                          <a:cs typeface="Arial" charset="0"/>
                        </a:rPr>
                      </a:br>
                      <a:r>
                        <a:rPr kumimoji="0" lang="ar-SA" sz="3000" b="0" i="0" u="none" strike="noStrike" cap="none" normalizeH="0" baseline="0" dirty="0">
                          <a:ln>
                            <a:noFill/>
                          </a:ln>
                          <a:solidFill>
                            <a:schemeClr val="tx1"/>
                          </a:solidFill>
                          <a:effectLst/>
                          <a:latin typeface="Arial" charset="0"/>
                          <a:cs typeface="Arial" charset="0"/>
                        </a:rPr>
                        <a:t>ما أعدَدتَه يا الله </a:t>
                      </a:r>
                      <a:r>
                        <a:rPr kumimoji="0" lang="ar-SA" sz="3000" b="0" i="0" u="none" strike="noStrike" cap="none" normalizeH="0" baseline="0" dirty="0" err="1">
                          <a:ln>
                            <a:noFill/>
                          </a:ln>
                          <a:solidFill>
                            <a:schemeClr val="tx1"/>
                          </a:solidFill>
                          <a:effectLst/>
                          <a:latin typeface="Arial" charset="0"/>
                          <a:cs typeface="Arial" charset="0"/>
                        </a:rPr>
                        <a:t>لمُحبى</a:t>
                      </a:r>
                      <a:r>
                        <a:rPr kumimoji="0" lang="ar-SA" sz="3000" b="0" i="0" u="none" strike="noStrike" cap="none" normalizeH="0" baseline="0" dirty="0">
                          <a:ln>
                            <a:noFill/>
                          </a:ln>
                          <a:solidFill>
                            <a:schemeClr val="tx1"/>
                          </a:solidFill>
                          <a:effectLst/>
                          <a:latin typeface="Arial" charset="0"/>
                          <a:cs typeface="Arial" charset="0"/>
                        </a:rPr>
                        <a:t> اسمُكَ القدوس.</a:t>
                      </a:r>
                      <a:endParaRPr kumimoji="0" lang="en-CA" sz="30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23202" name="Group 2"/>
          <p:cNvGraphicFramePr>
            <a:graphicFrameLocks noGrp="1"/>
          </p:cNvGraphicFramePr>
          <p:nvPr>
            <p:ph sz="half" idx="1"/>
          </p:nvPr>
        </p:nvGraphicFramePr>
        <p:xfrm>
          <a:off x="91453" y="0"/>
          <a:ext cx="10882935" cy="6781800"/>
        </p:xfrm>
        <a:graphic>
          <a:graphicData uri="http://schemas.openxmlformats.org/drawingml/2006/table">
            <a:tbl>
              <a:tblPr/>
              <a:tblGrid>
                <a:gridCol w="4145880">
                  <a:extLst>
                    <a:ext uri="{9D8B030D-6E8A-4147-A177-3AD203B41FA5}">
                      <a16:colId xmlns:a16="http://schemas.microsoft.com/office/drawing/2014/main" val="20000"/>
                    </a:ext>
                  </a:extLst>
                </a:gridCol>
                <a:gridCol w="4145880">
                  <a:extLst>
                    <a:ext uri="{9D8B030D-6E8A-4147-A177-3AD203B41FA5}">
                      <a16:colId xmlns:a16="http://schemas.microsoft.com/office/drawing/2014/main" val="20001"/>
                    </a:ext>
                  </a:extLst>
                </a:gridCol>
                <a:gridCol w="2591175">
                  <a:extLst>
                    <a:ext uri="{9D8B030D-6E8A-4147-A177-3AD203B41FA5}">
                      <a16:colId xmlns:a16="http://schemas.microsoft.com/office/drawing/2014/main" val="20002"/>
                    </a:ext>
                  </a:extLst>
                </a:gridCol>
              </a:tblGrid>
              <a:tr h="678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je </a:t>
                      </a: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mou</a:t>
                      </a:r>
                      <a:r>
                        <a:rPr kumimoji="0" lang="en-US" sz="2800" b="0" i="0" u="none" strike="noStrike" cap="none" normalizeH="0" baseline="0" dirty="0">
                          <a:ln>
                            <a:noFill/>
                          </a:ln>
                          <a:solidFill>
                            <a:schemeClr val="tx1"/>
                          </a:solidFill>
                          <a:effectLst/>
                          <a:latin typeface="Coptic1" pitchFamily="2" charset="0"/>
                          <a:cs typeface="Arial" charset="0"/>
                        </a:rPr>
                        <a:t> sop </a:t>
                      </a:r>
                      <a:r>
                        <a:rPr kumimoji="0" lang="en-US" sz="2800" b="0" i="0" u="none" strike="noStrike" cap="none" normalizeH="0" baseline="0" dirty="0" err="1">
                          <a:ln>
                            <a:noFill/>
                          </a:ln>
                          <a:solidFill>
                            <a:schemeClr val="tx1"/>
                          </a:solidFill>
                          <a:effectLst/>
                          <a:latin typeface="Coptic1" pitchFamily="2" charset="0"/>
                          <a:cs typeface="Arial" charset="0"/>
                        </a:rPr>
                        <a:t>n~neke~biaik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alla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ououwteb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Icje</a:t>
                      </a:r>
                      <a:r>
                        <a:rPr kumimoji="0" lang="en-US" sz="2800" b="0" i="0" u="none" strike="noStrike" cap="none" normalizeH="0" baseline="0" dirty="0">
                          <a:ln>
                            <a:noFill/>
                          </a:ln>
                          <a:solidFill>
                            <a:schemeClr val="tx1"/>
                          </a:solidFill>
                          <a:effectLst/>
                          <a:latin typeface="Coptic1" pitchFamily="2" charset="0"/>
                          <a:cs typeface="Arial" charset="0"/>
                        </a:rPr>
                        <a:t> de </a:t>
                      </a:r>
                      <a:r>
                        <a:rPr kumimoji="0" lang="en-US" sz="2800" b="0" i="0" u="none" strike="noStrike" cap="none" normalizeH="0" baseline="0" dirty="0" err="1">
                          <a:ln>
                            <a:noFill/>
                          </a:ln>
                          <a:solidFill>
                            <a:schemeClr val="tx1"/>
                          </a:solidFill>
                          <a:effectLst/>
                          <a:latin typeface="Coptic1" pitchFamily="2" charset="0"/>
                          <a:cs typeface="Arial" charset="0"/>
                        </a:rPr>
                        <a:t>ouon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oumeta~mel</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ie~rwou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oumetat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h~y</a:t>
                      </a:r>
                      <a:r>
                        <a:rPr kumimoji="0" lang="en-US" sz="2800" b="0" i="0" u="none" strike="noStrike" cap="none" normalizeH="0" baseline="0" dirty="0">
                          <a:ln>
                            <a:noFill/>
                          </a:ln>
                          <a:solidFill>
                            <a:schemeClr val="tx1"/>
                          </a:solidFill>
                          <a:effectLst/>
                          <a:latin typeface="Coptic1" pitchFamily="2" charset="0"/>
                          <a:cs typeface="Arial" charset="0"/>
                        </a:rPr>
                        <a:t>/f </a:t>
                      </a:r>
                      <a:r>
                        <a:rPr kumimoji="0" lang="en-US" sz="2800" b="0" i="0" u="none" strike="noStrike" cap="none" normalizeH="0" baseline="0" dirty="0" err="1">
                          <a:ln>
                            <a:noFill/>
                          </a:ln>
                          <a:solidFill>
                            <a:schemeClr val="tx1"/>
                          </a:solidFill>
                          <a:effectLst/>
                          <a:latin typeface="Coptic1" pitchFamily="2" charset="0"/>
                          <a:cs typeface="Arial" charset="0"/>
                        </a:rPr>
                        <a:t>hwc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rwmi</a:t>
                      </a:r>
                      <a:r>
                        <a:rPr kumimoji="0" lang="en-US" sz="2800" b="0" i="0" u="none" strike="noStrike" cap="none" normalizeH="0" baseline="0" dirty="0">
                          <a:ln>
                            <a:noFill/>
                          </a:ln>
                          <a:solidFill>
                            <a:schemeClr val="tx1"/>
                          </a:solidFill>
                          <a:effectLst/>
                          <a:latin typeface="Coptic1" pitchFamily="2" charset="0"/>
                          <a:cs typeface="Arial" charset="0"/>
                        </a:rPr>
                        <a:t>: e~ </a:t>
                      </a:r>
                      <a:r>
                        <a:rPr kumimoji="0" lang="en-US" sz="2800" b="0" i="0" u="none" strike="noStrike" cap="none" normalizeH="0" baseline="0" dirty="0" err="1">
                          <a:ln>
                            <a:noFill/>
                          </a:ln>
                          <a:solidFill>
                            <a:schemeClr val="tx1"/>
                          </a:solidFill>
                          <a:effectLst/>
                          <a:latin typeface="Coptic1" pitchFamily="2" charset="0"/>
                          <a:cs typeface="Arial" charset="0"/>
                        </a:rPr>
                        <a:t>auervorin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n~oucarx</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auswpi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paikocmoc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Car il n’y a pas de mort pour Tes fidèles mais  un départ et  s’ils  étaient   paresseux ou négligents en tant qu’êtres humains car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ils étaient des corporels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et habitaient ce monde.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err="1">
                          <a:ln>
                            <a:noFill/>
                          </a:ln>
                          <a:solidFill>
                            <a:schemeClr val="tx1"/>
                          </a:solidFill>
                          <a:effectLst/>
                          <a:latin typeface="Arial" charset="0"/>
                          <a:cs typeface="Arial" charset="0"/>
                        </a:rPr>
                        <a:t>لانه</a:t>
                      </a:r>
                      <a:r>
                        <a:rPr kumimoji="0" lang="ar-SA" sz="3000" b="0" i="0" u="none" strike="noStrike" cap="none" normalizeH="0" baseline="0" dirty="0">
                          <a:ln>
                            <a:noFill/>
                          </a:ln>
                          <a:solidFill>
                            <a:schemeClr val="tx1"/>
                          </a:solidFill>
                          <a:effectLst/>
                          <a:latin typeface="Arial" charset="0"/>
                          <a:cs typeface="Arial" charset="0"/>
                        </a:rPr>
                        <a:t> لا يكونُ موتٌ لعبيدِكَ بل هو انتقال وإن كان لحقهم توانٍ أو تفريطٍ كبشر وقد لبسوا جسداً وسكنوا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هذا العالم.</a:t>
                      </a:r>
                      <a:endParaRPr kumimoji="0" lang="en-CA"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25250" name="Group 2"/>
          <p:cNvGraphicFramePr>
            <a:graphicFrameLocks noGrp="1"/>
          </p:cNvGraphicFramePr>
          <p:nvPr>
            <p:ph sz="half" idx="1"/>
          </p:nvPr>
        </p:nvGraphicFramePr>
        <p:xfrm>
          <a:off x="91453" y="0"/>
          <a:ext cx="7499165" cy="6781800"/>
        </p:xfrm>
        <a:graphic>
          <a:graphicData uri="http://schemas.openxmlformats.org/drawingml/2006/table">
            <a:tbl>
              <a:tblPr/>
              <a:tblGrid>
                <a:gridCol w="2469237">
                  <a:extLst>
                    <a:ext uri="{9D8B030D-6E8A-4147-A177-3AD203B41FA5}">
                      <a16:colId xmlns:a16="http://schemas.microsoft.com/office/drawing/2014/main" val="20000"/>
                    </a:ext>
                  </a:extLst>
                </a:gridCol>
                <a:gridCol w="3017957">
                  <a:extLst>
                    <a:ext uri="{9D8B030D-6E8A-4147-A177-3AD203B41FA5}">
                      <a16:colId xmlns:a16="http://schemas.microsoft.com/office/drawing/2014/main" val="20001"/>
                    </a:ext>
                  </a:extLst>
                </a:gridCol>
                <a:gridCol w="2011971">
                  <a:extLst>
                    <a:ext uri="{9D8B030D-6E8A-4147-A177-3AD203B41FA5}">
                      <a16:colId xmlns:a16="http://schemas.microsoft.com/office/drawing/2014/main" val="20002"/>
                    </a:ext>
                  </a:extLst>
                </a:gridCol>
              </a:tblGrid>
              <a:tr h="678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Nyok</a:t>
                      </a:r>
                      <a:r>
                        <a:rPr kumimoji="0" lang="en-US" sz="2800" b="0" i="0" u="none" strike="noStrike" cap="none" normalizeH="0" baseline="0" dirty="0">
                          <a:ln>
                            <a:noFill/>
                          </a:ln>
                          <a:solidFill>
                            <a:schemeClr val="tx1"/>
                          </a:solidFill>
                          <a:effectLst/>
                          <a:latin typeface="Coptic1" pitchFamily="2" charset="0"/>
                          <a:cs typeface="Arial" charset="0"/>
                        </a:rPr>
                        <a:t> de </a:t>
                      </a:r>
                      <a:r>
                        <a:rPr kumimoji="0" lang="en-US" sz="2800" b="0" i="0" u="none" strike="noStrike" cap="none" normalizeH="0" baseline="0" dirty="0" err="1">
                          <a:ln>
                            <a:noFill/>
                          </a:ln>
                          <a:solidFill>
                            <a:schemeClr val="tx1"/>
                          </a:solidFill>
                          <a:effectLst/>
                          <a:latin typeface="Coptic1" pitchFamily="2" charset="0"/>
                          <a:cs typeface="Arial" charset="0"/>
                        </a:rPr>
                        <a:t>hwc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a~gayoc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m~mairwmi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a~rikataxioin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Neke~biaik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n~,~rictia~noc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oikoumen</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900" b="0" i="0" u="none" strike="noStrike" cap="none" normalizeH="0" baseline="0">
                          <a:ln>
                            <a:noFill/>
                          </a:ln>
                          <a:solidFill>
                            <a:schemeClr val="tx1"/>
                          </a:solidFill>
                          <a:effectLst/>
                          <a:latin typeface="Arial" charset="0"/>
                          <a:cs typeface="Arial" charset="0"/>
                        </a:rPr>
                        <a:t>Parce que Tu es bon  </a:t>
                      </a:r>
                      <a:br>
                        <a:rPr kumimoji="0" lang="fr-CA" sz="2900" b="0" i="0" u="none" strike="noStrike" cap="none" normalizeH="0" baseline="0">
                          <a:ln>
                            <a:noFill/>
                          </a:ln>
                          <a:solidFill>
                            <a:schemeClr val="tx1"/>
                          </a:solidFill>
                          <a:effectLst/>
                          <a:latin typeface="Arial" charset="0"/>
                          <a:cs typeface="Arial" charset="0"/>
                        </a:rPr>
                      </a:br>
                      <a:r>
                        <a:rPr kumimoji="0" lang="fr-CA" sz="2900" b="0" i="0" u="none" strike="noStrike" cap="none" normalizeH="0" baseline="0">
                          <a:ln>
                            <a:noFill/>
                          </a:ln>
                          <a:solidFill>
                            <a:schemeClr val="tx1"/>
                          </a:solidFill>
                          <a:effectLst/>
                          <a:latin typeface="Arial" charset="0"/>
                          <a:cs typeface="Arial" charset="0"/>
                        </a:rPr>
                        <a:t>et  Philanthrope, Dieu, veille sur Tes serviteurs </a:t>
                      </a:r>
                      <a:br>
                        <a:rPr kumimoji="0" lang="fr-CA" sz="2900" b="0" i="0" u="none" strike="noStrike" cap="none" normalizeH="0" baseline="0">
                          <a:ln>
                            <a:noFill/>
                          </a:ln>
                          <a:solidFill>
                            <a:schemeClr val="tx1"/>
                          </a:solidFill>
                          <a:effectLst/>
                          <a:latin typeface="Arial" charset="0"/>
                          <a:cs typeface="Arial" charset="0"/>
                        </a:rPr>
                      </a:br>
                      <a:r>
                        <a:rPr kumimoji="0" lang="fr-CA" sz="2900" b="0" i="0" u="none" strike="noStrike" cap="none" normalizeH="0" baseline="0">
                          <a:ln>
                            <a:noFill/>
                          </a:ln>
                          <a:solidFill>
                            <a:schemeClr val="tx1"/>
                          </a:solidFill>
                          <a:effectLst/>
                          <a:latin typeface="Arial" charset="0"/>
                          <a:cs typeface="Arial" charset="0"/>
                        </a:rPr>
                        <a:t>les chrétiens orthodoxes </a:t>
                      </a:r>
                      <a:br>
                        <a:rPr kumimoji="0" lang="fr-CA" sz="2900" b="0" i="0" u="none" strike="noStrike" cap="none" normalizeH="0" baseline="0">
                          <a:ln>
                            <a:noFill/>
                          </a:ln>
                          <a:solidFill>
                            <a:schemeClr val="tx1"/>
                          </a:solidFill>
                          <a:effectLst/>
                          <a:latin typeface="Arial" charset="0"/>
                          <a:cs typeface="Arial" charset="0"/>
                        </a:rPr>
                      </a:br>
                      <a:r>
                        <a:rPr kumimoji="0" lang="fr-CA" sz="2900" b="0" i="0" u="none" strike="noStrike" cap="none" normalizeH="0" baseline="0">
                          <a:ln>
                            <a:noFill/>
                          </a:ln>
                          <a:solidFill>
                            <a:schemeClr val="tx1"/>
                          </a:solidFill>
                          <a:effectLst/>
                          <a:latin typeface="Arial" charset="0"/>
                          <a:cs typeface="Arial" charset="0"/>
                        </a:rPr>
                        <a:t>de toute la terre d’orient </a:t>
                      </a:r>
                      <a:br>
                        <a:rPr kumimoji="0" lang="fr-CA" sz="2900" b="0" i="0" u="none" strike="noStrike" cap="none" normalizeH="0" baseline="0">
                          <a:ln>
                            <a:noFill/>
                          </a:ln>
                          <a:solidFill>
                            <a:schemeClr val="tx1"/>
                          </a:solidFill>
                          <a:effectLst/>
                          <a:latin typeface="Arial" charset="0"/>
                          <a:cs typeface="Arial" charset="0"/>
                        </a:rPr>
                      </a:br>
                      <a:r>
                        <a:rPr kumimoji="0" lang="fr-CA" sz="2900" b="0" i="0" u="none" strike="noStrike" cap="none" normalizeH="0" baseline="0">
                          <a:ln>
                            <a:noFill/>
                          </a:ln>
                          <a:solidFill>
                            <a:schemeClr val="tx1"/>
                          </a:solidFill>
                          <a:effectLst/>
                          <a:latin typeface="Arial" charset="0"/>
                          <a:cs typeface="Arial" charset="0"/>
                        </a:rPr>
                        <a:t>à l’occident du nord au sud.</a:t>
                      </a:r>
                      <a:r>
                        <a:rPr kumimoji="0" lang="fr-CA" sz="40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فأنتَ كصالح ومُحـب البشر اللهم تفضل عبيدك المسيحيين الأرثوذكسيين الذينَ فى المسكونة كلها من مشارق الشمس إلى مغاربها ومن الشمال إلى الجنوب </a:t>
                      </a: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27298" name="Group 2"/>
          <p:cNvGraphicFramePr>
            <a:graphicFrameLocks noGrp="1"/>
          </p:cNvGraphicFramePr>
          <p:nvPr>
            <p:ph sz="half" idx="1"/>
          </p:nvPr>
        </p:nvGraphicFramePr>
        <p:xfrm>
          <a:off x="91453" y="76200"/>
          <a:ext cx="10235463" cy="6705600"/>
        </p:xfrm>
        <a:graphic>
          <a:graphicData uri="http://schemas.openxmlformats.org/drawingml/2006/table">
            <a:tbl>
              <a:tblPr/>
              <a:tblGrid>
                <a:gridCol w="3757321">
                  <a:extLst>
                    <a:ext uri="{9D8B030D-6E8A-4147-A177-3AD203B41FA5}">
                      <a16:colId xmlns:a16="http://schemas.microsoft.com/office/drawing/2014/main" val="20000"/>
                    </a:ext>
                  </a:extLst>
                </a:gridCol>
                <a:gridCol w="3886885">
                  <a:extLst>
                    <a:ext uri="{9D8B030D-6E8A-4147-A177-3AD203B41FA5}">
                      <a16:colId xmlns:a16="http://schemas.microsoft.com/office/drawing/2014/main" val="20001"/>
                    </a:ext>
                  </a:extLst>
                </a:gridCol>
                <a:gridCol w="2591257">
                  <a:extLst>
                    <a:ext uri="{9D8B030D-6E8A-4147-A177-3AD203B41FA5}">
                      <a16:colId xmlns:a16="http://schemas.microsoft.com/office/drawing/2014/main" val="20002"/>
                    </a:ext>
                  </a:extLst>
                </a:gridCol>
              </a:tblGrid>
              <a:tr h="6705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piouai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piouai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pefran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pecran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Kuri~e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mam~tonnwou</a:t>
                      </a:r>
                      <a:r>
                        <a:rPr kumimoji="0" lang="en-US" sz="2600" b="0" i="0" u="none" strike="noStrike" cap="none" normalizeH="0" baseline="0" dirty="0">
                          <a:ln>
                            <a:noFill/>
                          </a:ln>
                          <a:solidFill>
                            <a:schemeClr val="tx1"/>
                          </a:solidFill>
                          <a:effectLst/>
                          <a:latin typeface="Coptic1" pitchFamily="2" charset="0"/>
                          <a:cs typeface="Arial" charset="0"/>
                        </a:rPr>
                        <a:t> ,w </a:t>
                      </a:r>
                      <a:r>
                        <a:rPr kumimoji="0" lang="en-US" sz="2600" b="0" i="0" u="none" strike="noStrike" cap="none" normalizeH="0" baseline="0" dirty="0" err="1">
                          <a:ln>
                            <a:noFill/>
                          </a:ln>
                          <a:solidFill>
                            <a:schemeClr val="tx1"/>
                          </a:solidFill>
                          <a:effectLst/>
                          <a:latin typeface="Coptic1" pitchFamily="2" charset="0"/>
                          <a:cs typeface="Arial" charset="0"/>
                        </a:rPr>
                        <a:t>nwou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Je </a:t>
                      </a:r>
                      <a:r>
                        <a:rPr kumimoji="0" lang="en-US" sz="2600" b="0" i="0" u="none" strike="noStrike" cap="none" normalizeH="0" baseline="0" dirty="0" err="1">
                          <a:ln>
                            <a:noFill/>
                          </a:ln>
                          <a:solidFill>
                            <a:schemeClr val="tx1"/>
                          </a:solidFill>
                          <a:effectLst/>
                          <a:latin typeface="Coptic1" pitchFamily="2" charset="0"/>
                          <a:cs typeface="Arial" charset="0"/>
                        </a:rPr>
                        <a:t>m~mon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h~li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efouab</a:t>
                      </a:r>
                      <a:r>
                        <a:rPr kumimoji="0" lang="en-US" sz="2600" b="0" i="0" u="none" strike="noStrike" cap="none" normalizeH="0" baseline="0" dirty="0">
                          <a:ln>
                            <a:noFill/>
                          </a:ln>
                          <a:solidFill>
                            <a:schemeClr val="tx1"/>
                          </a:solidFill>
                          <a:effectLst/>
                          <a:latin typeface="Coptic1" pitchFamily="2" charset="0"/>
                          <a:cs typeface="Arial" charset="0"/>
                        </a:rPr>
                        <a:t> e~ </a:t>
                      </a:r>
                      <a:r>
                        <a:rPr kumimoji="0" lang="en-US" sz="2600" b="0" i="0" u="none" strike="noStrike" cap="none" normalizeH="0" baseline="0" dirty="0" err="1">
                          <a:ln>
                            <a:noFill/>
                          </a:ln>
                          <a:solidFill>
                            <a:schemeClr val="tx1"/>
                          </a:solidFill>
                          <a:effectLst/>
                          <a:latin typeface="Coptic1" pitchFamily="2" charset="0"/>
                          <a:cs typeface="Arial" charset="0"/>
                        </a:rPr>
                        <a:t>ywleb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oude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oue~hoou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n~ouwt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pefwnq</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hijen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pikahi</a:t>
                      </a:r>
                      <a:r>
                        <a:rPr kumimoji="0" lang="en-US" sz="2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Chacun par son nom et chacune par son nom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Dieu repose les,  et  pardonne les. Car personne n’est pur même s’il n’a vécu qu’un seul jour sur la terre.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كل واحد باسمه وكل واحدة باسمها.  يا رب </a:t>
                      </a:r>
                      <a:r>
                        <a:rPr kumimoji="0" lang="ar-SA" sz="3000" b="0" i="0" u="none" strike="noStrike" cap="none" normalizeH="0" baseline="0" dirty="0" err="1">
                          <a:ln>
                            <a:noFill/>
                          </a:ln>
                          <a:solidFill>
                            <a:schemeClr val="tx1"/>
                          </a:solidFill>
                          <a:effectLst/>
                          <a:latin typeface="Arial" charset="0"/>
                          <a:cs typeface="Arial" charset="0"/>
                        </a:rPr>
                        <a:t>نيحهم</a:t>
                      </a:r>
                      <a:r>
                        <a:rPr kumimoji="0" lang="ar-SA" sz="3000" b="0" i="0" u="none" strike="noStrike" cap="none" normalizeH="0" baseline="0" dirty="0">
                          <a:ln>
                            <a:noFill/>
                          </a:ln>
                          <a:solidFill>
                            <a:schemeClr val="tx1"/>
                          </a:solidFill>
                          <a:effectLst/>
                          <a:latin typeface="Arial" charset="0"/>
                          <a:cs typeface="Arial" charset="0"/>
                        </a:rPr>
                        <a:t> وأغفر لهم.</a:t>
                      </a:r>
                      <a:r>
                        <a:rPr kumimoji="0" lang="en-US" sz="4000" b="0" i="0" u="none" strike="noStrike" cap="none" normalizeH="0" baseline="0" dirty="0">
                          <a:ln>
                            <a:noFill/>
                          </a:ln>
                          <a:solidFill>
                            <a:schemeClr val="tx1"/>
                          </a:solidFill>
                          <a:effectLst/>
                          <a:latin typeface="Arial" charset="0"/>
                          <a:cs typeface="Arial" charset="0"/>
                        </a:rPr>
                        <a:t> </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فإنه ليس أحدٌ طاهراً من دنس ولو كانت حياتهُ يوماً واحداً على الأرض.  </a:t>
                      </a:r>
                      <a:endParaRPr kumimoji="0" lang="en-CA"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49392" name="Group 48"/>
          <p:cNvGraphicFramePr>
            <a:graphicFrameLocks noGrp="1"/>
          </p:cNvGraphicFramePr>
          <p:nvPr>
            <p:ph/>
          </p:nvPr>
        </p:nvGraphicFramePr>
        <p:xfrm>
          <a:off x="301778" y="706438"/>
          <a:ext cx="10370833" cy="5818315"/>
        </p:xfrm>
        <a:graphic>
          <a:graphicData uri="http://schemas.openxmlformats.org/drawingml/2006/table">
            <a:tbl>
              <a:tblPr/>
              <a:tblGrid>
                <a:gridCol w="10370833">
                  <a:extLst>
                    <a:ext uri="{9D8B030D-6E8A-4147-A177-3AD203B41FA5}">
                      <a16:colId xmlns:a16="http://schemas.microsoft.com/office/drawing/2014/main" val="20000"/>
                    </a:ext>
                  </a:extLst>
                </a:gridCol>
              </a:tblGrid>
              <a:tr h="1733550">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لأنه مبارك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والآبن</a:t>
                      </a:r>
                      <a:r>
                        <a:rPr kumimoji="0" lang="fr-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والروح القدس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الثالوث الكامل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نسجد له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 نمجده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marL="109744" marR="109744"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85261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béni est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la 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449390" name="Text Box 46"/>
          <p:cNvSpPr txBox="1">
            <a:spLocks noChangeArrowheads="1"/>
          </p:cNvSpPr>
          <p:nvPr/>
        </p:nvSpPr>
        <p:spPr bwMode="auto">
          <a:xfrm>
            <a:off x="2721639" y="1"/>
            <a:ext cx="6310273" cy="436563"/>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2200" b="1" dirty="0">
                <a:latin typeface="Arial" charset="0"/>
              </a:rPr>
              <a:t>Conclusion - </a:t>
            </a:r>
            <a:r>
              <a:rPr lang="ar-EG" sz="2200" b="1" dirty="0">
                <a:latin typeface="Arial" charset="0"/>
              </a:rPr>
              <a:t>الختام</a:t>
            </a:r>
            <a:endParaRPr lang="en-US" sz="1800" b="1"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60131" name="Group 259"/>
          <p:cNvGraphicFramePr>
            <a:graphicFrameLocks noGrp="1"/>
          </p:cNvGraphicFramePr>
          <p:nvPr/>
        </p:nvGraphicFramePr>
        <p:xfrm>
          <a:off x="91453" y="-14288"/>
          <a:ext cx="10581157" cy="6245352"/>
        </p:xfrm>
        <a:graphic>
          <a:graphicData uri="http://schemas.openxmlformats.org/drawingml/2006/table">
            <a:tbl>
              <a:tblPr/>
              <a:tblGrid>
                <a:gridCol w="3585837">
                  <a:extLst>
                    <a:ext uri="{9D8B030D-6E8A-4147-A177-3AD203B41FA5}">
                      <a16:colId xmlns:a16="http://schemas.microsoft.com/office/drawing/2014/main" val="20000"/>
                    </a:ext>
                  </a:extLst>
                </a:gridCol>
                <a:gridCol w="3497660">
                  <a:extLst>
                    <a:ext uri="{9D8B030D-6E8A-4147-A177-3AD203B41FA5}">
                      <a16:colId xmlns:a16="http://schemas.microsoft.com/office/drawing/2014/main" val="20001"/>
                    </a:ext>
                  </a:extLst>
                </a:gridCol>
                <a:gridCol w="3497660">
                  <a:extLst>
                    <a:ext uri="{9D8B030D-6E8A-4147-A177-3AD203B41FA5}">
                      <a16:colId xmlns:a16="http://schemas.microsoft.com/office/drawing/2014/main" val="20002"/>
                    </a:ext>
                  </a:extLst>
                </a:gridCol>
              </a:tblGrid>
              <a:tr h="5791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altLang="zh-CN" sz="2300" b="0" i="0" u="none" strike="noStrike" cap="none" normalizeH="0" baseline="0" dirty="0">
                        <a:ln>
                          <a:noFill/>
                        </a:ln>
                        <a:solidFill>
                          <a:schemeClr val="tx1"/>
                        </a:solidFill>
                        <a:effectLst/>
                        <a:latin typeface="Coptic1" pitchFamily="2" charset="0"/>
                        <a:ea typeface="SimSun" pitchFamily="2" charset="-122"/>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Nyok</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gar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pe</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e~touo~hi</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e~ratou</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m~pekkw</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n~je</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ni,eroubim</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eymeh</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m~bal</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nem</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niceravim</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na</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picoou</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n~tenh</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euerhumnoc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oumoun</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e~bol</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n~at,arwou</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eujw</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m~moc</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Arial" charset="0"/>
                          <a:ea typeface="SimSun" pitchFamily="2" charset="-122"/>
                          <a:cs typeface="Arial" charset="0"/>
                        </a:rPr>
                        <a:t> </a:t>
                      </a:r>
                      <a:r>
                        <a:rPr kumimoji="0" lang="en-US" altLang="zh-CN" sz="2800" b="0" i="0" u="none" strike="noStrike" cap="none" normalizeH="0" baseline="0" dirty="0" err="1">
                          <a:ln>
                            <a:noFill/>
                          </a:ln>
                          <a:solidFill>
                            <a:schemeClr val="tx1"/>
                          </a:solidFill>
                          <a:effectLst/>
                          <a:latin typeface="Coptic1" pitchFamily="2" charset="0"/>
                          <a:ea typeface="SimSun" pitchFamily="2" charset="-122"/>
                          <a:cs typeface="Arial" charset="0"/>
                        </a:rPr>
                        <a:t>Proc,wmen</a:t>
                      </a:r>
                      <a:r>
                        <a:rPr kumimoji="0" lang="en-US" altLang="zh-CN" sz="2800" b="0" i="0" u="none" strike="noStrike" cap="none" normalizeH="0" baseline="0" dirty="0">
                          <a:ln>
                            <a:noFill/>
                          </a:ln>
                          <a:solidFill>
                            <a:schemeClr val="tx1"/>
                          </a:solidFill>
                          <a:effectLst/>
                          <a:latin typeface="Coptic1" pitchFamily="2" charset="0"/>
                          <a:ea typeface="SimSun" pitchFamily="2" charset="-122"/>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Tu es celui autour de qui se tiennent les Chérubins aux yeux multiples  et les Séraphins </a:t>
                      </a:r>
                      <a:br>
                        <a:rPr kumimoji="0" lang="fr-CA" sz="2500" b="0" i="0" u="none" strike="noStrike" cap="none" normalizeH="0" baseline="0" dirty="0">
                          <a:ln>
                            <a:noFill/>
                          </a:ln>
                          <a:solidFill>
                            <a:schemeClr val="tx1"/>
                          </a:solidFill>
                          <a:effectLst/>
                          <a:latin typeface="Arial" charset="0"/>
                          <a:cs typeface="Arial" charset="0"/>
                        </a:rPr>
                      </a:br>
                      <a:r>
                        <a:rPr kumimoji="0" lang="fr-CA" sz="2500" b="0" i="0" u="none" strike="noStrike" cap="none" normalizeH="0" baseline="0" dirty="0">
                          <a:ln>
                            <a:noFill/>
                          </a:ln>
                          <a:solidFill>
                            <a:schemeClr val="tx1"/>
                          </a:solidFill>
                          <a:effectLst/>
                          <a:latin typeface="Arial" charset="0"/>
                          <a:cs typeface="Arial" charset="0"/>
                        </a:rPr>
                        <a:t>aux six ailes, louant continuellement sans cesse en disant: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Soyons attentifs.</a:t>
                      </a:r>
                      <a:endParaRPr kumimoji="0" lang="en-US" sz="25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أنتَ هو الذى يقفُ حَولكَ الشاروبيم الممتلئونَ أعيناً، والسيرافيم ذوو الستة الأجنحة، يُسبحونَ على الدوام بغير سكوتٍ قائلين</a:t>
                      </a:r>
                      <a:r>
                        <a:rPr kumimoji="0" lang="ar-SA" sz="3000" b="0" i="0" u="none" strike="noStrike" cap="none" normalizeH="0" baseline="0" dirty="0">
                          <a:ln>
                            <a:noFill/>
                          </a:ln>
                          <a:solidFill>
                            <a:schemeClr val="tx1"/>
                          </a:solidFill>
                          <a:effectLst/>
                          <a:latin typeface="Arial" charset="0"/>
                          <a:cs typeface="Arial" charset="0"/>
                        </a:rPr>
                        <a:t>:</a:t>
                      </a:r>
                      <a:endParaRPr kumimoji="0" lang="en-CA"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ننصت</a:t>
                      </a:r>
                      <a:r>
                        <a:rPr kumimoji="0" lang="ar-SA"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29346" name="Group 2"/>
          <p:cNvGraphicFramePr>
            <a:graphicFrameLocks noGrp="1"/>
          </p:cNvGraphicFramePr>
          <p:nvPr>
            <p:ph sz="half" idx="1"/>
          </p:nvPr>
        </p:nvGraphicFramePr>
        <p:xfrm>
          <a:off x="301778" y="704096"/>
          <a:ext cx="10581157" cy="5029200"/>
        </p:xfrm>
        <a:graphic>
          <a:graphicData uri="http://schemas.openxmlformats.org/drawingml/2006/table">
            <a:tbl>
              <a:tblPr/>
              <a:tblGrid>
                <a:gridCol w="3884222">
                  <a:extLst>
                    <a:ext uri="{9D8B030D-6E8A-4147-A177-3AD203B41FA5}">
                      <a16:colId xmlns:a16="http://schemas.microsoft.com/office/drawing/2014/main" val="20000"/>
                    </a:ext>
                  </a:extLst>
                </a:gridCol>
                <a:gridCol w="4286039">
                  <a:extLst>
                    <a:ext uri="{9D8B030D-6E8A-4147-A177-3AD203B41FA5}">
                      <a16:colId xmlns:a16="http://schemas.microsoft.com/office/drawing/2014/main" val="20001"/>
                    </a:ext>
                  </a:extLst>
                </a:gridCol>
                <a:gridCol w="2410897">
                  <a:extLst>
                    <a:ext uri="{9D8B030D-6E8A-4147-A177-3AD203B41FA5}">
                      <a16:colId xmlns:a16="http://schemas.microsoft.com/office/drawing/2014/main" val="20002"/>
                    </a:ext>
                  </a:extLst>
                </a:gridCol>
              </a:tblGrid>
              <a:tr h="45049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Nywou</a:t>
                      </a:r>
                      <a:r>
                        <a:rPr kumimoji="0" lang="en-US" sz="3600" b="0" i="0" u="none" strike="noStrike" cap="none" normalizeH="0" baseline="0" dirty="0">
                          <a:ln>
                            <a:noFill/>
                          </a:ln>
                          <a:solidFill>
                            <a:schemeClr val="tx1"/>
                          </a:solidFill>
                          <a:effectLst/>
                          <a:latin typeface="Coptic1" pitchFamily="2" charset="0"/>
                          <a:cs typeface="Arial" charset="0"/>
                        </a:rPr>
                        <a:t> men ham n/ P[</a:t>
                      </a:r>
                      <a:r>
                        <a:rPr kumimoji="0" lang="en-US" sz="3600" b="0" i="0" u="none" strike="noStrike" cap="none" normalizeH="0" baseline="0" dirty="0" err="1">
                          <a:ln>
                            <a:noFill/>
                          </a:ln>
                          <a:solidFill>
                            <a:schemeClr val="tx1"/>
                          </a:solidFill>
                          <a:effectLst/>
                          <a:latin typeface="Coptic1" pitchFamily="2" charset="0"/>
                          <a:cs typeface="Arial" charset="0"/>
                        </a:rPr>
                        <a:t>oic</a:t>
                      </a:r>
                      <a:r>
                        <a:rPr kumimoji="0" lang="en-US" sz="3600" b="0" i="0" u="none" strike="noStrike" cap="none" normalizeH="0" baseline="0" dirty="0">
                          <a:ln>
                            <a:noFill/>
                          </a:ln>
                          <a:solidFill>
                            <a:schemeClr val="tx1"/>
                          </a:solidFill>
                          <a:effectLst/>
                          <a:latin typeface="Coptic1" pitchFamily="2" charset="0"/>
                          <a:cs typeface="Arial" charset="0"/>
                        </a:rPr>
                        <a:t> e~ </a:t>
                      </a:r>
                      <a:r>
                        <a:rPr kumimoji="0" lang="en-US" sz="3600" b="0" i="0" u="none" strike="noStrike" cap="none" normalizeH="0" baseline="0" dirty="0" err="1">
                          <a:ln>
                            <a:noFill/>
                          </a:ln>
                          <a:solidFill>
                            <a:schemeClr val="tx1"/>
                          </a:solidFill>
                          <a:effectLst/>
                          <a:latin typeface="Coptic1" pitchFamily="2" charset="0"/>
                          <a:cs typeface="Arial" charset="0"/>
                        </a:rPr>
                        <a:t>ak</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n~nou</a:t>
                      </a:r>
                      <a:r>
                        <a:rPr kumimoji="0" lang="en-US" sz="36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3600" b="0" i="0" u="none" strike="noStrike" cap="none" normalizeH="0" baseline="0" dirty="0" err="1">
                          <a:ln>
                            <a:noFill/>
                          </a:ln>
                          <a:solidFill>
                            <a:schemeClr val="tx1"/>
                          </a:solidFill>
                          <a:effectLst/>
                          <a:latin typeface="Coptic1" pitchFamily="2" charset="0"/>
                          <a:cs typeface="Arial" charset="0"/>
                        </a:rPr>
                        <a:t>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mam~ton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ouoh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marouerp~emp~sa</a:t>
                      </a:r>
                      <a:r>
                        <a:rPr kumimoji="0" lang="en-US" sz="3600" b="0" i="0" u="none" strike="noStrike" cap="none" normalizeH="0" baseline="0" dirty="0">
                          <a:ln>
                            <a:noFill/>
                          </a:ln>
                          <a:solidFill>
                            <a:schemeClr val="tx1"/>
                          </a:solidFill>
                          <a:effectLst/>
                          <a:latin typeface="Coptic1" pitchFamily="2" charset="0"/>
                          <a:cs typeface="Arial" charset="0"/>
                        </a:rPr>
                        <a:t> n~]</a:t>
                      </a:r>
                      <a:r>
                        <a:rPr kumimoji="0" lang="en-US" sz="3600" b="0" i="0" u="none" strike="noStrike" cap="none" normalizeH="0" baseline="0" dirty="0" err="1">
                          <a:ln>
                            <a:noFill/>
                          </a:ln>
                          <a:solidFill>
                            <a:schemeClr val="tx1"/>
                          </a:solidFill>
                          <a:effectLst/>
                          <a:latin typeface="Coptic1" pitchFamily="2" charset="0"/>
                          <a:cs typeface="Arial" charset="0"/>
                        </a:rPr>
                        <a:t>metouro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niv</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oui</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Mais les âmes que   Tu as récupérées Seigneur accorde leur le repos et qu’ils méritent le royaume des cieux. </a:t>
                      </a:r>
                      <a:r>
                        <a:rPr kumimoji="0" lang="en-US" sz="3600" b="0" i="0" u="none" strike="noStrike" cap="none" normalizeH="0" baseline="0">
                          <a:ln>
                            <a:noFill/>
                          </a:ln>
                          <a:solidFill>
                            <a:schemeClr val="tx1"/>
                          </a:solidFill>
                          <a:effectLst/>
                          <a:latin typeface="Arial" charset="0"/>
                          <a:cs typeface="Arial" charset="0"/>
                        </a:rPr>
                        <a:t> </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أما هم يا رب الذين أخذتَ نفوسهم </a:t>
                      </a:r>
                      <a:r>
                        <a:rPr kumimoji="0" lang="ar-SA" sz="3600" b="0" i="0" u="none" strike="noStrike" cap="none" normalizeH="0" baseline="0" dirty="0" err="1">
                          <a:ln>
                            <a:noFill/>
                          </a:ln>
                          <a:solidFill>
                            <a:schemeClr val="tx1"/>
                          </a:solidFill>
                          <a:effectLst/>
                          <a:latin typeface="Arial" charset="0"/>
                          <a:cs typeface="Arial" charset="0"/>
                        </a:rPr>
                        <a:t>نيحهم</a:t>
                      </a:r>
                      <a:r>
                        <a:rPr kumimoji="0" lang="ar-SA" sz="3600" b="0" i="0" u="none" strike="noStrike" cap="none" normalizeH="0" baseline="0" dirty="0">
                          <a:ln>
                            <a:noFill/>
                          </a:ln>
                          <a:solidFill>
                            <a:schemeClr val="tx1"/>
                          </a:solidFill>
                          <a:effectLst/>
                          <a:latin typeface="Arial" charset="0"/>
                          <a:cs typeface="Arial" charset="0"/>
                        </a:rPr>
                        <a:t> وليستحقوا ملكوت السموات</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31394" name="Group 2"/>
          <p:cNvGraphicFramePr>
            <a:graphicFrameLocks noGrp="1"/>
          </p:cNvGraphicFramePr>
          <p:nvPr>
            <p:ph sz="half" idx="1"/>
          </p:nvPr>
        </p:nvGraphicFramePr>
        <p:xfrm>
          <a:off x="437147" y="76200"/>
          <a:ext cx="10235463" cy="6705600"/>
        </p:xfrm>
        <a:graphic>
          <a:graphicData uri="http://schemas.openxmlformats.org/drawingml/2006/table">
            <a:tbl>
              <a:tblPr/>
              <a:tblGrid>
                <a:gridCol w="3285457">
                  <a:extLst>
                    <a:ext uri="{9D8B030D-6E8A-4147-A177-3AD203B41FA5}">
                      <a16:colId xmlns:a16="http://schemas.microsoft.com/office/drawing/2014/main" val="20000"/>
                    </a:ext>
                  </a:extLst>
                </a:gridCol>
                <a:gridCol w="4296367">
                  <a:extLst>
                    <a:ext uri="{9D8B030D-6E8A-4147-A177-3AD203B41FA5}">
                      <a16:colId xmlns:a16="http://schemas.microsoft.com/office/drawing/2014/main" val="20001"/>
                    </a:ext>
                  </a:extLst>
                </a:gridCol>
                <a:gridCol w="2653638">
                  <a:extLst>
                    <a:ext uri="{9D8B030D-6E8A-4147-A177-3AD203B41FA5}">
                      <a16:colId xmlns:a16="http://schemas.microsoft.com/office/drawing/2014/main" val="20002"/>
                    </a:ext>
                  </a:extLst>
                </a:gridCol>
              </a:tblGrid>
              <a:tr h="670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Anon de t/</a:t>
                      </a:r>
                      <a:r>
                        <a:rPr kumimoji="0" lang="en-US" sz="2400" b="0" i="0" u="none" strike="noStrike" cap="none" normalizeH="0" baseline="0" dirty="0" err="1">
                          <a:ln>
                            <a:noFill/>
                          </a:ln>
                          <a:solidFill>
                            <a:schemeClr val="tx1"/>
                          </a:solidFill>
                          <a:effectLst/>
                          <a:latin typeface="Coptic1" pitchFamily="2" charset="0"/>
                          <a:cs typeface="Arial" charset="0"/>
                        </a:rPr>
                        <a:t>ren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a~ri,arizecye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m~penjwk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n~,~rictia~noc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efranak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m~pekm~yo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n~oumeroc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ouk~l</a:t>
                      </a:r>
                      <a:r>
                        <a:rPr kumimoji="0" lang="en-US" sz="2400" b="0" i="0" u="none" strike="noStrike" cap="none" normalizeH="0" baseline="0" dirty="0">
                          <a:ln>
                            <a:noFill/>
                          </a:ln>
                          <a:solidFill>
                            <a:schemeClr val="tx1"/>
                          </a:solidFill>
                          <a:effectLst/>
                          <a:latin typeface="Coptic1" pitchFamily="2" charset="0"/>
                          <a:cs typeface="Arial" charset="0"/>
                        </a:rPr>
                        <a:t>/roc: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n~tak</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4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Pour nous tous donne-nous la chrétienté parfaite qui Te soit satisfaisante. Donne leur et donne-nous un héritage et une part avec tous Tes saints.</a:t>
                      </a:r>
                      <a:r>
                        <a:rPr kumimoji="0" lang="en-US" sz="40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05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l’As</a:t>
                      </a:r>
                      <a:r>
                        <a:rPr kumimoji="0" lang="fr-CA" sz="3600" b="0" i="0" u="sng" strike="noStrike" cap="none" normalizeH="0" baseline="0">
                          <a:ln>
                            <a:noFill/>
                          </a:ln>
                          <a:solidFill>
                            <a:srgbClr val="FF9900"/>
                          </a:solidFill>
                          <a:effectLst/>
                          <a:latin typeface="Arial" charset="0"/>
                          <a:cs typeface="Arial" charset="0"/>
                        </a:rPr>
                        <a:t>semblée</a:t>
                      </a:r>
                      <a:r>
                        <a:rPr kumimoji="0" lang="en-US" sz="3600" b="0" i="0" u="none" strike="noStrike" cap="none" normalizeH="0" baseline="0">
                          <a:ln>
                            <a:noFill/>
                          </a:ln>
                          <a:solidFill>
                            <a:schemeClr val="tx1"/>
                          </a:solidFill>
                          <a:effectLst/>
                          <a:latin typeface="Arial" charset="0"/>
                          <a:cs typeface="Arial" charset="0"/>
                        </a:rPr>
                        <a:t> </a:t>
                      </a:r>
                      <a:r>
                        <a:rPr kumimoji="0" lang="en-US" sz="2800" b="0" i="0" u="none" strike="noStrike" cap="none" normalizeH="0" baseline="0">
                          <a:ln>
                            <a:noFill/>
                          </a:ln>
                          <a:solidFill>
                            <a:schemeClr val="tx1"/>
                          </a:solidFill>
                          <a:effectLst/>
                          <a:latin typeface="Arial" charset="0"/>
                          <a:cs typeface="Arial" charset="0"/>
                        </a:rPr>
                        <a:t>Seigneur aie pitié.</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وأما نحنُ كلنا فهَب لنا كمالاً مسيحياً يُرضيكَ أمامك وأعطهم وإيانا نصيباً وميراثاً مع كافة قديسيك.</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33442" name="Group 2"/>
          <p:cNvGraphicFramePr>
            <a:graphicFrameLocks noGrp="1"/>
          </p:cNvGraphicFramePr>
          <p:nvPr>
            <p:ph sz="half" idx="2"/>
          </p:nvPr>
        </p:nvGraphicFramePr>
        <p:xfrm>
          <a:off x="345695" y="516637"/>
          <a:ext cx="9981221" cy="4928622"/>
        </p:xfrm>
        <a:graphic>
          <a:graphicData uri="http://schemas.openxmlformats.org/drawingml/2006/table">
            <a:tbl>
              <a:tblPr/>
              <a:tblGrid>
                <a:gridCol w="6607287">
                  <a:extLst>
                    <a:ext uri="{9D8B030D-6E8A-4147-A177-3AD203B41FA5}">
                      <a16:colId xmlns:a16="http://schemas.microsoft.com/office/drawing/2014/main" val="20000"/>
                    </a:ext>
                  </a:extLst>
                </a:gridCol>
                <a:gridCol w="3373934">
                  <a:extLst>
                    <a:ext uri="{9D8B030D-6E8A-4147-A177-3AD203B41FA5}">
                      <a16:colId xmlns:a16="http://schemas.microsoft.com/office/drawing/2014/main" val="20001"/>
                    </a:ext>
                  </a:extLst>
                </a:gridCol>
              </a:tblGrid>
              <a:tr h="49286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Tel qu’il a été, il  le sera, de génération en génération et dans les siècles des siècles.  Amen.</a:t>
                      </a:r>
                      <a:r>
                        <a:rPr kumimoji="0" lang="en-US"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كما كان هكذا يكون من جيل إلى جيل وإلى دهر الدهور آمين.</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35490" name="Group 2"/>
          <p:cNvGraphicFramePr>
            <a:graphicFrameLocks noGrp="1"/>
          </p:cNvGraphicFramePr>
          <p:nvPr>
            <p:ph sz="half" idx="2"/>
          </p:nvPr>
        </p:nvGraphicFramePr>
        <p:xfrm>
          <a:off x="691389" y="717809"/>
          <a:ext cx="9635527" cy="5138928"/>
        </p:xfrm>
        <a:graphic>
          <a:graphicData uri="http://schemas.openxmlformats.org/drawingml/2006/table">
            <a:tbl>
              <a:tblPr/>
              <a:tblGrid>
                <a:gridCol w="5971313">
                  <a:extLst>
                    <a:ext uri="{9D8B030D-6E8A-4147-A177-3AD203B41FA5}">
                      <a16:colId xmlns:a16="http://schemas.microsoft.com/office/drawing/2014/main" val="20000"/>
                    </a:ext>
                  </a:extLst>
                </a:gridCol>
                <a:gridCol w="3664214">
                  <a:extLst>
                    <a:ext uri="{9D8B030D-6E8A-4147-A177-3AD203B41FA5}">
                      <a16:colId xmlns:a16="http://schemas.microsoft.com/office/drawing/2014/main" val="20001"/>
                    </a:ext>
                  </a:extLst>
                </a:gridCol>
              </a:tblGrid>
              <a:tr h="24034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Arial" charset="0"/>
                          <a:cs typeface="Arial" charset="0"/>
                        </a:rPr>
                        <a:t>Afin</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qu’en</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cela</a:t>
                      </a:r>
                      <a:r>
                        <a:rPr kumimoji="0" lang="en-US" sz="3600" b="0" i="0" u="none" strike="noStrike" cap="none" normalizeH="0" baseline="0" dirty="0">
                          <a:ln>
                            <a:noFill/>
                          </a:ln>
                          <a:solidFill>
                            <a:schemeClr val="tx1"/>
                          </a:solidFill>
                          <a:effectLst/>
                          <a:latin typeface="Arial" charset="0"/>
                          <a:cs typeface="Arial" charset="0"/>
                        </a:rPr>
                        <a:t> et </a:t>
                      </a:r>
                      <a:r>
                        <a:rPr kumimoji="0" lang="en-US" sz="3600" b="0" i="0" u="none" strike="noStrike" cap="none" normalizeH="0" baseline="0" dirty="0" err="1">
                          <a:ln>
                            <a:noFill/>
                          </a:ln>
                          <a:solidFill>
                            <a:schemeClr val="tx1"/>
                          </a:solidFill>
                          <a:effectLst/>
                          <a:latin typeface="Arial" charset="0"/>
                          <a:cs typeface="Arial" charset="0"/>
                        </a:rPr>
                        <a:t>pareillement</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dans</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toute</a:t>
                      </a:r>
                      <a:r>
                        <a:rPr kumimoji="0" lang="en-US" sz="3600" b="0" i="0" u="none" strike="noStrike" cap="none" normalizeH="0" baseline="0" dirty="0">
                          <a:ln>
                            <a:noFill/>
                          </a:ln>
                          <a:solidFill>
                            <a:schemeClr val="tx1"/>
                          </a:solidFill>
                          <a:effectLst/>
                          <a:latin typeface="Arial" charset="0"/>
                          <a:cs typeface="Arial" charset="0"/>
                        </a:rPr>
                        <a:t> chose Ton nom saint et grand </a:t>
                      </a:r>
                      <a:r>
                        <a:rPr kumimoji="0" lang="en-US" sz="3600" b="0" i="0" u="none" strike="noStrike" cap="none" normalizeH="0" baseline="0" dirty="0" err="1">
                          <a:ln>
                            <a:noFill/>
                          </a:ln>
                          <a:solidFill>
                            <a:schemeClr val="tx1"/>
                          </a:solidFill>
                          <a:effectLst/>
                          <a:latin typeface="Arial" charset="0"/>
                          <a:cs typeface="Arial" charset="0"/>
                        </a:rPr>
                        <a:t>soit</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glorifié</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béni</a:t>
                      </a:r>
                      <a:r>
                        <a:rPr kumimoji="0" lang="en-US" sz="3600" b="0" i="0" u="none" strike="noStrike" cap="none" normalizeH="0" baseline="0" dirty="0">
                          <a:ln>
                            <a:noFill/>
                          </a:ln>
                          <a:solidFill>
                            <a:schemeClr val="tx1"/>
                          </a:solidFill>
                          <a:effectLst/>
                          <a:latin typeface="Arial" charset="0"/>
                          <a:cs typeface="Arial" charset="0"/>
                        </a:rPr>
                        <a:t> et </a:t>
                      </a:r>
                      <a:r>
                        <a:rPr kumimoji="0" lang="en-US" sz="3600" b="0" i="0" u="none" strike="noStrike" cap="none" normalizeH="0" baseline="0" dirty="0" err="1">
                          <a:ln>
                            <a:noFill/>
                          </a:ln>
                          <a:solidFill>
                            <a:schemeClr val="tx1"/>
                          </a:solidFill>
                          <a:effectLst/>
                          <a:latin typeface="Arial" charset="0"/>
                          <a:cs typeface="Arial" charset="0"/>
                        </a:rPr>
                        <a:t>exalté</a:t>
                      </a:r>
                      <a:r>
                        <a:rPr kumimoji="0" lang="en-US" sz="3600" b="0" i="0" u="none" strike="noStrike" cap="none" normalizeH="0" baseline="0" dirty="0">
                          <a:ln>
                            <a:noFill/>
                          </a:ln>
                          <a:solidFill>
                            <a:schemeClr val="tx1"/>
                          </a:solidFill>
                          <a:effectLst/>
                          <a:latin typeface="Arial" charset="0"/>
                          <a:cs typeface="Arial" charset="0"/>
                        </a:rPr>
                        <a:t> en </a:t>
                      </a:r>
                      <a:r>
                        <a:rPr kumimoji="0" lang="en-US" sz="3600" b="0" i="0" u="none" strike="noStrike" cap="none" normalizeH="0" baseline="0" dirty="0" err="1">
                          <a:ln>
                            <a:noFill/>
                          </a:ln>
                          <a:solidFill>
                            <a:schemeClr val="tx1"/>
                          </a:solidFill>
                          <a:effectLst/>
                          <a:latin typeface="Arial" charset="0"/>
                          <a:cs typeface="Arial" charset="0"/>
                        </a:rPr>
                        <a:t>toute</a:t>
                      </a:r>
                      <a:r>
                        <a:rPr kumimoji="0" lang="en-US" sz="3600" b="0" i="0" u="none" strike="noStrike" cap="none" normalizeH="0" baseline="0" dirty="0">
                          <a:ln>
                            <a:noFill/>
                          </a:ln>
                          <a:solidFill>
                            <a:schemeClr val="tx1"/>
                          </a:solidFill>
                          <a:effectLst/>
                          <a:latin typeface="Arial" charset="0"/>
                          <a:cs typeface="Arial" charset="0"/>
                        </a:rPr>
                        <a:t> chose honorable et </a:t>
                      </a:r>
                      <a:r>
                        <a:rPr kumimoji="0" lang="en-US" sz="3600" b="0" i="0" u="none" strike="noStrike" cap="none" normalizeH="0" baseline="0" dirty="0" err="1">
                          <a:ln>
                            <a:noFill/>
                          </a:ln>
                          <a:solidFill>
                            <a:schemeClr val="tx1"/>
                          </a:solidFill>
                          <a:effectLst/>
                          <a:latin typeface="Arial" charset="0"/>
                          <a:cs typeface="Arial" charset="0"/>
                        </a:rPr>
                        <a:t>bénite</a:t>
                      </a:r>
                      <a:r>
                        <a:rPr kumimoji="0" lang="en-US" sz="3600" b="0" i="0" u="none" strike="noStrike" cap="none" normalizeH="0" baseline="0" dirty="0">
                          <a:ln>
                            <a:noFill/>
                          </a:ln>
                          <a:solidFill>
                            <a:schemeClr val="tx1"/>
                          </a:solidFill>
                          <a:effectLst/>
                          <a:latin typeface="Arial" charset="0"/>
                          <a:cs typeface="Arial" charset="0"/>
                        </a:rPr>
                        <a:t> avec </a:t>
                      </a:r>
                      <a:r>
                        <a:rPr kumimoji="0" lang="en-US" sz="3600" b="0" i="0" u="none" strike="noStrike" cap="none" normalizeH="0" baseline="0" dirty="0" err="1">
                          <a:ln>
                            <a:noFill/>
                          </a:ln>
                          <a:solidFill>
                            <a:schemeClr val="tx1"/>
                          </a:solidFill>
                          <a:effectLst/>
                          <a:latin typeface="Arial" charset="0"/>
                          <a:cs typeface="Arial" charset="0"/>
                        </a:rPr>
                        <a:t>Jésus</a:t>
                      </a:r>
                      <a:r>
                        <a:rPr kumimoji="0" lang="en-US" sz="3600" b="0" i="0" u="none" strike="noStrike" cap="none" normalizeH="0" baseline="0" dirty="0">
                          <a:ln>
                            <a:noFill/>
                          </a:ln>
                          <a:solidFill>
                            <a:schemeClr val="tx1"/>
                          </a:solidFill>
                          <a:effectLst/>
                          <a:latin typeface="Arial" charset="0"/>
                          <a:cs typeface="Arial" charset="0"/>
                        </a:rPr>
                        <a:t> Christ</a:t>
                      </a:r>
                      <a:endParaRPr kumimoji="0" lang="fr-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err="1">
                          <a:ln>
                            <a:noFill/>
                          </a:ln>
                          <a:solidFill>
                            <a:schemeClr val="tx1"/>
                          </a:solidFill>
                          <a:effectLst/>
                          <a:latin typeface="Arial" charset="0"/>
                          <a:cs typeface="Arial" charset="0"/>
                        </a:rPr>
                        <a:t>لكى</a:t>
                      </a:r>
                      <a:r>
                        <a:rPr kumimoji="0" lang="ar-SA" sz="4000" b="0" i="0" u="none" strike="noStrike" cap="none" normalizeH="0" baseline="0" dirty="0">
                          <a:ln>
                            <a:noFill/>
                          </a:ln>
                          <a:solidFill>
                            <a:schemeClr val="tx1"/>
                          </a:solidFill>
                          <a:effectLst/>
                          <a:latin typeface="Arial" charset="0"/>
                          <a:cs typeface="Arial" charset="0"/>
                        </a:rPr>
                        <a:t> بهذا أيضاً </a:t>
                      </a:r>
                      <a:r>
                        <a:rPr kumimoji="0" lang="ar-SA" sz="4000" b="0" i="0" u="none" strike="noStrike" cap="none" normalizeH="0" baseline="0" dirty="0" err="1">
                          <a:ln>
                            <a:noFill/>
                          </a:ln>
                          <a:solidFill>
                            <a:schemeClr val="tx1"/>
                          </a:solidFill>
                          <a:effectLst/>
                          <a:latin typeface="Arial" charset="0"/>
                          <a:cs typeface="Arial" charset="0"/>
                        </a:rPr>
                        <a:t>فى</a:t>
                      </a:r>
                      <a:r>
                        <a:rPr kumimoji="0" lang="ar-SA" sz="4000" b="0" i="0" u="none" strike="noStrike" cap="none" normalizeH="0" baseline="0" dirty="0">
                          <a:ln>
                            <a:noFill/>
                          </a:ln>
                          <a:solidFill>
                            <a:schemeClr val="tx1"/>
                          </a:solidFill>
                          <a:effectLst/>
                          <a:latin typeface="Arial" charset="0"/>
                          <a:cs typeface="Arial" charset="0"/>
                        </a:rPr>
                        <a:t> كل </a:t>
                      </a:r>
                      <a:r>
                        <a:rPr kumimoji="0" lang="ar-SA" sz="4000" b="0" i="0" u="none" strike="noStrike" cap="none" normalizeH="0" baseline="0" dirty="0" err="1">
                          <a:ln>
                            <a:noFill/>
                          </a:ln>
                          <a:solidFill>
                            <a:schemeClr val="tx1"/>
                          </a:solidFill>
                          <a:effectLst/>
                          <a:latin typeface="Arial" charset="0"/>
                          <a:cs typeface="Arial" charset="0"/>
                        </a:rPr>
                        <a:t>شئ</a:t>
                      </a:r>
                      <a:r>
                        <a:rPr kumimoji="0" lang="ar-SA" sz="4000" b="0" i="0" u="none" strike="noStrike" cap="none" normalizeH="0" baseline="0" dirty="0">
                          <a:ln>
                            <a:noFill/>
                          </a:ln>
                          <a:solidFill>
                            <a:schemeClr val="tx1"/>
                          </a:solidFill>
                          <a:effectLst/>
                          <a:latin typeface="Arial" charset="0"/>
                          <a:cs typeface="Arial" charset="0"/>
                        </a:rPr>
                        <a:t> يتمجّد ويتبارَك ويرتفع اسمُكَ العظيم القدوس </a:t>
                      </a:r>
                      <a:r>
                        <a:rPr kumimoji="0" lang="ar-SA" sz="4000" b="0" i="0" u="none" strike="noStrike" cap="none" normalizeH="0" baseline="0" dirty="0" err="1">
                          <a:ln>
                            <a:noFill/>
                          </a:ln>
                          <a:solidFill>
                            <a:schemeClr val="tx1"/>
                          </a:solidFill>
                          <a:effectLst/>
                          <a:latin typeface="Arial" charset="0"/>
                          <a:cs typeface="Arial" charset="0"/>
                        </a:rPr>
                        <a:t>فى</a:t>
                      </a:r>
                      <a:r>
                        <a:rPr kumimoji="0" lang="ar-SA" sz="4000" b="0" i="0" u="none" strike="noStrike" cap="none" normalizeH="0" baseline="0" dirty="0">
                          <a:ln>
                            <a:noFill/>
                          </a:ln>
                          <a:solidFill>
                            <a:schemeClr val="tx1"/>
                          </a:solidFill>
                          <a:effectLst/>
                          <a:latin typeface="Arial" charset="0"/>
                          <a:cs typeface="Arial" charset="0"/>
                        </a:rPr>
                        <a:t> كل </a:t>
                      </a:r>
                      <a:r>
                        <a:rPr kumimoji="0" lang="ar-SA" sz="4000" b="0" i="0" u="none" strike="noStrike" cap="none" normalizeH="0" baseline="0" dirty="0" err="1">
                          <a:ln>
                            <a:noFill/>
                          </a:ln>
                          <a:solidFill>
                            <a:schemeClr val="tx1"/>
                          </a:solidFill>
                          <a:effectLst/>
                          <a:latin typeface="Arial" charset="0"/>
                          <a:cs typeface="Arial" charset="0"/>
                        </a:rPr>
                        <a:t>شئ</a:t>
                      </a:r>
                      <a:r>
                        <a:rPr kumimoji="0" lang="ar-SA" sz="4000" b="0" i="0" u="none" strike="noStrike" cap="none" normalizeH="0" baseline="0" dirty="0">
                          <a:ln>
                            <a:noFill/>
                          </a:ln>
                          <a:solidFill>
                            <a:schemeClr val="tx1"/>
                          </a:solidFill>
                          <a:effectLst/>
                          <a:latin typeface="Arial" charset="0"/>
                          <a:cs typeface="Arial" charset="0"/>
                        </a:rPr>
                        <a:t> كريم ومُبارك مع يسوع المسيح</a:t>
                      </a:r>
                      <a:endParaRPr kumimoji="0" lang="ar-EG"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37538" name="Group 2"/>
          <p:cNvGraphicFramePr>
            <a:graphicFrameLocks noGrp="1"/>
          </p:cNvGraphicFramePr>
          <p:nvPr>
            <p:ph sz="half" idx="2"/>
          </p:nvPr>
        </p:nvGraphicFramePr>
        <p:xfrm>
          <a:off x="647473" y="940315"/>
          <a:ext cx="9981221" cy="4504944"/>
        </p:xfrm>
        <a:graphic>
          <a:graphicData uri="http://schemas.openxmlformats.org/drawingml/2006/table">
            <a:tbl>
              <a:tblPr/>
              <a:tblGrid>
                <a:gridCol w="6044965">
                  <a:extLst>
                    <a:ext uri="{9D8B030D-6E8A-4147-A177-3AD203B41FA5}">
                      <a16:colId xmlns:a16="http://schemas.microsoft.com/office/drawing/2014/main" val="20000"/>
                    </a:ext>
                  </a:extLst>
                </a:gridCol>
                <a:gridCol w="3936256">
                  <a:extLst>
                    <a:ext uri="{9D8B030D-6E8A-4147-A177-3AD203B41FA5}">
                      <a16:colId xmlns:a16="http://schemas.microsoft.com/office/drawing/2014/main" val="20001"/>
                    </a:ext>
                  </a:extLst>
                </a:gridCol>
              </a:tblGrid>
              <a:tr h="24034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Ton </a:t>
                      </a:r>
                      <a:r>
                        <a:rPr kumimoji="0" lang="en-US" sz="3600" b="0" i="0" u="none" strike="noStrike" cap="none" normalizeH="0" baseline="0" dirty="0" err="1">
                          <a:ln>
                            <a:noFill/>
                          </a:ln>
                          <a:solidFill>
                            <a:schemeClr val="tx1"/>
                          </a:solidFill>
                          <a:effectLst/>
                          <a:latin typeface="Arial" charset="0"/>
                          <a:cs typeface="Arial" charset="0"/>
                        </a:rPr>
                        <a:t>Fils</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bien-aimé</a:t>
                      </a:r>
                      <a:r>
                        <a:rPr kumimoji="0" lang="en-US" sz="3600" b="0" i="0" u="none" strike="noStrike" cap="none" normalizeH="0" baseline="0" dirty="0">
                          <a:ln>
                            <a:noFill/>
                          </a:ln>
                          <a:solidFill>
                            <a:schemeClr val="tx1"/>
                          </a:solidFill>
                          <a:effectLst/>
                          <a:latin typeface="Arial" charset="0"/>
                          <a:cs typeface="Arial" charset="0"/>
                        </a:rPr>
                        <a:t> et Le Saint Esprit.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La </a:t>
                      </a:r>
                      <a:r>
                        <a:rPr kumimoji="0" lang="en-US" sz="3600" b="0" i="0" u="none" strike="noStrike" cap="none" normalizeH="0" baseline="0" dirty="0" err="1">
                          <a:ln>
                            <a:noFill/>
                          </a:ln>
                          <a:solidFill>
                            <a:schemeClr val="tx1"/>
                          </a:solidFill>
                          <a:effectLst/>
                          <a:latin typeface="Arial" charset="0"/>
                          <a:cs typeface="Arial" charset="0"/>
                        </a:rPr>
                        <a:t>paix</a:t>
                      </a:r>
                      <a:r>
                        <a:rPr kumimoji="0" lang="en-US" sz="3600" b="0" i="0" u="none" strike="noStrike" cap="none" normalizeH="0" baseline="0" dirty="0">
                          <a:ln>
                            <a:noFill/>
                          </a:ln>
                          <a:solidFill>
                            <a:schemeClr val="tx1"/>
                          </a:solidFill>
                          <a:effectLst/>
                          <a:latin typeface="Arial" charset="0"/>
                          <a:cs typeface="Arial" charset="0"/>
                        </a:rPr>
                        <a:t> </a:t>
                      </a:r>
                      <a:r>
                        <a:rPr kumimoji="0" lang="en-US" sz="3600" b="0" i="0" u="none" strike="noStrike" cap="none" normalizeH="0" baseline="0" dirty="0" err="1">
                          <a:ln>
                            <a:noFill/>
                          </a:ln>
                          <a:solidFill>
                            <a:schemeClr val="tx1"/>
                          </a:solidFill>
                          <a:effectLst/>
                          <a:latin typeface="Arial" charset="0"/>
                          <a:cs typeface="Arial" charset="0"/>
                        </a:rPr>
                        <a:t>soit</a:t>
                      </a:r>
                      <a:r>
                        <a:rPr kumimoji="0" lang="en-US" sz="3600" b="0" i="0" u="none" strike="noStrike" cap="none" normalizeH="0" baseline="0" dirty="0">
                          <a:ln>
                            <a:noFill/>
                          </a:ln>
                          <a:solidFill>
                            <a:schemeClr val="tx1"/>
                          </a:solidFill>
                          <a:effectLst/>
                          <a:latin typeface="Arial" charset="0"/>
                          <a:cs typeface="Arial" charset="0"/>
                        </a:rPr>
                        <a:t> avec </a:t>
                      </a:r>
                      <a:r>
                        <a:rPr kumimoji="0" lang="en-US" sz="3600" b="0" i="0" u="none" strike="noStrike" cap="none" normalizeH="0" baseline="0" dirty="0" err="1">
                          <a:ln>
                            <a:noFill/>
                          </a:ln>
                          <a:solidFill>
                            <a:schemeClr val="tx1"/>
                          </a:solidFill>
                          <a:effectLst/>
                          <a:latin typeface="Arial" charset="0"/>
                          <a:cs typeface="Arial" charset="0"/>
                        </a:rPr>
                        <a:t>vous</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t>
                      </a:r>
                      <a:r>
                        <a:rPr kumimoji="0" lang="fr-CA" sz="4000" b="0" i="0" u="sng" strike="noStrike" cap="none" normalizeH="0" baseline="0" dirty="0">
                          <a:ln>
                            <a:noFill/>
                          </a:ln>
                          <a:solidFill>
                            <a:srgbClr val="FF9900"/>
                          </a:solidFill>
                          <a:effectLst/>
                          <a:latin typeface="Times New Roman"/>
                          <a:cs typeface="Arial" charset="0"/>
                        </a:rPr>
                        <a:t>’</a:t>
                      </a:r>
                      <a:r>
                        <a:rPr kumimoji="0" lang="fr-CA" sz="4000" b="0" i="0" u="sng" strike="noStrike" cap="none" normalizeH="0" baseline="0" dirty="0">
                          <a:ln>
                            <a:noFill/>
                          </a:ln>
                          <a:solidFill>
                            <a:srgbClr val="FF9900"/>
                          </a:solidFill>
                          <a:effectLst/>
                          <a:latin typeface="Arial" charset="0"/>
                          <a:cs typeface="Arial" charset="0"/>
                        </a:rPr>
                        <a:t>Assembl</a:t>
                      </a:r>
                      <a:r>
                        <a:rPr kumimoji="0" lang="fr-CA" sz="4000" b="0" i="0" u="sng" strike="noStrike" cap="none" normalizeH="0" baseline="0" dirty="0">
                          <a:ln>
                            <a:noFill/>
                          </a:ln>
                          <a:solidFill>
                            <a:srgbClr val="FF9900"/>
                          </a:solidFill>
                          <a:effectLst/>
                          <a:latin typeface="Times New Roman"/>
                          <a:cs typeface="Arial" charset="0"/>
                        </a:rPr>
                        <a:t>é</a:t>
                      </a:r>
                      <a:r>
                        <a:rPr kumimoji="0" lang="fr-CA" sz="4000" b="0" i="0" u="sng" strike="noStrike" cap="none" normalizeH="0" baseline="0" dirty="0">
                          <a:ln>
                            <a:noFill/>
                          </a:ln>
                          <a:solidFill>
                            <a:srgbClr val="FF9900"/>
                          </a:solidFill>
                          <a:effectLst/>
                          <a:latin typeface="Arial" charset="0"/>
                          <a:cs typeface="Arial" charset="0"/>
                        </a:rPr>
                        <a: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Et avec </a:t>
                      </a:r>
                      <a:r>
                        <a:rPr kumimoji="0" lang="en-US" sz="3600" b="0" i="0" u="none" strike="noStrike" cap="none" normalizeH="0" baseline="0" dirty="0" err="1">
                          <a:ln>
                            <a:noFill/>
                          </a:ln>
                          <a:solidFill>
                            <a:schemeClr val="tx1"/>
                          </a:solidFill>
                          <a:effectLst/>
                          <a:latin typeface="Arial" charset="0"/>
                          <a:cs typeface="Arial" charset="0"/>
                        </a:rPr>
                        <a:t>votre</a:t>
                      </a:r>
                      <a:r>
                        <a:rPr kumimoji="0" lang="en-US" sz="3600" b="0" i="0" u="none" strike="noStrike" cap="none" normalizeH="0" baseline="0" dirty="0">
                          <a:ln>
                            <a:noFill/>
                          </a:ln>
                          <a:solidFill>
                            <a:schemeClr val="tx1"/>
                          </a:solidFill>
                          <a:effectLst/>
                          <a:latin typeface="Arial" charset="0"/>
                          <a:cs typeface="Arial" charset="0"/>
                        </a:rPr>
                        <a:t> esprit. </a:t>
                      </a:r>
                      <a:endParaRPr kumimoji="0" lang="fr-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fr-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إبنِكَ الحبيب والروح القدس.  السلام لجميعكم.</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ولروحِكَ أيضاً.</a:t>
                      </a:r>
                      <a:r>
                        <a:rPr kumimoji="0" lang="en-US" sz="3600" b="0" i="0" u="none" strike="noStrike" cap="none" normalizeH="0" baseline="0" dirty="0">
                          <a:ln>
                            <a:noFill/>
                          </a:ln>
                          <a:solidFill>
                            <a:schemeClr val="tx1"/>
                          </a:solidFill>
                          <a:effectLst/>
                          <a:latin typeface="Arial" charset="0"/>
                          <a:cs typeface="Arial" charset="0"/>
                        </a:rPr>
                        <a:t> </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39586" name="Group 2"/>
          <p:cNvGraphicFramePr>
            <a:graphicFrameLocks noGrp="1"/>
          </p:cNvGraphicFramePr>
          <p:nvPr>
            <p:ph sz="half" idx="2"/>
          </p:nvPr>
        </p:nvGraphicFramePr>
        <p:xfrm>
          <a:off x="345694" y="345957"/>
          <a:ext cx="10326916" cy="5675376"/>
        </p:xfrm>
        <a:graphic>
          <a:graphicData uri="http://schemas.openxmlformats.org/drawingml/2006/table">
            <a:tbl>
              <a:tblPr/>
              <a:tblGrid>
                <a:gridCol w="5800048">
                  <a:extLst>
                    <a:ext uri="{9D8B030D-6E8A-4147-A177-3AD203B41FA5}">
                      <a16:colId xmlns:a16="http://schemas.microsoft.com/office/drawing/2014/main" val="20000"/>
                    </a:ext>
                  </a:extLst>
                </a:gridCol>
                <a:gridCol w="4526868">
                  <a:extLst>
                    <a:ext uri="{9D8B030D-6E8A-4147-A177-3AD203B41FA5}">
                      <a16:colId xmlns:a16="http://schemas.microsoft.com/office/drawing/2014/main" val="20001"/>
                    </a:ext>
                  </a:extLst>
                </a:gridCol>
              </a:tblGrid>
              <a:tr h="24034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Rendons grâce aussi à Dieu Le </a:t>
                      </a:r>
                      <a:r>
                        <a:rPr kumimoji="0" lang="fr-CA" sz="3200" b="0" i="0" u="none" strike="noStrike" cap="none" normalizeH="0" baseline="0" dirty="0" err="1">
                          <a:ln>
                            <a:noFill/>
                          </a:ln>
                          <a:solidFill>
                            <a:schemeClr val="tx1"/>
                          </a:solidFill>
                          <a:effectLst/>
                          <a:latin typeface="Arial" charset="0"/>
                          <a:cs typeface="Arial" charset="0"/>
                        </a:rPr>
                        <a:t>Pantocrator</a:t>
                      </a:r>
                      <a:r>
                        <a:rPr kumimoji="0" lang="fr-CA" sz="3200" b="0" i="0" u="none" strike="noStrike" cap="none" normalizeH="0" baseline="0" dirty="0">
                          <a:ln>
                            <a:noFill/>
                          </a:ln>
                          <a:solidFill>
                            <a:schemeClr val="tx1"/>
                          </a:solidFill>
                          <a:effectLst/>
                          <a:latin typeface="Arial" charset="0"/>
                          <a:cs typeface="Arial" charset="0"/>
                        </a:rPr>
                        <a:t>, Père de notre Seigneur, Dieu et Sauveur Jésus Christ, car Il nous a rendu dignes maintenant de nous tenir debout en ce saint lieu, d’élever les mains et de servir Son saint nom.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endParaRPr kumimoji="0" lang="fr-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وأيضاً فلنشكر الله ضابط الكل أبا رَبَنا وإلهنا ومُخلصنا يسوع المسيح.  لأنه جَعَلنا أهلاً الآن أن نقفَ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هذا الموضع المقدس ونرفع أيدينا إلى فوق ونخدُم اسمَهُ القدوس. </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41634" name="Group 2"/>
          <p:cNvGraphicFramePr>
            <a:graphicFrameLocks noGrp="1"/>
          </p:cNvGraphicFramePr>
          <p:nvPr>
            <p:ph sz="half" idx="2"/>
          </p:nvPr>
        </p:nvGraphicFramePr>
        <p:xfrm>
          <a:off x="647473" y="260593"/>
          <a:ext cx="10025138" cy="6077712"/>
        </p:xfrm>
        <a:graphic>
          <a:graphicData uri="http://schemas.openxmlformats.org/drawingml/2006/table">
            <a:tbl>
              <a:tblPr/>
              <a:tblGrid>
                <a:gridCol w="6158299">
                  <a:extLst>
                    <a:ext uri="{9D8B030D-6E8A-4147-A177-3AD203B41FA5}">
                      <a16:colId xmlns:a16="http://schemas.microsoft.com/office/drawing/2014/main" val="20000"/>
                    </a:ext>
                  </a:extLst>
                </a:gridCol>
                <a:gridCol w="3866840">
                  <a:extLst>
                    <a:ext uri="{9D8B030D-6E8A-4147-A177-3AD203B41FA5}">
                      <a16:colId xmlns:a16="http://schemas.microsoft.com/office/drawing/2014/main" val="20001"/>
                    </a:ext>
                  </a:extLst>
                </a:gridCol>
              </a:tblGrid>
              <a:tr h="24034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none" strike="noStrike" cap="none" normalizeH="0" baseline="0" dirty="0">
                          <a:ln>
                            <a:noFill/>
                          </a:ln>
                          <a:solidFill>
                            <a:schemeClr val="tx1"/>
                          </a:solidFill>
                          <a:effectLst/>
                          <a:latin typeface="Arial" charset="0"/>
                          <a:cs typeface="Arial" charset="0"/>
                        </a:rPr>
                        <a:t>Demandons Lui encore qu’Il nous rende dignes de participer et d’offrir ces sacrements divins et immortels.</a:t>
                      </a:r>
                      <a:r>
                        <a:rPr kumimoji="0" lang="en-US" sz="4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L</a:t>
                      </a:r>
                      <a:r>
                        <a:rPr kumimoji="0" lang="fr-CA" sz="4400" b="0" i="0" u="sng" strike="noStrike" cap="none" normalizeH="0" baseline="0" dirty="0">
                          <a:ln>
                            <a:noFill/>
                          </a:ln>
                          <a:solidFill>
                            <a:srgbClr val="FF9900"/>
                          </a:solidFill>
                          <a:effectLst/>
                          <a:latin typeface="Times New Roman"/>
                          <a:cs typeface="Arial" charset="0"/>
                        </a:rPr>
                        <a:t>’</a:t>
                      </a:r>
                      <a:r>
                        <a:rPr kumimoji="0" lang="fr-CA" sz="4400" b="0" i="0" u="sng" strike="noStrike" cap="none" normalizeH="0" baseline="0" dirty="0">
                          <a:ln>
                            <a:noFill/>
                          </a:ln>
                          <a:solidFill>
                            <a:srgbClr val="FF9900"/>
                          </a:solidFill>
                          <a:effectLst/>
                          <a:latin typeface="Arial" charset="0"/>
                          <a:cs typeface="Arial" charset="0"/>
                        </a:rPr>
                        <a:t>Assembl</a:t>
                      </a:r>
                      <a:r>
                        <a:rPr kumimoji="0" lang="fr-CA" sz="4400" b="0" i="0" u="sng" strike="noStrike" cap="none" normalizeH="0" baseline="0" dirty="0">
                          <a:ln>
                            <a:noFill/>
                          </a:ln>
                          <a:solidFill>
                            <a:srgbClr val="FF9900"/>
                          </a:solidFill>
                          <a:effectLst/>
                          <a:latin typeface="Times New Roman"/>
                          <a:cs typeface="Arial" charset="0"/>
                        </a:rPr>
                        <a:t>é</a:t>
                      </a:r>
                      <a:r>
                        <a:rPr kumimoji="0" lang="fr-CA" sz="4400" b="0" i="0" u="sng" strike="noStrike" cap="none" normalizeH="0" baseline="0" dirty="0">
                          <a:ln>
                            <a:noFill/>
                          </a:ln>
                          <a:solidFill>
                            <a:srgbClr val="FF9900"/>
                          </a:solidFill>
                          <a:effectLst/>
                          <a:latin typeface="Arial" charset="0"/>
                          <a:cs typeface="Arial" charset="0"/>
                        </a:rPr>
                        <a: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Arial" charset="0"/>
                        </a:rPr>
                        <a:t>Amen. </a:t>
                      </a:r>
                      <a:endParaRPr kumimoji="0" lang="fr-CA"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00"/>
                          </a:solidFill>
                          <a:effectLst/>
                          <a:latin typeface="Arial" charset="0"/>
                          <a:cs typeface="Arial" charset="0"/>
                        </a:rPr>
                        <a:t>الكاهن:</a:t>
                      </a:r>
                      <a:endParaRPr kumimoji="0" lang="fr-CA" sz="4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هو أيضاً فلنسأله أن يجعلنا مستحقين لشركة وصُعود أسراره الإلهية غير </a:t>
                      </a:r>
                      <a:r>
                        <a:rPr kumimoji="0" lang="ar-SA" sz="4000" b="0" i="0" u="none" strike="noStrike" cap="none" normalizeH="0" baseline="0" dirty="0" err="1">
                          <a:ln>
                            <a:noFill/>
                          </a:ln>
                          <a:solidFill>
                            <a:schemeClr val="tx1"/>
                          </a:solidFill>
                          <a:effectLst/>
                          <a:latin typeface="Arial" charset="0"/>
                          <a:cs typeface="Arial" charset="0"/>
                        </a:rPr>
                        <a:t>المائتة</a:t>
                      </a:r>
                      <a:r>
                        <a:rPr kumimoji="0" lang="ar-SA" sz="4000" b="0" i="0" u="none" strike="noStrike" cap="none" normalizeH="0" baseline="0" dirty="0">
                          <a:ln>
                            <a:noFill/>
                          </a:ln>
                          <a:solidFill>
                            <a:schemeClr val="tx1"/>
                          </a:solidFill>
                          <a:effectLst/>
                          <a:latin typeface="Arial" charset="0"/>
                          <a:cs typeface="Arial" charset="0"/>
                        </a:rPr>
                        <a:t>.</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Arial" charset="0"/>
                        </a:rPr>
                        <a:t> </a:t>
                      </a:r>
                      <a:r>
                        <a:rPr kumimoji="0" lang="ar-SA" sz="4400" b="0" i="0" u="sng" strike="noStrike" cap="none" normalizeH="0" baseline="0" dirty="0">
                          <a:ln>
                            <a:noFill/>
                          </a:ln>
                          <a:solidFill>
                            <a:srgbClr val="FF9900"/>
                          </a:solidFill>
                          <a:effectLst/>
                          <a:latin typeface="Arial" charset="0"/>
                          <a:cs typeface="Arial" charset="0"/>
                        </a:rPr>
                        <a:t>الشعب:</a:t>
                      </a:r>
                      <a:endParaRPr kumimoji="0" lang="en-CA" sz="4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آمين.</a:t>
                      </a:r>
                      <a:r>
                        <a:rPr kumimoji="0" lang="en-US" sz="4000" b="0" i="0" u="none" strike="noStrike" cap="none" normalizeH="0" baseline="0" dirty="0">
                          <a:ln>
                            <a:noFill/>
                          </a:ln>
                          <a:solidFill>
                            <a:schemeClr val="tx1"/>
                          </a:solidFill>
                          <a:effectLst/>
                          <a:latin typeface="Arial" charset="0"/>
                          <a:cs typeface="Arial" charset="0"/>
                        </a:rPr>
                        <a:t> </a:t>
                      </a:r>
                      <a:endParaRPr kumimoji="0" lang="ar-EG"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743697" name="Group 17"/>
          <p:cNvGraphicFramePr>
            <a:graphicFrameLocks noGrp="1"/>
          </p:cNvGraphicFramePr>
          <p:nvPr>
            <p:ph sz="half" idx="2"/>
          </p:nvPr>
        </p:nvGraphicFramePr>
        <p:xfrm>
          <a:off x="1128536" y="260593"/>
          <a:ext cx="8852685" cy="5175504"/>
        </p:xfrm>
        <a:graphic>
          <a:graphicData uri="http://schemas.openxmlformats.org/drawingml/2006/table">
            <a:tbl>
              <a:tblPr/>
              <a:tblGrid>
                <a:gridCol w="5578405">
                  <a:extLst>
                    <a:ext uri="{9D8B030D-6E8A-4147-A177-3AD203B41FA5}">
                      <a16:colId xmlns:a16="http://schemas.microsoft.com/office/drawing/2014/main" val="20000"/>
                    </a:ext>
                  </a:extLst>
                </a:gridCol>
                <a:gridCol w="3274280">
                  <a:extLst>
                    <a:ext uri="{9D8B030D-6E8A-4147-A177-3AD203B41FA5}">
                      <a16:colId xmlns:a16="http://schemas.microsoft.com/office/drawing/2014/main" val="20001"/>
                    </a:ext>
                  </a:extLst>
                </a:gridCol>
              </a:tblGrid>
              <a:tr h="2403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saint corps. Et le sang précieux.  De Son Christ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Le Seigneur notre Dieu</a:t>
                      </a:r>
                      <a:r>
                        <a:rPr kumimoji="0" lang="fr-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fr-CA" sz="28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8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Amen.  Amen.  </a:t>
                      </a:r>
                      <a:r>
                        <a:rPr kumimoji="0" lang="fr-CA" sz="2800" b="0" i="0" u="none" strike="noStrike" cap="none" normalizeH="0" baseline="0" dirty="0">
                          <a:ln>
                            <a:noFill/>
                          </a:ln>
                          <a:solidFill>
                            <a:schemeClr val="tx1"/>
                          </a:solidFill>
                          <a:effectLst/>
                          <a:latin typeface="Arial" charset="0"/>
                          <a:cs typeface="Arial" charset="0"/>
                        </a:rPr>
                        <a:t>Prions.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Seigneur aie pitié</a:t>
                      </a:r>
                      <a:r>
                        <a:rPr kumimoji="0" lang="en-US"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الجسدالمقدس</a:t>
                      </a:r>
                      <a:r>
                        <a:rPr kumimoji="0" lang="ar-SA" sz="3200" b="0" i="0" u="none" strike="noStrike" cap="none" normalizeH="0" baseline="0" dirty="0">
                          <a:ln>
                            <a:noFill/>
                          </a:ln>
                          <a:solidFill>
                            <a:schemeClr val="tx1"/>
                          </a:solidFill>
                          <a:effectLst/>
                          <a:latin typeface="Arial" charset="0"/>
                          <a:cs typeface="Arial" charset="0"/>
                        </a:rPr>
                        <a:t>، والدمُ الكريم، اللذان </a:t>
                      </a:r>
                      <a:r>
                        <a:rPr kumimoji="0" lang="ar-SA" sz="3200" b="0" i="0" u="none" strike="noStrike" cap="none" normalizeH="0" baseline="0" dirty="0" err="1">
                          <a:ln>
                            <a:noFill/>
                          </a:ln>
                          <a:solidFill>
                            <a:schemeClr val="tx1"/>
                          </a:solidFill>
                          <a:effectLst/>
                          <a:latin typeface="Arial" charset="0"/>
                          <a:cs typeface="Arial" charset="0"/>
                        </a:rPr>
                        <a:t>لمسيحه</a:t>
                      </a:r>
                      <a:r>
                        <a:rPr kumimoji="0" lang="ar-SA" sz="3200" b="0" i="0" u="none" strike="noStrike" cap="none" normalizeH="0" baseline="0" dirty="0">
                          <a:ln>
                            <a:noFill/>
                          </a:ln>
                          <a:solidFill>
                            <a:schemeClr val="tx1"/>
                          </a:solidFill>
                          <a:effectLst/>
                          <a:latin typeface="Arial" charset="0"/>
                          <a:cs typeface="Arial" charset="0"/>
                        </a:rPr>
                        <a:t> الضابط الكل الربُ إلهنا.</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الشماس:</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 آمين صلوا</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743698" name="AutoShape 18">
            <a:hlinkClick r:id="rId3" action="ppaction://hlinksldjump" highlightClick="1"/>
          </p:cNvPr>
          <p:cNvSpPr>
            <a:spLocks noChangeArrowheads="1"/>
          </p:cNvSpPr>
          <p:nvPr/>
        </p:nvSpPr>
        <p:spPr bwMode="auto">
          <a:xfrm>
            <a:off x="0" y="6172200"/>
            <a:ext cx="10974388" cy="685800"/>
          </a:xfrm>
          <a:prstGeom prst="actionButtonBlank">
            <a:avLst/>
          </a:prstGeom>
          <a:solidFill>
            <a:srgbClr val="800000"/>
          </a:solidFill>
          <a:ln w="9525">
            <a:noFill/>
            <a:miter lim="800000"/>
            <a:headEnd/>
            <a:tailEnd/>
          </a:ln>
          <a:effectLst/>
        </p:spPr>
        <p:txBody>
          <a:bodyPr wrap="none" anchor="ctr"/>
          <a:lstStyle/>
          <a:p>
            <a:pPr algn="ctr"/>
            <a:r>
              <a:rPr lang="fr-CA" dirty="0">
                <a:latin typeface="Arial" charset="0"/>
              </a:rPr>
              <a:t>Cliquez pour continue – </a:t>
            </a:r>
            <a:r>
              <a:rPr lang="ar-EG" dirty="0">
                <a:latin typeface="Arial" charset="0"/>
              </a:rPr>
              <a:t>اضغط للإستكمال</a:t>
            </a:r>
            <a:endParaRPr lang="en-CA" dirty="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3448196" name="AutoShape 4">
            <a:hlinkClick r:id="rId2" action="ppaction://hlinksldjump" highlightClick="1"/>
          </p:cNvPr>
          <p:cNvSpPr>
            <a:spLocks noChangeArrowheads="1"/>
          </p:cNvSpPr>
          <p:nvPr/>
        </p:nvSpPr>
        <p:spPr bwMode="auto">
          <a:xfrm>
            <a:off x="1004072" y="1676400"/>
            <a:ext cx="9280605" cy="2614614"/>
          </a:xfrm>
          <a:prstGeom prst="actionButtonBlank">
            <a:avLst/>
          </a:prstGeom>
          <a:solidFill>
            <a:srgbClr val="800000"/>
          </a:solidFill>
          <a:ln w="9525">
            <a:noFill/>
            <a:miter lim="800000"/>
            <a:headEnd/>
            <a:tailEnd/>
          </a:ln>
          <a:effectLst/>
        </p:spPr>
        <p:txBody>
          <a:bodyPr wrap="none" anchor="ctr"/>
          <a:lstStyle/>
          <a:p>
            <a:pPr algn="ctr" rtl="1"/>
            <a:r>
              <a:rPr lang="ar-EG" dirty="0">
                <a:latin typeface="Arial" charset="0"/>
              </a:rPr>
              <a:t>اضغط للإستكمال</a:t>
            </a:r>
          </a:p>
          <a:p>
            <a:pPr algn="ctr" rtl="1"/>
            <a:r>
              <a:rPr lang="fr-CA" dirty="0">
                <a:latin typeface="Arial" charset="0"/>
              </a:rPr>
              <a:t>Cliquez pour continuer</a:t>
            </a:r>
            <a:endParaRPr lang="en-CA" dirty="0">
              <a:latin typeface="Arial" charset="0"/>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2" name="Group 2"/>
          <p:cNvGrpSpPr>
            <a:grpSpLocks/>
          </p:cNvGrpSpPr>
          <p:nvPr/>
        </p:nvGrpSpPr>
        <p:grpSpPr bwMode="auto">
          <a:xfrm>
            <a:off x="0" y="2819400"/>
            <a:ext cx="10334215" cy="1447800"/>
            <a:chOff x="-3" y="-3"/>
            <a:chExt cx="2820" cy="820"/>
          </a:xfrm>
        </p:grpSpPr>
        <p:grpSp>
          <p:nvGrpSpPr>
            <p:cNvPr id="3" name="Group 3"/>
            <p:cNvGrpSpPr>
              <a:grpSpLocks/>
            </p:cNvGrpSpPr>
            <p:nvPr/>
          </p:nvGrpSpPr>
          <p:grpSpPr bwMode="auto">
            <a:xfrm>
              <a:off x="0" y="0"/>
              <a:ext cx="2814" cy="814"/>
              <a:chOff x="0" y="0"/>
              <a:chExt cx="2814" cy="814"/>
            </a:xfrm>
          </p:grpSpPr>
          <p:grpSp>
            <p:nvGrpSpPr>
              <p:cNvPr id="4" name="Group 4"/>
              <p:cNvGrpSpPr>
                <a:grpSpLocks/>
              </p:cNvGrpSpPr>
              <p:nvPr/>
            </p:nvGrpSpPr>
            <p:grpSpPr bwMode="auto">
              <a:xfrm>
                <a:off x="0" y="0"/>
                <a:ext cx="1094" cy="814"/>
                <a:chOff x="0" y="0"/>
                <a:chExt cx="1094" cy="814"/>
              </a:xfrm>
            </p:grpSpPr>
            <p:sp>
              <p:nvSpPr>
                <p:cNvPr id="11697157"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697158"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5" name="Group 7"/>
              <p:cNvGrpSpPr>
                <a:grpSpLocks/>
              </p:cNvGrpSpPr>
              <p:nvPr/>
            </p:nvGrpSpPr>
            <p:grpSpPr bwMode="auto">
              <a:xfrm>
                <a:off x="1094" y="0"/>
                <a:ext cx="842" cy="814"/>
                <a:chOff x="1094" y="0"/>
                <a:chExt cx="842" cy="814"/>
              </a:xfrm>
            </p:grpSpPr>
            <p:sp>
              <p:nvSpPr>
                <p:cNvPr id="11697160"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697161"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6" name="Group 10"/>
              <p:cNvGrpSpPr>
                <a:grpSpLocks/>
              </p:cNvGrpSpPr>
              <p:nvPr/>
            </p:nvGrpSpPr>
            <p:grpSpPr bwMode="auto">
              <a:xfrm>
                <a:off x="1936" y="0"/>
                <a:ext cx="878" cy="814"/>
                <a:chOff x="1936" y="0"/>
                <a:chExt cx="878" cy="814"/>
              </a:xfrm>
            </p:grpSpPr>
            <p:sp>
              <p:nvSpPr>
                <p:cNvPr id="11697163"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697164"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697165"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7" name="Group 14"/>
          <p:cNvGrpSpPr>
            <a:grpSpLocks/>
          </p:cNvGrpSpPr>
          <p:nvPr/>
        </p:nvGrpSpPr>
        <p:grpSpPr bwMode="auto">
          <a:xfrm>
            <a:off x="1097439" y="3352800"/>
            <a:ext cx="10425669" cy="1466850"/>
            <a:chOff x="-3" y="-3"/>
            <a:chExt cx="2820" cy="924"/>
          </a:xfrm>
        </p:grpSpPr>
        <p:grpSp>
          <p:nvGrpSpPr>
            <p:cNvPr id="8" name="Group 15"/>
            <p:cNvGrpSpPr>
              <a:grpSpLocks/>
            </p:cNvGrpSpPr>
            <p:nvPr/>
          </p:nvGrpSpPr>
          <p:grpSpPr bwMode="auto">
            <a:xfrm>
              <a:off x="0" y="0"/>
              <a:ext cx="2814" cy="918"/>
              <a:chOff x="0" y="0"/>
              <a:chExt cx="2814" cy="918"/>
            </a:xfrm>
          </p:grpSpPr>
          <p:grpSp>
            <p:nvGrpSpPr>
              <p:cNvPr id="9" name="Group 16"/>
              <p:cNvGrpSpPr>
                <a:grpSpLocks/>
              </p:cNvGrpSpPr>
              <p:nvPr/>
            </p:nvGrpSpPr>
            <p:grpSpPr bwMode="auto">
              <a:xfrm>
                <a:off x="0" y="0"/>
                <a:ext cx="1094" cy="918"/>
                <a:chOff x="0" y="0"/>
                <a:chExt cx="1094" cy="918"/>
              </a:xfrm>
            </p:grpSpPr>
            <p:sp>
              <p:nvSpPr>
                <p:cNvPr id="11697169"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697170"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0" name="Group 19"/>
              <p:cNvGrpSpPr>
                <a:grpSpLocks/>
              </p:cNvGrpSpPr>
              <p:nvPr/>
            </p:nvGrpSpPr>
            <p:grpSpPr bwMode="auto">
              <a:xfrm>
                <a:off x="1094" y="0"/>
                <a:ext cx="842" cy="918"/>
                <a:chOff x="1094" y="0"/>
                <a:chExt cx="842" cy="918"/>
              </a:xfrm>
            </p:grpSpPr>
            <p:sp>
              <p:nvSpPr>
                <p:cNvPr id="11697172"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697173"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 name="Group 22"/>
              <p:cNvGrpSpPr>
                <a:grpSpLocks/>
              </p:cNvGrpSpPr>
              <p:nvPr/>
            </p:nvGrpSpPr>
            <p:grpSpPr bwMode="auto">
              <a:xfrm>
                <a:off x="1936" y="0"/>
                <a:ext cx="878" cy="918"/>
                <a:chOff x="1936" y="0"/>
                <a:chExt cx="878" cy="918"/>
              </a:xfrm>
            </p:grpSpPr>
            <p:sp>
              <p:nvSpPr>
                <p:cNvPr id="11697175"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697176"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697177"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697178" name="Group 26"/>
          <p:cNvGraphicFramePr>
            <a:graphicFrameLocks noGrp="1"/>
          </p:cNvGraphicFramePr>
          <p:nvPr>
            <p:ph type="tbl" idx="1"/>
          </p:nvPr>
        </p:nvGraphicFramePr>
        <p:xfrm>
          <a:off x="1" y="1700778"/>
          <a:ext cx="10703104" cy="4480560"/>
        </p:xfrm>
        <a:graphic>
          <a:graphicData uri="http://schemas.openxmlformats.org/drawingml/2006/table">
            <a:tbl>
              <a:tblPr/>
              <a:tblGrid>
                <a:gridCol w="3565224">
                  <a:extLst>
                    <a:ext uri="{9D8B030D-6E8A-4147-A177-3AD203B41FA5}">
                      <a16:colId xmlns:a16="http://schemas.microsoft.com/office/drawing/2014/main" val="20000"/>
                    </a:ext>
                  </a:extLst>
                </a:gridCol>
                <a:gridCol w="3652943">
                  <a:extLst>
                    <a:ext uri="{9D8B030D-6E8A-4147-A177-3AD203B41FA5}">
                      <a16:colId xmlns:a16="http://schemas.microsoft.com/office/drawing/2014/main" val="20001"/>
                    </a:ext>
                  </a:extLst>
                </a:gridCol>
                <a:gridCol w="3484937">
                  <a:extLst>
                    <a:ext uri="{9D8B030D-6E8A-4147-A177-3AD203B41FA5}">
                      <a16:colId xmlns:a16="http://schemas.microsoft.com/office/drawing/2014/main" val="20002"/>
                    </a:ext>
                  </a:extLst>
                </a:gridCol>
              </a:tblGrid>
              <a:tr h="2667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Je </a:t>
                      </a: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Kurioc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cabawy</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p~l</a:t>
                      </a:r>
                      <a:r>
                        <a:rPr kumimoji="0" lang="en-US" sz="3200" b="0" i="0" u="none" strike="noStrike" cap="none" normalizeH="0" baseline="0" dirty="0">
                          <a:ln>
                            <a:noFill/>
                          </a:ln>
                          <a:solidFill>
                            <a:schemeClr val="tx1"/>
                          </a:solidFill>
                          <a:effectLst/>
                          <a:latin typeface="Coptic1" pitchFamily="2" charset="0"/>
                          <a:cs typeface="Arial" charset="0"/>
                        </a:rPr>
                        <a:t>/r/c o~ </a:t>
                      </a:r>
                      <a:r>
                        <a:rPr kumimoji="0" lang="en-US" sz="3200" b="0" i="0" u="none" strike="noStrike" cap="none" normalizeH="0" baseline="0" dirty="0" err="1">
                          <a:ln>
                            <a:noFill/>
                          </a:ln>
                          <a:solidFill>
                            <a:schemeClr val="tx1"/>
                          </a:solidFill>
                          <a:effectLst/>
                          <a:latin typeface="Coptic1" pitchFamily="2" charset="0"/>
                          <a:cs typeface="Arial" charset="0"/>
                        </a:rPr>
                        <a:t>ouranoc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 g/: t/c </a:t>
                      </a:r>
                      <a:r>
                        <a:rPr kumimoji="0" lang="en-US" sz="3200" b="0" i="0" u="none" strike="noStrike" cap="none" normalizeH="0" baseline="0" dirty="0" err="1">
                          <a:ln>
                            <a:noFill/>
                          </a:ln>
                          <a:solidFill>
                            <a:schemeClr val="tx1"/>
                          </a:solidFill>
                          <a:effectLst/>
                          <a:latin typeface="Coptic1" pitchFamily="2" charset="0"/>
                          <a:cs typeface="Arial" charset="0"/>
                        </a:rPr>
                        <a:t>a~giac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dox</a:t>
                      </a:r>
                      <a:r>
                        <a:rPr kumimoji="0" lang="en-US" sz="3200" b="0" i="0" u="none" strike="noStrike" cap="none" normalizeH="0" baseline="0" dirty="0">
                          <a:ln>
                            <a:noFill/>
                          </a:ln>
                          <a:solidFill>
                            <a:schemeClr val="tx1"/>
                          </a:solidFill>
                          <a:effectLst/>
                          <a:latin typeface="Coptic1" pitchFamily="2" charset="0"/>
                          <a:cs typeface="Arial" charset="0"/>
                        </a:rPr>
                        <a:t>/c.</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Saint, Saint, Saint Seigneur </a:t>
                      </a:r>
                      <a:r>
                        <a:rPr kumimoji="0" lang="fr-CA" sz="3200" b="0" i="0" u="none" strike="noStrike" cap="none" normalizeH="0" baseline="0" dirty="0" err="1">
                          <a:ln>
                            <a:noFill/>
                          </a:ln>
                          <a:solidFill>
                            <a:schemeClr val="tx1"/>
                          </a:solidFill>
                          <a:effectLst/>
                          <a:latin typeface="Arial" charset="0"/>
                          <a:cs typeface="Arial" charset="0"/>
                        </a:rPr>
                        <a:t>Sabaoth</a:t>
                      </a:r>
                      <a:r>
                        <a:rPr kumimoji="0" lang="fr-CA" sz="3200" b="0" i="0" u="none" strike="noStrike" cap="none" normalizeH="0" baseline="0" dirty="0">
                          <a:ln>
                            <a:noFill/>
                          </a:ln>
                          <a:solidFill>
                            <a:schemeClr val="tx1"/>
                          </a:solidFill>
                          <a:effectLst/>
                          <a:latin typeface="Arial" charset="0"/>
                          <a:cs typeface="Arial" charset="0"/>
                        </a:rPr>
                        <a:t> ; ciel et terre sont remplis de Ta sainte gloire.</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00"/>
                          </a:solidFill>
                          <a:effectLst/>
                          <a:latin typeface="Arial" charset="0"/>
                          <a:cs typeface="Arial" charset="0"/>
                        </a:rPr>
                        <a:t>الشعب:</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قدوس قدوس قدوس ربُ الصاباؤوت، السماء والأرضُ مملوءتان من مَجدِكَ الأقدس.</a:t>
                      </a:r>
                      <a:endParaRPr kumimoji="0" lang="en-CA"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697196" name="AutoShape 44">
            <a:hlinkClick r:id="rId2" action="ppaction://hlinksldjump" highlightClick="1"/>
          </p:cNvPr>
          <p:cNvSpPr>
            <a:spLocks noChangeArrowheads="1"/>
          </p:cNvSpPr>
          <p:nvPr/>
        </p:nvSpPr>
        <p:spPr bwMode="auto">
          <a:xfrm>
            <a:off x="9534000" y="6324600"/>
            <a:ext cx="1440388" cy="5334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a:latin typeface="Arial" charset="0"/>
              </a:rPr>
              <a:t>Gregorian</a:t>
            </a:r>
          </a:p>
          <a:p>
            <a:pPr algn="ctr" rtl="1">
              <a:lnSpc>
                <a:spcPct val="80000"/>
              </a:lnSpc>
              <a:spcBef>
                <a:spcPct val="0"/>
              </a:spcBef>
            </a:pPr>
            <a:r>
              <a:rPr lang="ar-EG" sz="2000" b="1">
                <a:latin typeface="Arial" charset="0"/>
              </a:rPr>
              <a:t>أغريغورى</a:t>
            </a:r>
            <a:endParaRPr lang="en-US" sz="2000" b="1">
              <a:latin typeface="Arial" charset="0"/>
            </a:endParaRPr>
          </a:p>
        </p:txBody>
      </p:sp>
      <p:sp>
        <p:nvSpPr>
          <p:cNvPr id="30" name="AutoShape 43">
            <a:hlinkClick r:id="rId3" action="ppaction://hlinksldjump" highlightClick="1"/>
          </p:cNvPr>
          <p:cNvSpPr>
            <a:spLocks noChangeArrowheads="1"/>
          </p:cNvSpPr>
          <p:nvPr/>
        </p:nvSpPr>
        <p:spPr bwMode="auto">
          <a:xfrm>
            <a:off x="8015499" y="6302380"/>
            <a:ext cx="1379422" cy="574676"/>
          </a:xfrm>
          <a:prstGeom prst="actionButtonBlank">
            <a:avLst/>
          </a:prstGeom>
          <a:solidFill>
            <a:srgbClr val="FFC000"/>
          </a:solidFill>
          <a:ln w="9525">
            <a:solidFill>
              <a:schemeClr val="tx1"/>
            </a:solidFill>
            <a:miter lim="800000"/>
            <a:headEnd/>
            <a:tailEnd/>
          </a:ln>
          <a:effectLst/>
        </p:spPr>
        <p:txBody>
          <a:bodyPr wrap="none" anchor="ctr"/>
          <a:lstStyle/>
          <a:p>
            <a:pPr algn="ctr">
              <a:lnSpc>
                <a:spcPct val="80000"/>
              </a:lnSpc>
              <a:spcBef>
                <a:spcPct val="0"/>
              </a:spcBef>
            </a:pPr>
            <a:r>
              <a:rPr lang="en-US" sz="1800" b="1" dirty="0" err="1">
                <a:latin typeface="Arial" charset="0"/>
              </a:rPr>
              <a:t>Cyrilian</a:t>
            </a:r>
            <a:endParaRPr lang="en-US" sz="1800" b="1" dirty="0">
              <a:latin typeface="Arial" charset="0"/>
            </a:endParaRPr>
          </a:p>
          <a:p>
            <a:pPr algn="ctr" rtl="1">
              <a:lnSpc>
                <a:spcPct val="80000"/>
              </a:lnSpc>
              <a:spcBef>
                <a:spcPct val="0"/>
              </a:spcBef>
            </a:pPr>
            <a:r>
              <a:rPr lang="ar-EG" sz="2000" b="1" dirty="0">
                <a:latin typeface="Arial" charset="0"/>
              </a:rPr>
              <a:t>كيرلسى</a:t>
            </a:r>
            <a:endParaRPr lang="en-US" sz="2000" b="1" dirty="0">
              <a:latin typeface="Arial" charset="0"/>
            </a:endParaRPr>
          </a:p>
        </p:txBody>
      </p:sp>
      <p:sp>
        <p:nvSpPr>
          <p:cNvPr id="31" name="Action Button: Custom 30">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32" name="Bevel 31"/>
          <p:cNvSpPr/>
          <p:nvPr/>
        </p:nvSpPr>
        <p:spPr bwMode="auto">
          <a:xfrm>
            <a:off x="2728350" y="-19056"/>
            <a:ext cx="5862544" cy="693426"/>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t>
            </a:r>
            <a:r>
              <a:rPr lang="en-CA" sz="1800" dirty="0" err="1">
                <a:latin typeface="Coptic1" pitchFamily="2" charset="0"/>
              </a:rPr>
              <a:t>batoc</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t>
            </a:r>
            <a:r>
              <a:rPr kumimoji="0" lang="en-CA" sz="1800" b="0" i="0" u="none" strike="noStrike" cap="none" normalizeH="0" baseline="0" dirty="0" err="1">
                <a:ln>
                  <a:noFill/>
                </a:ln>
                <a:solidFill>
                  <a:schemeClr val="tx1"/>
                </a:solidFill>
                <a:effectLst/>
                <a:latin typeface="+mn-lt"/>
                <a:cs typeface="Arial" charset="0"/>
              </a:rPr>
              <a:t>Watos</a:t>
            </a:r>
            <a:r>
              <a:rPr kumimoji="0" lang="en-CA" sz="1800" b="0" i="0" u="none" strike="noStrike" cap="none" normalizeH="0" baseline="0" dirty="0">
                <a:ln>
                  <a:noFill/>
                </a:ln>
                <a:solidFill>
                  <a:schemeClr val="tx1"/>
                </a:solidFill>
                <a:effectLst/>
                <a:latin typeface="+mn-lt"/>
                <a:cs typeface="Arial" charset="0"/>
              </a:rPr>
              <a:t> Menu – </a:t>
            </a:r>
            <a:r>
              <a:rPr kumimoji="0" lang="ar-EG" sz="2000" b="0" i="0" u="none" strike="noStrike" cap="none" normalizeH="0" baseline="0" dirty="0">
                <a:ln>
                  <a:noFill/>
                </a:ln>
                <a:solidFill>
                  <a:schemeClr val="tx1"/>
                </a:solidFill>
                <a:effectLst/>
                <a:latin typeface="+mn-lt"/>
                <a:cs typeface="Arial" charset="0"/>
              </a:rPr>
              <a:t>فهرس الأسبسمس </a:t>
            </a:r>
            <a:r>
              <a:rPr lang="ar-EG" sz="2000" dirty="0">
                <a:latin typeface="+mn-lt"/>
              </a:rPr>
              <a:t>واطس</a:t>
            </a:r>
            <a:endParaRPr kumimoji="0" lang="en-CA" sz="1800" b="0" i="0" u="none" strike="noStrike" cap="none" normalizeH="0" baseline="0" dirty="0">
              <a:ln>
                <a:noFill/>
              </a:ln>
              <a:solidFill>
                <a:schemeClr val="tx1"/>
              </a:solidFill>
              <a:effectLst/>
              <a:latin typeface="+mn-lt"/>
              <a:cs typeface="Arial" charset="0"/>
            </a:endParaRPr>
          </a:p>
        </p:txBody>
      </p:sp>
      <p:sp>
        <p:nvSpPr>
          <p:cNvPr id="35" name="Bevel 34">
            <a:hlinkClick r:id="" action="ppaction://customshow?id=19&amp;return=true"/>
          </p:cNvPr>
          <p:cNvSpPr/>
          <p:nvPr/>
        </p:nvSpPr>
        <p:spPr bwMode="auto">
          <a:xfrm>
            <a:off x="4991440" y="1185622"/>
            <a:ext cx="1034567"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CA" sz="1200" b="1" dirty="0">
                <a:latin typeface="Arial" charset="0"/>
              </a:rPr>
              <a:t>Great Lent</a:t>
            </a:r>
          </a:p>
          <a:p>
            <a:pPr algn="ctr">
              <a:spcBef>
                <a:spcPts val="0"/>
              </a:spcBef>
            </a:pPr>
            <a:r>
              <a:rPr lang="ar-EG" sz="1200" b="1" dirty="0">
                <a:latin typeface="Arial" charset="0"/>
              </a:rPr>
              <a:t>الصوم الكبير</a:t>
            </a:r>
            <a:endParaRPr lang="en-CA" sz="1200" b="1" dirty="0">
              <a:latin typeface="Arial" charset="0"/>
            </a:endParaRPr>
          </a:p>
        </p:txBody>
      </p:sp>
      <p:sp>
        <p:nvSpPr>
          <p:cNvPr id="36" name="Bevel 35">
            <a:hlinkClick r:id="" action="ppaction://customshow?id=20&amp;return=true"/>
          </p:cNvPr>
          <p:cNvSpPr/>
          <p:nvPr/>
        </p:nvSpPr>
        <p:spPr bwMode="auto">
          <a:xfrm>
            <a:off x="6281689" y="1185622"/>
            <a:ext cx="1274638"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CA" sz="1200" b="1" dirty="0">
                <a:latin typeface="Arial" charset="0"/>
              </a:rPr>
              <a:t>Resurrection</a:t>
            </a:r>
          </a:p>
          <a:p>
            <a:pPr algn="ctr">
              <a:spcBef>
                <a:spcPts val="0"/>
              </a:spcBef>
            </a:pPr>
            <a:r>
              <a:rPr lang="ar-EG" sz="1200" b="1" dirty="0">
                <a:latin typeface="Arial" charset="0"/>
              </a:rPr>
              <a:t>القيامة</a:t>
            </a:r>
            <a:endParaRPr lang="en-CA" sz="1200" b="1" dirty="0">
              <a:latin typeface="Arial" charset="0"/>
            </a:endParaRPr>
          </a:p>
        </p:txBody>
      </p:sp>
      <p:sp>
        <p:nvSpPr>
          <p:cNvPr id="38" name="Bevel 37">
            <a:hlinkClick r:id="" action="ppaction://customshow?id=18&amp;return=true"/>
          </p:cNvPr>
          <p:cNvSpPr/>
          <p:nvPr/>
        </p:nvSpPr>
        <p:spPr bwMode="auto">
          <a:xfrm>
            <a:off x="668750" y="725246"/>
            <a:ext cx="2413989"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CA" sz="1200" b="1" dirty="0">
                <a:latin typeface="Arial" charset="0"/>
              </a:rPr>
              <a:t> Annual - </a:t>
            </a:r>
            <a:r>
              <a:rPr lang="en-US" sz="1100" b="1" dirty="0">
                <a:latin typeface="Arial" charset="0"/>
              </a:rPr>
              <a:t>O Lord of Hosts</a:t>
            </a:r>
          </a:p>
          <a:p>
            <a:pPr algn="ctr">
              <a:spcBef>
                <a:spcPts val="0"/>
              </a:spcBef>
            </a:pPr>
            <a:r>
              <a:rPr lang="ar-EG" sz="1200" b="1" dirty="0">
                <a:latin typeface="Arial" charset="0"/>
              </a:rPr>
              <a:t>سنوى</a:t>
            </a:r>
            <a:r>
              <a:rPr lang="en-CA" sz="1200" b="1" dirty="0">
                <a:latin typeface="Arial" charset="0"/>
              </a:rPr>
              <a:t> -  </a:t>
            </a:r>
            <a:r>
              <a:rPr lang="ar-EG" sz="1200" b="1" dirty="0">
                <a:latin typeface="Arial" charset="0"/>
              </a:rPr>
              <a:t> أيها الرب اله القوات</a:t>
            </a:r>
            <a:endParaRPr lang="en-US" sz="1200" b="1" dirty="0" err="1">
              <a:latin typeface="Arial" charset="0"/>
            </a:endParaRPr>
          </a:p>
        </p:txBody>
      </p:sp>
      <p:sp>
        <p:nvSpPr>
          <p:cNvPr id="39" name="Bevel 38">
            <a:hlinkClick r:id="" action="ppaction://customshow?id=16&amp;return=true"/>
          </p:cNvPr>
          <p:cNvSpPr/>
          <p:nvPr/>
        </p:nvSpPr>
        <p:spPr bwMode="auto">
          <a:xfrm>
            <a:off x="7853550" y="725246"/>
            <a:ext cx="2116765"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fr-CA" sz="1200" b="1" dirty="0" err="1">
                <a:latin typeface="Arial" charset="0"/>
              </a:rPr>
              <a:t>Nativity</a:t>
            </a:r>
            <a:r>
              <a:rPr lang="fr-CA" sz="1200" b="1" dirty="0">
                <a:latin typeface="Arial" charset="0"/>
              </a:rPr>
              <a:t> – </a:t>
            </a:r>
            <a:r>
              <a:rPr lang="fr-CA" sz="1200" b="1" dirty="0" err="1">
                <a:latin typeface="Arial" charset="0"/>
              </a:rPr>
              <a:t>They</a:t>
            </a:r>
            <a:r>
              <a:rPr lang="fr-CA" sz="1200" b="1" dirty="0">
                <a:latin typeface="Arial" charset="0"/>
              </a:rPr>
              <a:t> </a:t>
            </a:r>
            <a:r>
              <a:rPr lang="fr-CA" sz="1200" b="1" dirty="0" err="1">
                <a:latin typeface="Arial" charset="0"/>
              </a:rPr>
              <a:t>offered</a:t>
            </a:r>
            <a:endParaRPr lang="fr-CA" sz="1200" b="1" dirty="0">
              <a:latin typeface="Arial" charset="0"/>
            </a:endParaRPr>
          </a:p>
          <a:p>
            <a:pPr algn="ctr">
              <a:spcBef>
                <a:spcPts val="0"/>
              </a:spcBef>
            </a:pPr>
            <a:r>
              <a:rPr lang="fr-CA" sz="1200" b="1" dirty="0">
                <a:latin typeface="Arial" charset="0"/>
              </a:rPr>
              <a:t> </a:t>
            </a:r>
            <a:r>
              <a:rPr lang="ar-EG" sz="1200" b="1" dirty="0">
                <a:latin typeface="Arial" charset="0"/>
              </a:rPr>
              <a:t>عيد الميلاد – قدموا له</a:t>
            </a:r>
            <a:endParaRPr lang="en-US" sz="1200" b="1" dirty="0">
              <a:latin typeface="Arial" charset="0"/>
            </a:endParaRPr>
          </a:p>
        </p:txBody>
      </p:sp>
      <p:sp>
        <p:nvSpPr>
          <p:cNvPr id="40" name="Bevel 39">
            <a:hlinkClick r:id="" action="ppaction://customshow?id=17&amp;return=true"/>
          </p:cNvPr>
          <p:cNvSpPr/>
          <p:nvPr/>
        </p:nvSpPr>
        <p:spPr bwMode="auto">
          <a:xfrm>
            <a:off x="6176905" y="725246"/>
            <a:ext cx="1379422"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CA" sz="1200" b="1" dirty="0">
                <a:latin typeface="Arial" charset="0"/>
              </a:rPr>
              <a:t>Feast of </a:t>
            </a:r>
            <a:r>
              <a:rPr lang="en-US" sz="1200" b="1" dirty="0">
                <a:latin typeface="Arial" charset="0"/>
              </a:rPr>
              <a:t>Cross</a:t>
            </a:r>
            <a:endParaRPr lang="ar-EG" sz="1200" b="1" dirty="0">
              <a:latin typeface="Arial" charset="0"/>
            </a:endParaRPr>
          </a:p>
          <a:p>
            <a:pPr algn="ctr">
              <a:spcBef>
                <a:spcPts val="0"/>
              </a:spcBef>
            </a:pPr>
            <a:r>
              <a:rPr lang="ar-EG" sz="1200" b="1" dirty="0">
                <a:latin typeface="Arial" charset="0"/>
              </a:rPr>
              <a:t>عيد الصليب</a:t>
            </a:r>
            <a:endParaRPr lang="en-US" sz="1200" b="1" dirty="0">
              <a:latin typeface="Arial" charset="0"/>
            </a:endParaRPr>
          </a:p>
        </p:txBody>
      </p:sp>
      <p:sp>
        <p:nvSpPr>
          <p:cNvPr id="41" name="Bevel 40">
            <a:hlinkClick r:id="" action="ppaction://customshow?id=21&amp;return=true"/>
          </p:cNvPr>
          <p:cNvSpPr/>
          <p:nvPr/>
        </p:nvSpPr>
        <p:spPr bwMode="auto">
          <a:xfrm>
            <a:off x="3418061" y="725246"/>
            <a:ext cx="2413989"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US" sz="1200" b="1" dirty="0" err="1">
                <a:latin typeface="Arial" charset="0"/>
              </a:rPr>
              <a:t>Nairouz</a:t>
            </a:r>
            <a:r>
              <a:rPr lang="en-US" sz="1200" b="1" dirty="0">
                <a:latin typeface="Arial" charset="0"/>
              </a:rPr>
              <a:t> -</a:t>
            </a:r>
            <a:r>
              <a:rPr lang="en-US" sz="1100" b="1" dirty="0">
                <a:latin typeface="Arial" charset="0"/>
              </a:rPr>
              <a:t> O Lord of Hosts</a:t>
            </a:r>
          </a:p>
          <a:p>
            <a:pPr algn="ctr">
              <a:spcBef>
                <a:spcPts val="0"/>
              </a:spcBef>
            </a:pPr>
            <a:r>
              <a:rPr lang="ar-EG" sz="1200" b="1" dirty="0">
                <a:latin typeface="Arial" charset="0"/>
              </a:rPr>
              <a:t>عيد النيروز - </a:t>
            </a:r>
            <a:r>
              <a:rPr lang="ar-EG" sz="1000" b="1" dirty="0">
                <a:latin typeface="Arial" charset="0"/>
              </a:rPr>
              <a:t>أيها الرب اله القوات</a:t>
            </a:r>
            <a:endParaRPr lang="en-US" sz="1000" b="1" dirty="0">
              <a:latin typeface="Arial" charset="0"/>
            </a:endParaRPr>
          </a:p>
        </p:txBody>
      </p:sp>
      <p:sp>
        <p:nvSpPr>
          <p:cNvPr id="42" name="Bevel 41">
            <a:hlinkClick r:id="" action="ppaction://customshow?id=23&amp;return=true"/>
          </p:cNvPr>
          <p:cNvSpPr/>
          <p:nvPr/>
        </p:nvSpPr>
        <p:spPr bwMode="auto">
          <a:xfrm>
            <a:off x="3433686" y="1185622"/>
            <a:ext cx="1274638" cy="405051"/>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spcBef>
                <a:spcPts val="0"/>
              </a:spcBef>
            </a:pPr>
            <a:r>
              <a:rPr lang="en-CA" sz="1200" b="1" dirty="0">
                <a:latin typeface="Arial" charset="0"/>
              </a:rPr>
              <a:t>Palm Sunday</a:t>
            </a:r>
          </a:p>
          <a:p>
            <a:pPr algn="ctr">
              <a:spcBef>
                <a:spcPts val="0"/>
              </a:spcBef>
            </a:pPr>
            <a:r>
              <a:rPr lang="ar-EG" sz="1200" b="1" dirty="0">
                <a:latin typeface="Arial" charset="0"/>
              </a:rPr>
              <a:t>أحد الشعانين</a:t>
            </a:r>
            <a:endParaRPr lang="en-CA" sz="1200" b="1" dirty="0">
              <a:latin typeface="Arial" charset="0"/>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26882" name="Group 2"/>
          <p:cNvGraphicFramePr>
            <a:graphicFrameLocks noGrp="1"/>
          </p:cNvGraphicFramePr>
          <p:nvPr>
            <p:ph type="tbl" idx="1"/>
          </p:nvPr>
        </p:nvGraphicFramePr>
        <p:xfrm>
          <a:off x="68591" y="1247144"/>
          <a:ext cx="10604020" cy="4663440"/>
        </p:xfrm>
        <a:graphic>
          <a:graphicData uri="http://schemas.openxmlformats.org/drawingml/2006/table">
            <a:tbl>
              <a:tblPr/>
              <a:tblGrid>
                <a:gridCol w="3981819">
                  <a:extLst>
                    <a:ext uri="{9D8B030D-6E8A-4147-A177-3AD203B41FA5}">
                      <a16:colId xmlns:a16="http://schemas.microsoft.com/office/drawing/2014/main" val="20000"/>
                    </a:ext>
                  </a:extLst>
                </a:gridCol>
                <a:gridCol w="4029149">
                  <a:extLst>
                    <a:ext uri="{9D8B030D-6E8A-4147-A177-3AD203B41FA5}">
                      <a16:colId xmlns:a16="http://schemas.microsoft.com/office/drawing/2014/main" val="20001"/>
                    </a:ext>
                  </a:extLst>
                </a:gridCol>
                <a:gridCol w="2593053">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dirty="0">
                          <a:ln>
                            <a:noFill/>
                          </a:ln>
                          <a:solidFill>
                            <a:schemeClr val="tx1"/>
                          </a:solidFill>
                          <a:effectLst/>
                          <a:latin typeface="Coptic1" pitchFamily="2" charset="0"/>
                          <a:cs typeface="Arial" charset="0"/>
                        </a:rPr>
                        <a:t>Pic~</a:t>
                      </a:r>
                      <a:r>
                        <a:rPr kumimoji="0" lang="fr-FR" sz="2800" b="0" i="0" u="none" strike="noStrike" cap="none" normalizeH="0" baseline="0" dirty="0" err="1">
                          <a:ln>
                            <a:noFill/>
                          </a:ln>
                          <a:solidFill>
                            <a:schemeClr val="tx1"/>
                          </a:solidFill>
                          <a:effectLst/>
                          <a:latin typeface="Coptic1" pitchFamily="2" charset="0"/>
                          <a:cs typeface="Arial" charset="0"/>
                        </a:rPr>
                        <a:t>tauroc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penhoplon</a:t>
                      </a:r>
                      <a:r>
                        <a:rPr kumimoji="0" lang="fr-FR" sz="28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dirty="0">
                          <a:ln>
                            <a:noFill/>
                          </a:ln>
                          <a:solidFill>
                            <a:schemeClr val="tx1"/>
                          </a:solidFill>
                          <a:effectLst/>
                          <a:latin typeface="Coptic1" pitchFamily="2" charset="0"/>
                          <a:cs typeface="Arial" charset="0"/>
                        </a:rPr>
                        <a:t>pic~</a:t>
                      </a:r>
                      <a:r>
                        <a:rPr kumimoji="0" lang="fr-FR" sz="2800" b="0" i="0" u="none" strike="noStrike" cap="none" normalizeH="0" baseline="0" dirty="0" err="1">
                          <a:ln>
                            <a:noFill/>
                          </a:ln>
                          <a:solidFill>
                            <a:schemeClr val="tx1"/>
                          </a:solidFill>
                          <a:effectLst/>
                          <a:latin typeface="Coptic1" pitchFamily="2" charset="0"/>
                          <a:cs typeface="Arial" charset="0"/>
                        </a:rPr>
                        <a:t>tauroc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tenhelpic</a:t>
                      </a:r>
                      <a:r>
                        <a:rPr kumimoji="0" lang="fr-FR" sz="28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dirty="0">
                          <a:ln>
                            <a:noFill/>
                          </a:ln>
                          <a:solidFill>
                            <a:schemeClr val="tx1"/>
                          </a:solidFill>
                          <a:effectLst/>
                          <a:latin typeface="Coptic1" pitchFamily="2" charset="0"/>
                          <a:cs typeface="Arial" charset="0"/>
                        </a:rPr>
                        <a:t>pic~</a:t>
                      </a:r>
                      <a:r>
                        <a:rPr kumimoji="0" lang="fr-FR" sz="2800" b="0" i="0" u="none" strike="noStrike" cap="none" normalizeH="0" baseline="0" dirty="0" err="1">
                          <a:ln>
                            <a:noFill/>
                          </a:ln>
                          <a:solidFill>
                            <a:schemeClr val="tx1"/>
                          </a:solidFill>
                          <a:effectLst/>
                          <a:latin typeface="Coptic1" pitchFamily="2" charset="0"/>
                          <a:cs typeface="Arial" charset="0"/>
                        </a:rPr>
                        <a:t>tauroc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penoujai</a:t>
                      </a:r>
                      <a:r>
                        <a:rPr kumimoji="0" lang="fr-FR" sz="28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800" b="0" i="0" u="none" strike="noStrike" cap="none" normalizeH="0" baseline="0" dirty="0">
                          <a:ln>
                            <a:noFill/>
                          </a:ln>
                          <a:solidFill>
                            <a:schemeClr val="tx1"/>
                          </a:solidFill>
                          <a:effectLst/>
                          <a:latin typeface="Coptic1" pitchFamily="2" charset="0"/>
                          <a:cs typeface="Arial" charset="0"/>
                        </a:rPr>
                        <a:t>pic~</a:t>
                      </a:r>
                      <a:r>
                        <a:rPr kumimoji="0" lang="fr-FR" sz="2800" b="0" i="0" u="none" strike="noStrike" cap="none" normalizeH="0" baseline="0" dirty="0" err="1">
                          <a:ln>
                            <a:noFill/>
                          </a:ln>
                          <a:solidFill>
                            <a:schemeClr val="tx1"/>
                          </a:solidFill>
                          <a:effectLst/>
                          <a:latin typeface="Coptic1" pitchFamily="2" charset="0"/>
                          <a:cs typeface="Arial" charset="0"/>
                        </a:rPr>
                        <a:t>tauroc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pensousou</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800" dirty="0"/>
                        <a:t>La croix est notre arme,</a:t>
                      </a:r>
                    </a:p>
                    <a:p>
                      <a:pPr marL="0" marR="0" lvl="0" indent="0" algn="l" defTabSz="914400" rtl="0" eaLnBrk="1" fontAlgn="base" latinLnBrk="0" hangingPunct="1">
                        <a:lnSpc>
                          <a:spcPct val="100000"/>
                        </a:lnSpc>
                        <a:spcBef>
                          <a:spcPct val="0"/>
                        </a:spcBef>
                        <a:spcAft>
                          <a:spcPct val="0"/>
                        </a:spcAft>
                        <a:buClrTx/>
                        <a:buSzTx/>
                        <a:buFontTx/>
                        <a:buNone/>
                        <a:tabLst/>
                      </a:pPr>
                      <a:endParaRPr lang="fr-FR" sz="1600" dirty="0"/>
                    </a:p>
                    <a:p>
                      <a:pPr marL="0" marR="0" lvl="0" indent="0" algn="l" defTabSz="914400" rtl="0" eaLnBrk="1" fontAlgn="base" latinLnBrk="0" hangingPunct="1">
                        <a:lnSpc>
                          <a:spcPct val="100000"/>
                        </a:lnSpc>
                        <a:spcBef>
                          <a:spcPct val="0"/>
                        </a:spcBef>
                        <a:spcAft>
                          <a:spcPct val="0"/>
                        </a:spcAft>
                        <a:buClrTx/>
                        <a:buSzTx/>
                        <a:buFontTx/>
                        <a:buNone/>
                        <a:tabLst/>
                      </a:pPr>
                      <a:r>
                        <a:rPr lang="fr-FR" sz="2800" dirty="0"/>
                        <a:t>la croix est notre espoir,</a:t>
                      </a:r>
                    </a:p>
                    <a:p>
                      <a:pPr marL="0" marR="0" lvl="0" indent="0" algn="l" defTabSz="914400" rtl="0" eaLnBrk="1" fontAlgn="base" latinLnBrk="0" hangingPunct="1">
                        <a:lnSpc>
                          <a:spcPct val="100000"/>
                        </a:lnSpc>
                        <a:spcBef>
                          <a:spcPct val="0"/>
                        </a:spcBef>
                        <a:spcAft>
                          <a:spcPct val="0"/>
                        </a:spcAft>
                        <a:buClrTx/>
                        <a:buSzTx/>
                        <a:buFontTx/>
                        <a:buNone/>
                        <a:tabLst/>
                      </a:pPr>
                      <a:endParaRPr lang="fr-FR" sz="1600" dirty="0"/>
                    </a:p>
                    <a:p>
                      <a:pPr marL="0" marR="0" lvl="0" indent="0" algn="l" defTabSz="914400" rtl="0" eaLnBrk="1" fontAlgn="base" latinLnBrk="0" hangingPunct="1">
                        <a:lnSpc>
                          <a:spcPct val="100000"/>
                        </a:lnSpc>
                        <a:spcBef>
                          <a:spcPct val="0"/>
                        </a:spcBef>
                        <a:spcAft>
                          <a:spcPct val="0"/>
                        </a:spcAft>
                        <a:buClrTx/>
                        <a:buSzTx/>
                        <a:buFontTx/>
                        <a:buNone/>
                        <a:tabLst/>
                      </a:pPr>
                      <a:r>
                        <a:rPr lang="fr-FR" sz="2800" dirty="0"/>
                        <a:t>la croix est notre salut,</a:t>
                      </a:r>
                    </a:p>
                    <a:p>
                      <a:pPr marL="0" marR="0" lvl="0" indent="0" algn="l" defTabSz="914400" rtl="0" eaLnBrk="1" fontAlgn="base" latinLnBrk="0" hangingPunct="1">
                        <a:lnSpc>
                          <a:spcPct val="100000"/>
                        </a:lnSpc>
                        <a:spcBef>
                          <a:spcPct val="0"/>
                        </a:spcBef>
                        <a:spcAft>
                          <a:spcPct val="0"/>
                        </a:spcAft>
                        <a:buClrTx/>
                        <a:buSzTx/>
                        <a:buFontTx/>
                        <a:buNone/>
                        <a:tabLst/>
                      </a:pPr>
                      <a:endParaRPr lang="fr-FR" sz="1600" dirty="0"/>
                    </a:p>
                    <a:p>
                      <a:pPr marL="0" marR="0" lvl="0" indent="0" algn="l" defTabSz="914400" rtl="0" eaLnBrk="1" fontAlgn="base" latinLnBrk="0" hangingPunct="1">
                        <a:lnSpc>
                          <a:spcPct val="100000"/>
                        </a:lnSpc>
                        <a:spcBef>
                          <a:spcPct val="0"/>
                        </a:spcBef>
                        <a:spcAft>
                          <a:spcPct val="0"/>
                        </a:spcAft>
                        <a:buClrTx/>
                        <a:buSzTx/>
                        <a:buFontTx/>
                        <a:buNone/>
                        <a:tabLst/>
                      </a:pPr>
                      <a:r>
                        <a:rPr lang="fr-FR" sz="2800" dirty="0"/>
                        <a:t>la croix est notre fierté.</a:t>
                      </a:r>
                      <a:endParaRPr kumimoji="0" lang="en-US" sz="2800" b="0" i="0" u="none" strike="noStrike" cap="none" normalizeH="0" baseline="0" dirty="0">
                        <a:ln>
                          <a:noFill/>
                        </a:ln>
                        <a:solidFill>
                          <a:schemeClr val="tx1"/>
                        </a:solidFill>
                        <a:effectLst/>
                        <a:latin typeface="+mn-lt"/>
                        <a:cs typeface="Arial" charset="0"/>
                      </a:endParaRPr>
                    </a:p>
                  </a:txBody>
                  <a:tcPr marL="109744" marR="109744"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lang="ar-EG" sz="3600" dirty="0"/>
                        <a:t>الصليب سلاحنا، الصليب رجاؤنا، الصليب خلاصنا، الصليب فخرنا.</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26894" name="Text Box 14"/>
          <p:cNvSpPr txBox="1">
            <a:spLocks noChangeArrowheads="1"/>
          </p:cNvSpPr>
          <p:nvPr/>
        </p:nvSpPr>
        <p:spPr bwMode="auto">
          <a:xfrm>
            <a:off x="365813" y="228601"/>
            <a:ext cx="10242762" cy="588963"/>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sz="3200" b="1">
                <a:latin typeface="Arial" charset="0"/>
              </a:rPr>
              <a:t>VATOS ASPASMOS – Feast of the Cross</a:t>
            </a:r>
            <a:endParaRPr lang="en-US">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2027906" name="Group 2"/>
          <p:cNvGrpSpPr>
            <a:grpSpLocks/>
          </p:cNvGrpSpPr>
          <p:nvPr/>
        </p:nvGrpSpPr>
        <p:grpSpPr bwMode="auto">
          <a:xfrm>
            <a:off x="0" y="2819400"/>
            <a:ext cx="10334215" cy="1447800"/>
            <a:chOff x="-3" y="-3"/>
            <a:chExt cx="2820" cy="820"/>
          </a:xfrm>
        </p:grpSpPr>
        <p:grpSp>
          <p:nvGrpSpPr>
            <p:cNvPr id="12027907" name="Group 3"/>
            <p:cNvGrpSpPr>
              <a:grpSpLocks/>
            </p:cNvGrpSpPr>
            <p:nvPr/>
          </p:nvGrpSpPr>
          <p:grpSpPr bwMode="auto">
            <a:xfrm>
              <a:off x="0" y="0"/>
              <a:ext cx="2814" cy="814"/>
              <a:chOff x="0" y="0"/>
              <a:chExt cx="2814" cy="814"/>
            </a:xfrm>
          </p:grpSpPr>
          <p:grpSp>
            <p:nvGrpSpPr>
              <p:cNvPr id="12027908" name="Group 4"/>
              <p:cNvGrpSpPr>
                <a:grpSpLocks/>
              </p:cNvGrpSpPr>
              <p:nvPr/>
            </p:nvGrpSpPr>
            <p:grpSpPr bwMode="auto">
              <a:xfrm>
                <a:off x="0" y="0"/>
                <a:ext cx="1094" cy="814"/>
                <a:chOff x="0" y="0"/>
                <a:chExt cx="1094" cy="814"/>
              </a:xfrm>
            </p:grpSpPr>
            <p:sp>
              <p:nvSpPr>
                <p:cNvPr id="1202790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202791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027911" name="Group 7"/>
              <p:cNvGrpSpPr>
                <a:grpSpLocks/>
              </p:cNvGrpSpPr>
              <p:nvPr/>
            </p:nvGrpSpPr>
            <p:grpSpPr bwMode="auto">
              <a:xfrm>
                <a:off x="1094" y="0"/>
                <a:ext cx="842" cy="814"/>
                <a:chOff x="1094" y="0"/>
                <a:chExt cx="842" cy="814"/>
              </a:xfrm>
            </p:grpSpPr>
            <p:sp>
              <p:nvSpPr>
                <p:cNvPr id="1202791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202791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027914" name="Group 10"/>
              <p:cNvGrpSpPr>
                <a:grpSpLocks/>
              </p:cNvGrpSpPr>
              <p:nvPr/>
            </p:nvGrpSpPr>
            <p:grpSpPr bwMode="auto">
              <a:xfrm>
                <a:off x="1936" y="0"/>
                <a:ext cx="878" cy="814"/>
                <a:chOff x="1936" y="0"/>
                <a:chExt cx="878" cy="814"/>
              </a:xfrm>
            </p:grpSpPr>
            <p:sp>
              <p:nvSpPr>
                <p:cNvPr id="1202791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202791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02791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2027918" name="Group 14"/>
          <p:cNvGrpSpPr>
            <a:grpSpLocks/>
          </p:cNvGrpSpPr>
          <p:nvPr/>
        </p:nvGrpSpPr>
        <p:grpSpPr bwMode="auto">
          <a:xfrm>
            <a:off x="1097439" y="3352800"/>
            <a:ext cx="10425669" cy="1466850"/>
            <a:chOff x="-3" y="-3"/>
            <a:chExt cx="2820" cy="924"/>
          </a:xfrm>
        </p:grpSpPr>
        <p:grpSp>
          <p:nvGrpSpPr>
            <p:cNvPr id="12027919" name="Group 15"/>
            <p:cNvGrpSpPr>
              <a:grpSpLocks/>
            </p:cNvGrpSpPr>
            <p:nvPr/>
          </p:nvGrpSpPr>
          <p:grpSpPr bwMode="auto">
            <a:xfrm>
              <a:off x="0" y="0"/>
              <a:ext cx="2814" cy="918"/>
              <a:chOff x="0" y="0"/>
              <a:chExt cx="2814" cy="918"/>
            </a:xfrm>
          </p:grpSpPr>
          <p:grpSp>
            <p:nvGrpSpPr>
              <p:cNvPr id="12027920" name="Group 16"/>
              <p:cNvGrpSpPr>
                <a:grpSpLocks/>
              </p:cNvGrpSpPr>
              <p:nvPr/>
            </p:nvGrpSpPr>
            <p:grpSpPr bwMode="auto">
              <a:xfrm>
                <a:off x="0" y="0"/>
                <a:ext cx="1094" cy="918"/>
                <a:chOff x="0" y="0"/>
                <a:chExt cx="1094" cy="918"/>
              </a:xfrm>
            </p:grpSpPr>
            <p:sp>
              <p:nvSpPr>
                <p:cNvPr id="1202792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202792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027923" name="Group 19"/>
              <p:cNvGrpSpPr>
                <a:grpSpLocks/>
              </p:cNvGrpSpPr>
              <p:nvPr/>
            </p:nvGrpSpPr>
            <p:grpSpPr bwMode="auto">
              <a:xfrm>
                <a:off x="1094" y="0"/>
                <a:ext cx="842" cy="918"/>
                <a:chOff x="1094" y="0"/>
                <a:chExt cx="842" cy="918"/>
              </a:xfrm>
            </p:grpSpPr>
            <p:sp>
              <p:nvSpPr>
                <p:cNvPr id="1202792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202792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027926" name="Group 22"/>
              <p:cNvGrpSpPr>
                <a:grpSpLocks/>
              </p:cNvGrpSpPr>
              <p:nvPr/>
            </p:nvGrpSpPr>
            <p:grpSpPr bwMode="auto">
              <a:xfrm>
                <a:off x="1936" y="0"/>
                <a:ext cx="878" cy="918"/>
                <a:chOff x="1936" y="0"/>
                <a:chExt cx="878" cy="918"/>
              </a:xfrm>
            </p:grpSpPr>
            <p:sp>
              <p:nvSpPr>
                <p:cNvPr id="1202792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202792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02792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2027930" name="Group 26"/>
          <p:cNvGraphicFramePr>
            <a:graphicFrameLocks noGrp="1"/>
          </p:cNvGraphicFramePr>
          <p:nvPr>
            <p:ph type="tbl" idx="1"/>
          </p:nvPr>
        </p:nvGraphicFramePr>
        <p:xfrm>
          <a:off x="125748" y="555620"/>
          <a:ext cx="10546862" cy="4358640"/>
        </p:xfrm>
        <a:graphic>
          <a:graphicData uri="http://schemas.openxmlformats.org/drawingml/2006/table">
            <a:tbl>
              <a:tblPr/>
              <a:tblGrid>
                <a:gridCol w="3749045">
                  <a:extLst>
                    <a:ext uri="{9D8B030D-6E8A-4147-A177-3AD203B41FA5}">
                      <a16:colId xmlns:a16="http://schemas.microsoft.com/office/drawing/2014/main" val="20000"/>
                    </a:ext>
                  </a:extLst>
                </a:gridCol>
                <a:gridCol w="3398909">
                  <a:extLst>
                    <a:ext uri="{9D8B030D-6E8A-4147-A177-3AD203B41FA5}">
                      <a16:colId xmlns:a16="http://schemas.microsoft.com/office/drawing/2014/main" val="20001"/>
                    </a:ext>
                  </a:extLst>
                </a:gridCol>
                <a:gridCol w="3398909">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Al# (3): pa[</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v/</a:t>
                      </a:r>
                      <a:r>
                        <a:rPr kumimoji="0" lang="en-US" sz="2800" b="0" i="0" u="none" strike="noStrike" cap="none" normalizeH="0" baseline="0" dirty="0" err="1">
                          <a:ln>
                            <a:noFill/>
                          </a:ln>
                          <a:solidFill>
                            <a:schemeClr val="tx1"/>
                          </a:solidFill>
                          <a:effectLst/>
                          <a:latin typeface="Coptic1" pitchFamily="2" charset="0"/>
                          <a:cs typeface="Arial" charset="0"/>
                        </a:rPr>
                        <a:t>e~tauasf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e~pic~tauroc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eke~qomqem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m~p~catanac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capec</a:t>
                      </a:r>
                      <a:r>
                        <a:rPr kumimoji="0" lang="en-US" sz="2800" b="0" i="0" u="none" strike="noStrike" cap="none" normalizeH="0" baseline="0" dirty="0">
                          <a:ln>
                            <a:noFill/>
                          </a:ln>
                          <a:solidFill>
                            <a:schemeClr val="tx1"/>
                          </a:solidFill>
                          <a:effectLst/>
                          <a:latin typeface="Coptic1" pitchFamily="2" charset="0"/>
                          <a:cs typeface="Arial" charset="0"/>
                        </a:rPr>
                        <a:t>/t </a:t>
                      </a:r>
                      <a:r>
                        <a:rPr kumimoji="0" lang="en-US" sz="2800" b="0" i="0" u="none" strike="noStrike" cap="none" normalizeH="0" baseline="0" dirty="0" err="1">
                          <a:ln>
                            <a:noFill/>
                          </a:ln>
                          <a:solidFill>
                            <a:schemeClr val="tx1"/>
                          </a:solidFill>
                          <a:effectLst/>
                          <a:latin typeface="Coptic1" pitchFamily="2" charset="0"/>
                          <a:cs typeface="Arial" charset="0"/>
                        </a:rPr>
                        <a:t>n~nen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alauj</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r>
                        <a:rPr lang="fr-FR" sz="2800" dirty="0"/>
                        <a:t>Alléluia (3): mon Seigneur, Jésus-Christ: Qui fut crucifié sur la croix: écrase Satan sous nos pieds: Sauve-nous et aie pitié de nous.</a:t>
                      </a:r>
                      <a:endParaRPr lang="en-CA" sz="2800" dirty="0"/>
                    </a:p>
                  </a:txBody>
                  <a:tcPr marL="109744" marR="109744" horzOverflow="overflow">
                    <a:lnL>
                      <a:noFill/>
                    </a:lnL>
                    <a:lnR cap="flat">
                      <a:noFill/>
                    </a:lnR>
                    <a:lnT cap="flat">
                      <a:noFill/>
                    </a:lnT>
                    <a:lnB cap="flat">
                      <a:noFill/>
                    </a:lnB>
                    <a:lnTlToBr>
                      <a:noFill/>
                    </a:lnTlToBr>
                    <a:lnBlToTr>
                      <a:noFill/>
                    </a:lnBlToTr>
                    <a:noFill/>
                  </a:tcPr>
                </a:tc>
                <a:tc>
                  <a:txBody>
                    <a:bodyPr/>
                    <a:lstStyle/>
                    <a:p>
                      <a:pPr algn="r" rtl="1"/>
                      <a:r>
                        <a:rPr lang="ar-EG" sz="2800" dirty="0"/>
                        <a:t>هلليلويا </a:t>
                      </a:r>
                      <a:endParaRPr lang="en-CA" sz="2800" dirty="0"/>
                    </a:p>
                    <a:p>
                      <a:pPr algn="r" rtl="1"/>
                      <a:r>
                        <a:rPr lang="ar-EG" sz="2800" dirty="0"/>
                        <a:t>هلليلويا </a:t>
                      </a:r>
                      <a:endParaRPr lang="en-CA" sz="2800" dirty="0"/>
                    </a:p>
                    <a:p>
                      <a:pPr algn="r" rtl="1"/>
                      <a:r>
                        <a:rPr lang="ar-EG" sz="2800" dirty="0"/>
                        <a:t>هلليلويا، </a:t>
                      </a:r>
                      <a:endParaRPr lang="en-CA" sz="2800" dirty="0"/>
                    </a:p>
                    <a:p>
                      <a:pPr algn="r" rtl="1"/>
                      <a:r>
                        <a:rPr lang="ar-EG" sz="2800" dirty="0"/>
                        <a:t>يا ربى يسوع المسيح الذى صلب على الصليب،</a:t>
                      </a:r>
                      <a:r>
                        <a:rPr lang="en-CA" sz="2800" dirty="0"/>
                        <a:t>    </a:t>
                      </a:r>
                      <a:r>
                        <a:rPr lang="ar-EG" sz="2800" dirty="0"/>
                        <a:t> اسحق الشيطان تحت أرجلنا. خلصنا وارحمنا.</a:t>
                      </a:r>
                      <a:endParaRPr lang="en-CA" sz="2800" dirty="0"/>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1278" name="Group 30"/>
          <p:cNvGraphicFramePr>
            <a:graphicFrameLocks noGrp="1"/>
          </p:cNvGraphicFramePr>
          <p:nvPr/>
        </p:nvGraphicFramePr>
        <p:xfrm>
          <a:off x="182907" y="990601"/>
          <a:ext cx="10489704" cy="4454659"/>
        </p:xfrm>
        <a:graphic>
          <a:graphicData uri="http://schemas.openxmlformats.org/drawingml/2006/table">
            <a:tbl>
              <a:tblPr/>
              <a:tblGrid>
                <a:gridCol w="3436496">
                  <a:extLst>
                    <a:ext uri="{9D8B030D-6E8A-4147-A177-3AD203B41FA5}">
                      <a16:colId xmlns:a16="http://schemas.microsoft.com/office/drawing/2014/main" val="20000"/>
                    </a:ext>
                  </a:extLst>
                </a:gridCol>
                <a:gridCol w="3525370">
                  <a:extLst>
                    <a:ext uri="{9D8B030D-6E8A-4147-A177-3AD203B41FA5}">
                      <a16:colId xmlns:a16="http://schemas.microsoft.com/office/drawing/2014/main" val="20001"/>
                    </a:ext>
                  </a:extLst>
                </a:gridCol>
                <a:gridCol w="3527838">
                  <a:extLst>
                    <a:ext uri="{9D8B030D-6E8A-4147-A177-3AD203B41FA5}">
                      <a16:colId xmlns:a16="http://schemas.microsoft.com/office/drawing/2014/main" val="20002"/>
                    </a:ext>
                  </a:extLst>
                </a:gridCol>
              </a:tblGrid>
              <a:tr h="4454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Aui~ni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naf</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n~handwron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ounoub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oulibanoc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ousal</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euerhumnoc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p~cepi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euouwst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m~mof</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en-US" sz="3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Ils lui ont offert des cadeaux : or et encens :    et de la myrrhe, en chantant: avec les autres, en l’adorant.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قدموا له هدايا ذهباً ولباناً ومراً مسبحين مع البقية ساجدين له.</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81262" name="Text Box 14"/>
          <p:cNvSpPr txBox="1">
            <a:spLocks noChangeArrowheads="1"/>
          </p:cNvSpPr>
          <p:nvPr/>
        </p:nvSpPr>
        <p:spPr bwMode="auto">
          <a:xfrm>
            <a:off x="1097439" y="152400"/>
            <a:ext cx="8870964" cy="681038"/>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800" b="1">
                <a:latin typeface="Arial" charset="0"/>
              </a:rPr>
              <a:t>NATIVITY  VATOS  ASPASMOS</a:t>
            </a:r>
            <a:endParaRPr lang="en-US" sz="3200" b="1">
              <a:latin typeface="Times New Roman" pitchFamily="18" charset="0"/>
            </a:endParaRPr>
          </a:p>
        </p:txBody>
      </p:sp>
      <p:pic>
        <p:nvPicPr>
          <p:cNvPr id="12981279" name="Picture 31" descr="MerryChristmas"/>
          <p:cNvPicPr>
            <a:picLocks noChangeAspect="1" noChangeArrowheads="1"/>
          </p:cNvPicPr>
          <p:nvPr/>
        </p:nvPicPr>
        <p:blipFill>
          <a:blip r:embed="rId3" cstate="print"/>
          <a:srcRect r="56557"/>
          <a:stretch>
            <a:fillRect/>
          </a:stretch>
        </p:blipFill>
        <p:spPr bwMode="auto">
          <a:xfrm>
            <a:off x="7499165" y="4535488"/>
            <a:ext cx="3475223" cy="2322512"/>
          </a:xfrm>
          <a:prstGeom prst="rect">
            <a:avLst/>
          </a:prstGeom>
          <a:noFill/>
        </p:spPr>
      </p:pic>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3318" name="Group 22"/>
          <p:cNvGraphicFramePr>
            <a:graphicFrameLocks noGrp="1"/>
          </p:cNvGraphicFramePr>
          <p:nvPr/>
        </p:nvGraphicFramePr>
        <p:xfrm>
          <a:off x="182906" y="158750"/>
          <a:ext cx="10489704" cy="5278438"/>
        </p:xfrm>
        <a:graphic>
          <a:graphicData uri="http://schemas.openxmlformats.org/drawingml/2006/table">
            <a:tbl>
              <a:tblPr/>
              <a:tblGrid>
                <a:gridCol w="3951256">
                  <a:extLst>
                    <a:ext uri="{9D8B030D-6E8A-4147-A177-3AD203B41FA5}">
                      <a16:colId xmlns:a16="http://schemas.microsoft.com/office/drawing/2014/main" val="20000"/>
                    </a:ext>
                  </a:extLst>
                </a:gridCol>
                <a:gridCol w="3145905">
                  <a:extLst>
                    <a:ext uri="{9D8B030D-6E8A-4147-A177-3AD203B41FA5}">
                      <a16:colId xmlns:a16="http://schemas.microsoft.com/office/drawing/2014/main" val="20001"/>
                    </a:ext>
                  </a:extLst>
                </a:gridCol>
                <a:gridCol w="3392543">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Al# Al# Al#: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I/#c# </a:t>
                      </a:r>
                      <a:r>
                        <a:rPr kumimoji="0" lang="en-US" sz="3000" b="0" i="0" u="none" strike="noStrike" cap="none" normalizeH="0" baseline="0" dirty="0" err="1">
                          <a:ln>
                            <a:noFill/>
                          </a:ln>
                          <a:solidFill>
                            <a:schemeClr val="tx1"/>
                          </a:solidFill>
                          <a:effectLst/>
                          <a:latin typeface="Coptic1" pitchFamily="2" charset="0"/>
                          <a:cs typeface="Arial" charset="0"/>
                        </a:rPr>
                        <a:t>P,#c</a:t>
                      </a:r>
                      <a:r>
                        <a:rPr kumimoji="0" lang="en-US" sz="3000" b="0" i="0" u="none" strike="noStrike" cap="none" normalizeH="0" baseline="0" dirty="0">
                          <a:ln>
                            <a:noFill/>
                          </a:ln>
                          <a:solidFill>
                            <a:schemeClr val="tx1"/>
                          </a:solidFill>
                          <a:effectLst/>
                          <a:latin typeface="Coptic1" pitchFamily="2" charset="0"/>
                          <a:cs typeface="Arial" charset="0"/>
                        </a:rPr>
                        <a:t># P~s/</a:t>
                      </a:r>
                      <a:r>
                        <a:rPr kumimoji="0" lang="en-US" sz="3000" b="0" i="0" u="none" strike="noStrike" cap="none" normalizeH="0" baseline="0" dirty="0" err="1">
                          <a:ln>
                            <a:noFill/>
                          </a:ln>
                          <a:solidFill>
                            <a:schemeClr val="tx1"/>
                          </a:solidFill>
                          <a:effectLst/>
                          <a:latin typeface="Coptic1" pitchFamily="2" charset="0"/>
                          <a:cs typeface="Arial" charset="0"/>
                        </a:rPr>
                        <a:t>ri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m~V~nou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acmacf</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n~je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paryenoc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B/</a:t>
                      </a:r>
                      <a:r>
                        <a:rPr kumimoji="0" lang="en-US" sz="3000" b="0" i="0" u="none" strike="noStrike" cap="none" normalizeH="0" baseline="0" dirty="0" err="1">
                          <a:ln>
                            <a:noFill/>
                          </a:ln>
                          <a:solidFill>
                            <a:schemeClr val="tx1"/>
                          </a:solidFill>
                          <a:effectLst/>
                          <a:latin typeface="Coptic1" pitchFamily="2" charset="0"/>
                          <a:cs typeface="Arial" charset="0"/>
                        </a:rPr>
                        <a:t>yleem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Ioudea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kata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nic~m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m~p~rov</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tikon</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Alléluia</a:t>
                      </a:r>
                      <a:r>
                        <a:rPr kumimoji="0" lang="fr-CA" sz="3000" b="0" i="0" u="none" strike="noStrike" cap="none" normalizeH="0" baseline="0">
                          <a:ln>
                            <a:noFill/>
                          </a:ln>
                          <a:solidFill>
                            <a:schemeClr val="tx1"/>
                          </a:solidFill>
                          <a:effectLst/>
                          <a:latin typeface="Arial" charset="0"/>
                          <a:cs typeface="Arial" charset="0"/>
                        </a:rPr>
                        <a:t> (3)</a:t>
                      </a:r>
                      <a:endParaRPr kumimoji="0" lang="fr-FR" sz="30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Jésus Christ le Fils de Dieu est né de la vierge à Bethléem de Judée selon les prophétie.</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الليلويا</a:t>
                      </a:r>
                      <a:r>
                        <a:rPr kumimoji="0" lang="ar-SA"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(٣)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يسوع المسيح ابن الله. ولدته العذراء في بيت لحم اليهودية كالأصوات النبوية.</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1278" name="Group 30"/>
          <p:cNvGraphicFramePr>
            <a:graphicFrameLocks noGrp="1"/>
          </p:cNvGraphicFramePr>
          <p:nvPr/>
        </p:nvGraphicFramePr>
        <p:xfrm>
          <a:off x="0" y="638175"/>
          <a:ext cx="10672612" cy="4807084"/>
        </p:xfrm>
        <a:graphic>
          <a:graphicData uri="http://schemas.openxmlformats.org/drawingml/2006/table">
            <a:tbl>
              <a:tblPr/>
              <a:tblGrid>
                <a:gridCol w="3240296">
                  <a:extLst>
                    <a:ext uri="{9D8B030D-6E8A-4147-A177-3AD203B41FA5}">
                      <a16:colId xmlns:a16="http://schemas.microsoft.com/office/drawing/2014/main" val="20000"/>
                    </a:ext>
                  </a:extLst>
                </a:gridCol>
                <a:gridCol w="3842963">
                  <a:extLst>
                    <a:ext uri="{9D8B030D-6E8A-4147-A177-3AD203B41FA5}">
                      <a16:colId xmlns:a16="http://schemas.microsoft.com/office/drawing/2014/main" val="20001"/>
                    </a:ext>
                  </a:extLst>
                </a:gridCol>
                <a:gridCol w="3589352">
                  <a:extLst>
                    <a:ext uri="{9D8B030D-6E8A-4147-A177-3AD203B41FA5}">
                      <a16:colId xmlns:a16="http://schemas.microsoft.com/office/drawing/2014/main" val="20002"/>
                    </a:ext>
                  </a:extLst>
                </a:gridCol>
              </a:tblGrid>
              <a:tr h="4807084">
                <a:tc>
                  <a:txBody>
                    <a:bodyPr/>
                    <a:lstStyle/>
                    <a:p>
                      <a:pPr marL="0" marR="0" lvl="0" indent="0" algn="l" defTabSz="914400" rtl="0" eaLnBrk="1" fontAlgn="base" latinLnBrk="0" hangingPunct="1">
                        <a:lnSpc>
                          <a:spcPts val="2500"/>
                        </a:lnSpc>
                        <a:spcBef>
                          <a:spcPts val="0"/>
                        </a:spcBef>
                        <a:spcAft>
                          <a:spcPct val="0"/>
                        </a:spcAft>
                        <a:buClrTx/>
                        <a:buSzTx/>
                        <a:buFontTx/>
                        <a:buNone/>
                        <a:tabLst/>
                      </a:pPr>
                      <a:r>
                        <a:rPr lang="en-CA" sz="2400" i="0" dirty="0">
                          <a:latin typeface="CS Copt" pitchFamily="2" charset="0"/>
                        </a:rPr>
                        <a:t>}</a:t>
                      </a:r>
                      <a:r>
                        <a:rPr lang="en-CA" sz="2400" i="0" dirty="0" err="1">
                          <a:latin typeface="CS Copt" pitchFamily="2" charset="0"/>
                        </a:rPr>
                        <a:t>cw`oun</a:t>
                      </a:r>
                      <a:r>
                        <a:rPr lang="en-CA" sz="2400" i="0" baseline="0" dirty="0">
                          <a:latin typeface="CS Copt" pitchFamily="2" charset="0"/>
                        </a:rPr>
                        <a:t> </a:t>
                      </a:r>
                      <a:r>
                        <a:rPr lang="en-CA" sz="2400" i="0" dirty="0">
                          <a:latin typeface="CS Copt" pitchFamily="2" charset="0"/>
                        </a:rPr>
                        <a:t>je</a:t>
                      </a:r>
                    </a:p>
                    <a:p>
                      <a:pPr marL="0" marR="0" lvl="0" indent="0" algn="l" defTabSz="914400" rtl="0" eaLnBrk="1" fontAlgn="base" latinLnBrk="0" hangingPunct="1">
                        <a:lnSpc>
                          <a:spcPts val="2500"/>
                        </a:lnSpc>
                        <a:spcBef>
                          <a:spcPts val="0"/>
                        </a:spcBef>
                        <a:spcAft>
                          <a:spcPct val="0"/>
                        </a:spcAft>
                        <a:buClrTx/>
                        <a:buSzTx/>
                        <a:buFontTx/>
                        <a:buNone/>
                        <a:tabLst/>
                      </a:pPr>
                      <a:r>
                        <a:rPr lang="en-CA" sz="2400" i="0" dirty="0">
                          <a:latin typeface="CS Copt" pitchFamily="2" charset="0"/>
                        </a:rPr>
                        <a:t>`</a:t>
                      </a:r>
                      <a:r>
                        <a:rPr lang="en-CA" sz="2400" i="0" dirty="0" err="1">
                          <a:latin typeface="CS Copt" pitchFamily="2" charset="0"/>
                        </a:rPr>
                        <a:t>N;ok</a:t>
                      </a:r>
                      <a:r>
                        <a:rPr lang="en-CA" sz="2400" i="0" dirty="0">
                          <a:latin typeface="CS Copt" pitchFamily="2" charset="0"/>
                        </a:rPr>
                        <a:t> `</a:t>
                      </a:r>
                      <a:r>
                        <a:rPr lang="en-CA" sz="2400" i="0" dirty="0" err="1">
                          <a:latin typeface="CS Copt" pitchFamily="2" charset="0"/>
                        </a:rPr>
                        <a:t>ou`aga;oc</a:t>
                      </a:r>
                      <a:r>
                        <a:rPr lang="en-CA" sz="2400" i="0" dirty="0">
                          <a:latin typeface="CS Copt" pitchFamily="2" charset="0"/>
                        </a:rPr>
                        <a:t>@ `</a:t>
                      </a:r>
                      <a:r>
                        <a:rPr lang="en-CA" sz="2400" i="0" dirty="0" err="1">
                          <a:latin typeface="CS Copt" pitchFamily="2" charset="0"/>
                        </a:rPr>
                        <a:t>nrefsenhyt</a:t>
                      </a:r>
                      <a:r>
                        <a:rPr lang="en-CA" sz="2400" i="0" baseline="0" dirty="0">
                          <a:latin typeface="CS Copt" pitchFamily="2" charset="0"/>
                        </a:rPr>
                        <a:t> </a:t>
                      </a:r>
                      <a:r>
                        <a:rPr lang="en-CA" sz="2400" i="0" dirty="0" err="1">
                          <a:latin typeface="CS Copt" pitchFamily="2" charset="0"/>
                        </a:rPr>
                        <a:t>ouoh</a:t>
                      </a:r>
                      <a:endParaRPr lang="en-CA" sz="2400" i="0" dirty="0">
                        <a:latin typeface="CS Copt" pitchFamily="2" charset="0"/>
                      </a:endParaRPr>
                    </a:p>
                    <a:p>
                      <a:pPr marL="0" marR="0" lvl="0" indent="0" algn="l" defTabSz="914400" rtl="0" eaLnBrk="1" fontAlgn="base" latinLnBrk="0" hangingPunct="1">
                        <a:lnSpc>
                          <a:spcPts val="2500"/>
                        </a:lnSpc>
                        <a:spcBef>
                          <a:spcPts val="0"/>
                        </a:spcBef>
                        <a:spcAft>
                          <a:spcPct val="0"/>
                        </a:spcAft>
                        <a:buClrTx/>
                        <a:buSzTx/>
                        <a:buFontTx/>
                        <a:buNone/>
                        <a:tabLst/>
                      </a:pPr>
                      <a:r>
                        <a:rPr lang="en-CA" sz="2400" i="0" dirty="0">
                          <a:latin typeface="CS Copt" pitchFamily="2" charset="0"/>
                        </a:rPr>
                        <a:t>`</a:t>
                      </a:r>
                      <a:r>
                        <a:rPr lang="en-CA" sz="2400" i="0" dirty="0" err="1">
                          <a:latin typeface="CS Copt" pitchFamily="2" charset="0"/>
                        </a:rPr>
                        <a:t>nna`yt</a:t>
                      </a:r>
                      <a:r>
                        <a:rPr lang="en-CA" sz="2400" i="0" dirty="0">
                          <a:latin typeface="CS Copt" pitchFamily="2" charset="0"/>
                        </a:rPr>
                        <a:t>@ `</a:t>
                      </a:r>
                      <a:r>
                        <a:rPr lang="en-CA" sz="2400" i="0" dirty="0" err="1">
                          <a:latin typeface="CS Copt" pitchFamily="2" charset="0"/>
                        </a:rPr>
                        <a:t>aripameu`i</a:t>
                      </a:r>
                      <a:r>
                        <a:rPr lang="en-CA" sz="2400" i="0" dirty="0">
                          <a:latin typeface="CS Copt" pitchFamily="2" charset="0"/>
                        </a:rPr>
                        <a:t> </a:t>
                      </a:r>
                      <a:r>
                        <a:rPr lang="en-CA" sz="2400" i="0" dirty="0" err="1">
                          <a:latin typeface="CS Copt" pitchFamily="2" charset="0"/>
                        </a:rPr>
                        <a:t>qen</a:t>
                      </a:r>
                      <a:r>
                        <a:rPr lang="en-CA" sz="2400" i="0" dirty="0">
                          <a:latin typeface="CS Copt" pitchFamily="2" charset="0"/>
                        </a:rPr>
                        <a:t> </a:t>
                      </a:r>
                      <a:r>
                        <a:rPr lang="en-CA" sz="2400" i="0" dirty="0" err="1">
                          <a:latin typeface="CS Copt" pitchFamily="2" charset="0"/>
                        </a:rPr>
                        <a:t>peknai</a:t>
                      </a:r>
                      <a:r>
                        <a:rPr lang="en-CA" sz="2400" i="0" dirty="0">
                          <a:latin typeface="CS Copt" pitchFamily="2" charset="0"/>
                        </a:rPr>
                        <a:t>@ </a:t>
                      </a:r>
                      <a:r>
                        <a:rPr lang="en-CA" sz="2400" i="0" dirty="0" err="1">
                          <a:latin typeface="CS Copt" pitchFamily="2" charset="0"/>
                        </a:rPr>
                        <a:t>sa</a:t>
                      </a:r>
                      <a:endParaRPr lang="en-CA" sz="2400" i="0" dirty="0">
                        <a:latin typeface="CS Copt" pitchFamily="2" charset="0"/>
                      </a:endParaRPr>
                    </a:p>
                    <a:p>
                      <a:pPr marL="0" marR="0" lvl="0" indent="0" algn="l" defTabSz="914400" rtl="0" eaLnBrk="1" fontAlgn="base" latinLnBrk="0" hangingPunct="1">
                        <a:lnSpc>
                          <a:spcPts val="2500"/>
                        </a:lnSpc>
                        <a:spcBef>
                          <a:spcPts val="0"/>
                        </a:spcBef>
                        <a:spcAft>
                          <a:spcPct val="0"/>
                        </a:spcAft>
                        <a:buClrTx/>
                        <a:buSzTx/>
                        <a:buFontTx/>
                        <a:buNone/>
                        <a:tabLst/>
                      </a:pPr>
                      <a:r>
                        <a:rPr lang="en-CA" sz="2400" i="0" dirty="0">
                          <a:latin typeface="CS Copt" pitchFamily="2" charset="0"/>
                        </a:rPr>
                        <a:t>`</a:t>
                      </a:r>
                      <a:r>
                        <a:rPr lang="en-CA" sz="2400" i="0" dirty="0" err="1">
                          <a:latin typeface="CS Copt" pitchFamily="2" charset="0"/>
                        </a:rPr>
                        <a:t>eneh</a:t>
                      </a:r>
                      <a:r>
                        <a:rPr lang="en-CA" sz="2400" i="0" dirty="0">
                          <a:latin typeface="CS Copt" pitchFamily="2" charset="0"/>
                        </a:rPr>
                        <a:t> `</a:t>
                      </a:r>
                      <a:r>
                        <a:rPr lang="en-CA" sz="2400" i="0" dirty="0" err="1">
                          <a:latin typeface="CS Copt" pitchFamily="2" charset="0"/>
                        </a:rPr>
                        <a:t>nte</a:t>
                      </a:r>
                      <a:r>
                        <a:rPr lang="en-CA" sz="2400" i="0" dirty="0">
                          <a:latin typeface="CS Copt" pitchFamily="2" charset="0"/>
                        </a:rPr>
                        <a:t> </a:t>
                      </a:r>
                      <a:r>
                        <a:rPr lang="en-CA" sz="2400" i="0" dirty="0" err="1">
                          <a:latin typeface="CS Copt" pitchFamily="2" charset="0"/>
                        </a:rPr>
                        <a:t>ni`eneh</a:t>
                      </a:r>
                      <a:r>
                        <a:rPr lang="en-CA" sz="2400" i="0" dirty="0">
                          <a:latin typeface="CS Copt" pitchFamily="2" charset="0"/>
                        </a:rPr>
                        <a:t>.</a:t>
                      </a:r>
                    </a:p>
                    <a:p>
                      <a:pPr marL="0" marR="0" lvl="0" indent="0" algn="l" defTabSz="914400" rtl="0" eaLnBrk="1" fontAlgn="base" latinLnBrk="0" hangingPunct="1">
                        <a:lnSpc>
                          <a:spcPts val="2500"/>
                        </a:lnSpc>
                        <a:spcBef>
                          <a:spcPts val="0"/>
                        </a:spcBef>
                        <a:spcAft>
                          <a:spcPct val="0"/>
                        </a:spcAft>
                        <a:buClrTx/>
                        <a:buSzTx/>
                        <a:buFontTx/>
                        <a:buNone/>
                        <a:tabLst/>
                      </a:pPr>
                      <a:r>
                        <a:rPr kumimoji="0" lang="en-US" sz="2400" b="0" i="0" u="none" strike="noStrike" cap="none" normalizeH="0" baseline="0" dirty="0">
                          <a:ln>
                            <a:noFill/>
                          </a:ln>
                          <a:solidFill>
                            <a:schemeClr val="tx1"/>
                          </a:solidFill>
                          <a:effectLst/>
                          <a:latin typeface="CS Copt" pitchFamily="2" charset="0"/>
                          <a:cs typeface="Arial" charset="0"/>
                        </a:rPr>
                        <a:t>}</a:t>
                      </a:r>
                      <a:r>
                        <a:rPr kumimoji="0" lang="en-US" sz="2400" b="0" i="0" u="none" strike="noStrike" cap="none" normalizeH="0" baseline="0" dirty="0" err="1">
                          <a:ln>
                            <a:noFill/>
                          </a:ln>
                          <a:solidFill>
                            <a:schemeClr val="tx1"/>
                          </a:solidFill>
                          <a:effectLst/>
                          <a:latin typeface="CS Copt" pitchFamily="2" charset="0"/>
                          <a:cs typeface="Arial" charset="0"/>
                        </a:rPr>
                        <a:t>twbh</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mmok</a:t>
                      </a:r>
                      <a:r>
                        <a:rPr kumimoji="0" lang="en-US" sz="2400" b="0" i="0" u="none" strike="noStrike" cap="none" normalizeH="0" baseline="0" dirty="0">
                          <a:ln>
                            <a:noFill/>
                          </a:ln>
                          <a:solidFill>
                            <a:schemeClr val="tx1"/>
                          </a:solidFill>
                          <a:effectLst/>
                          <a:latin typeface="CS Copt" pitchFamily="2" charset="0"/>
                          <a:cs typeface="Arial" charset="0"/>
                        </a:rPr>
                        <a:t> `w pa{</a:t>
                      </a:r>
                      <a:r>
                        <a:rPr kumimoji="0" lang="en-US" sz="2400" b="0" i="0" u="none" strike="noStrike" cap="none" normalizeH="0" baseline="0" dirty="0" err="1">
                          <a:ln>
                            <a:noFill/>
                          </a:ln>
                          <a:solidFill>
                            <a:schemeClr val="tx1"/>
                          </a:solidFill>
                          <a:effectLst/>
                          <a:latin typeface="CS Copt" pitchFamily="2" charset="0"/>
                          <a:cs typeface="Arial" charset="0"/>
                        </a:rPr>
                        <a:t>oic</a:t>
                      </a:r>
                      <a:r>
                        <a:rPr kumimoji="0" lang="en-US" sz="2400" b="0" i="0" u="none" strike="noStrike" cap="none" normalizeH="0" baseline="0" dirty="0">
                          <a:ln>
                            <a:noFill/>
                          </a:ln>
                          <a:solidFill>
                            <a:schemeClr val="tx1"/>
                          </a:solidFill>
                          <a:effectLst/>
                          <a:latin typeface="CS Copt" pitchFamily="2" charset="0"/>
                          <a:cs typeface="Arial" charset="0"/>
                        </a:rPr>
                        <a:t> I=y=c @ `</a:t>
                      </a:r>
                      <a:r>
                        <a:rPr kumimoji="0" lang="en-US" sz="2400" b="0" i="0" u="none" strike="noStrike" cap="none" normalizeH="0" baseline="0" dirty="0" err="1">
                          <a:ln>
                            <a:noFill/>
                          </a:ln>
                          <a:solidFill>
                            <a:schemeClr val="tx1"/>
                          </a:solidFill>
                          <a:effectLst/>
                          <a:latin typeface="CS Copt" pitchFamily="2" charset="0"/>
                          <a:cs typeface="Arial" charset="0"/>
                        </a:rPr>
                        <a:t>mpercohi</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mmoi</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qen</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pekjwnt</a:t>
                      </a:r>
                      <a:r>
                        <a:rPr kumimoji="0" lang="en-US" sz="2400" b="0" i="0" u="none" strike="noStrike" cap="none" normalizeH="0" baseline="0" dirty="0">
                          <a:ln>
                            <a:noFill/>
                          </a:ln>
                          <a:solidFill>
                            <a:schemeClr val="tx1"/>
                          </a:solidFill>
                          <a:effectLst/>
                          <a:latin typeface="CS Copt" pitchFamily="2" charset="0"/>
                          <a:cs typeface="Arial" charset="0"/>
                        </a:rPr>
                        <a:t> @ `</a:t>
                      </a:r>
                      <a:r>
                        <a:rPr kumimoji="0" lang="en-US" sz="2400" b="0" i="0" u="none" strike="noStrike" cap="none" normalizeH="0" baseline="0" dirty="0" err="1">
                          <a:ln>
                            <a:noFill/>
                          </a:ln>
                          <a:solidFill>
                            <a:schemeClr val="tx1"/>
                          </a:solidFill>
                          <a:effectLst/>
                          <a:latin typeface="CS Copt" pitchFamily="2" charset="0"/>
                          <a:cs typeface="Arial" charset="0"/>
                        </a:rPr>
                        <a:t>oude</a:t>
                      </a:r>
                      <a:r>
                        <a:rPr kumimoji="0" lang="en-US" sz="2400" b="0" i="0" u="none" strike="noStrike" cap="none" normalizeH="0" baseline="0" dirty="0">
                          <a:ln>
                            <a:noFill/>
                          </a:ln>
                          <a:solidFill>
                            <a:schemeClr val="tx1"/>
                          </a:solidFill>
                          <a:effectLst/>
                          <a:latin typeface="CS Copt" pitchFamily="2" charset="0"/>
                          <a:cs typeface="Arial" charset="0"/>
                        </a:rPr>
                        <a:t> on </a:t>
                      </a:r>
                      <a:r>
                        <a:rPr kumimoji="0" lang="en-US" sz="2400" b="0" i="0" u="none" strike="noStrike" cap="none" normalizeH="0" baseline="0" dirty="0" err="1">
                          <a:ln>
                            <a:noFill/>
                          </a:ln>
                          <a:solidFill>
                            <a:schemeClr val="tx1"/>
                          </a:solidFill>
                          <a:effectLst/>
                          <a:latin typeface="CS Copt" pitchFamily="2" charset="0"/>
                          <a:cs typeface="Arial" charset="0"/>
                        </a:rPr>
                        <a:t>qen</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pek`mbon</a:t>
                      </a:r>
                      <a:endParaRPr kumimoji="0" lang="en-US" sz="24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ts val="2500"/>
                        </a:lnSpc>
                        <a:spcBef>
                          <a:spcPts val="0"/>
                        </a:spcBef>
                        <a:spcAft>
                          <a:spcPct val="0"/>
                        </a:spcAft>
                        <a:buClrTx/>
                        <a:buSzTx/>
                        <a:buFontTx/>
                        <a:buNone/>
                        <a:tabLst/>
                      </a:pP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mper</a:t>
                      </a:r>
                      <a:r>
                        <a:rPr kumimoji="0" lang="en-US" sz="2400" b="0" i="0" u="none" strike="noStrike" cap="none" normalizeH="0" baseline="0" dirty="0">
                          <a:ln>
                            <a:noFill/>
                          </a:ln>
                          <a:solidFill>
                            <a:schemeClr val="tx1"/>
                          </a:solidFill>
                          <a:effectLst/>
                          <a:latin typeface="CS Copt" pitchFamily="2" charset="0"/>
                          <a:cs typeface="Arial" charset="0"/>
                        </a:rPr>
                        <a:t>]`</a:t>
                      </a:r>
                      <a:r>
                        <a:rPr kumimoji="0" lang="en-US" sz="2400" b="0" i="0" u="none" strike="noStrike" cap="none" normalizeH="0" baseline="0" dirty="0" err="1">
                          <a:ln>
                            <a:noFill/>
                          </a:ln>
                          <a:solidFill>
                            <a:schemeClr val="tx1"/>
                          </a:solidFill>
                          <a:effectLst/>
                          <a:latin typeface="CS Copt" pitchFamily="2" charset="0"/>
                          <a:cs typeface="Arial" charset="0"/>
                        </a:rPr>
                        <a:t>cbw</a:t>
                      </a:r>
                      <a:r>
                        <a:rPr kumimoji="0" lang="en-US" sz="2400" b="0" i="0" u="none" strike="noStrike" cap="none" normalizeH="0" baseline="0" dirty="0">
                          <a:ln>
                            <a:noFill/>
                          </a:ln>
                          <a:solidFill>
                            <a:schemeClr val="tx1"/>
                          </a:solidFill>
                          <a:effectLst/>
                          <a:latin typeface="CS Copt" pitchFamily="2" charset="0"/>
                          <a:cs typeface="Arial" charset="0"/>
                        </a:rPr>
                        <a:t> `</a:t>
                      </a:r>
                      <a:r>
                        <a:rPr kumimoji="0" lang="en-US" sz="2400" b="0" i="0" u="none" strike="noStrike" cap="none" normalizeH="0" baseline="0" dirty="0" err="1">
                          <a:ln>
                            <a:noFill/>
                          </a:ln>
                          <a:solidFill>
                            <a:schemeClr val="tx1"/>
                          </a:solidFill>
                          <a:effectLst/>
                          <a:latin typeface="CS Copt" pitchFamily="2" charset="0"/>
                          <a:cs typeface="Arial" charset="0"/>
                        </a:rPr>
                        <a:t>ntametat`emi</a:t>
                      </a:r>
                      <a:r>
                        <a:rPr kumimoji="0" lang="en-US" sz="2400" b="0" i="0" u="none" strike="noStrike" cap="none" normalizeH="0" baseline="0" dirty="0">
                          <a:ln>
                            <a:noFill/>
                          </a:ln>
                          <a:solidFill>
                            <a:schemeClr val="tx1"/>
                          </a:solidFill>
                          <a:effectLst/>
                          <a:latin typeface="CS Copt"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300" dirty="0"/>
                        <a:t>Je sais que Tu es bon, compatissant et miséricordieux, souviens-Toi de moi dans ta miséricorde, pour toujours et à jamais.</a:t>
                      </a:r>
                      <a:br>
                        <a:rPr lang="fr-FR" sz="2300" dirty="0"/>
                      </a:br>
                      <a:r>
                        <a:rPr lang="fr-FR" sz="2300" dirty="0"/>
                        <a:t>Je Te demande Ô mon Seigneur Jésus, ne me détruit pas dans ta colère, et dans ta fureur, ne châtie pas pour mon ignorance.</a:t>
                      </a:r>
                      <a:endParaRPr kumimoji="0" lang="fr-CA" sz="23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3200" dirty="0"/>
                        <a:t>أنا أعرف</a:t>
                      </a:r>
                      <a:r>
                        <a:rPr lang="fr-CA" sz="3200" dirty="0"/>
                        <a:t>    </a:t>
                      </a:r>
                      <a:r>
                        <a:rPr lang="ar-EG" sz="3200" dirty="0"/>
                        <a:t> أنك صالح، رؤوف ورحيم، أذكرنى برحمتك</a:t>
                      </a:r>
                      <a:r>
                        <a:rPr lang="fr-CA" sz="3200" dirty="0"/>
                        <a:t> </a:t>
                      </a:r>
                      <a:r>
                        <a:rPr lang="ar-EG" sz="3200" dirty="0"/>
                        <a:t>إلى أبد الأبد.</a:t>
                      </a:r>
                      <a:endParaRPr lang="fr-CA" sz="3200" dirty="0"/>
                    </a:p>
                    <a:p>
                      <a:pPr marL="0" marR="0" lvl="0" indent="0" algn="r" defTabSz="914400" rtl="1" eaLnBrk="1" fontAlgn="base" latinLnBrk="0" hangingPunct="1">
                        <a:lnSpc>
                          <a:spcPct val="100000"/>
                        </a:lnSpc>
                        <a:spcBef>
                          <a:spcPct val="20000"/>
                        </a:spcBef>
                        <a:spcAft>
                          <a:spcPct val="0"/>
                        </a:spcAft>
                        <a:buClrTx/>
                        <a:buSzTx/>
                        <a:buFontTx/>
                        <a:buNone/>
                        <a:tabLst/>
                      </a:pPr>
                      <a:r>
                        <a:rPr lang="ar-EG" sz="3200" dirty="0"/>
                        <a:t>أطلب إليك يا ربى يسوع،</a:t>
                      </a:r>
                      <a:r>
                        <a:rPr lang="fr-CA" sz="3200" dirty="0"/>
                        <a:t>    </a:t>
                      </a:r>
                      <a:r>
                        <a:rPr lang="ar-EG" sz="3200" dirty="0"/>
                        <a:t> أن لا تبكتنى بغضبك، </a:t>
                      </a:r>
                      <a:r>
                        <a:rPr lang="fr-CA" sz="3200" dirty="0"/>
                        <a:t>      </a:t>
                      </a:r>
                      <a:r>
                        <a:rPr lang="ar-EG" sz="3200" dirty="0"/>
                        <a:t>ولا برجزك تؤدب جهالتى.</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Text Box 14"/>
          <p:cNvSpPr txBox="1">
            <a:spLocks noChangeArrowheads="1"/>
          </p:cNvSpPr>
          <p:nvPr/>
        </p:nvSpPr>
        <p:spPr bwMode="auto">
          <a:xfrm>
            <a:off x="731626" y="-19055"/>
            <a:ext cx="9419683" cy="646331"/>
          </a:xfrm>
          <a:prstGeom prst="rect">
            <a:avLst/>
          </a:prstGeom>
          <a:solidFill>
            <a:srgbClr val="FF0000"/>
          </a:solidFill>
          <a:ln w="9525">
            <a:solidFill>
              <a:schemeClr val="tx1"/>
            </a:solidFill>
            <a:miter lim="800000"/>
            <a:headEnd/>
            <a:tailEnd/>
          </a:ln>
          <a:effectLst/>
        </p:spPr>
        <p:txBody>
          <a:bodyPr>
            <a:spAutoFit/>
          </a:bodyPr>
          <a:lstStyle/>
          <a:p>
            <a:pPr algn="ctr">
              <a:spcBef>
                <a:spcPct val="0"/>
              </a:spcBef>
            </a:pPr>
            <a:r>
              <a:rPr lang="en-US" b="1" dirty="0">
                <a:latin typeface="+mn-lt"/>
              </a:rPr>
              <a:t>GREAT LENT WATOS ASPASMOS</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3318" name="Group 22"/>
          <p:cNvGraphicFramePr>
            <a:graphicFrameLocks noGrp="1"/>
          </p:cNvGraphicFramePr>
          <p:nvPr/>
        </p:nvGraphicFramePr>
        <p:xfrm>
          <a:off x="1" y="344937"/>
          <a:ext cx="10672610" cy="3948175"/>
        </p:xfrm>
        <a:graphic>
          <a:graphicData uri="http://schemas.openxmlformats.org/drawingml/2006/table">
            <a:tbl>
              <a:tblPr/>
              <a:tblGrid>
                <a:gridCol w="3758722">
                  <a:extLst>
                    <a:ext uri="{9D8B030D-6E8A-4147-A177-3AD203B41FA5}">
                      <a16:colId xmlns:a16="http://schemas.microsoft.com/office/drawing/2014/main" val="20000"/>
                    </a:ext>
                  </a:extLst>
                </a:gridCol>
                <a:gridCol w="3771954">
                  <a:extLst>
                    <a:ext uri="{9D8B030D-6E8A-4147-A177-3AD203B41FA5}">
                      <a16:colId xmlns:a16="http://schemas.microsoft.com/office/drawing/2014/main" val="20001"/>
                    </a:ext>
                  </a:extLst>
                </a:gridCol>
                <a:gridCol w="3141935">
                  <a:extLst>
                    <a:ext uri="{9D8B030D-6E8A-4147-A177-3AD203B41FA5}">
                      <a16:colId xmlns:a16="http://schemas.microsoft.com/office/drawing/2014/main" val="20002"/>
                    </a:ext>
                  </a:extLst>
                </a:gridCol>
              </a:tblGrid>
              <a:tr h="3948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Al# Al# Al#: </a:t>
                      </a:r>
                      <a:r>
                        <a:rPr kumimoji="0" lang="en-US" sz="3000" b="0" i="0" u="none" strike="noStrike" cap="none" normalizeH="0" baseline="0" dirty="0" err="1">
                          <a:ln>
                            <a:noFill/>
                          </a:ln>
                          <a:solidFill>
                            <a:schemeClr val="tx1"/>
                          </a:solidFill>
                          <a:effectLst/>
                          <a:latin typeface="Coptic1" pitchFamily="2" charset="0"/>
                          <a:cs typeface="Arial" charset="0"/>
                        </a:rPr>
                        <a:t>P,#c</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err="1">
                          <a:ln>
                            <a:noFill/>
                          </a:ln>
                          <a:solidFill>
                            <a:schemeClr val="tx1"/>
                          </a:solidFill>
                          <a:effectLst/>
                          <a:latin typeface="CS New Athanasius" pitchFamily="34" charset="0"/>
                          <a:cs typeface="Arial" charset="0"/>
                        </a:rPr>
                        <a:t>Afernycteuin</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e`hryi</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ejwn</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n`hme</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n`eho`ou</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nem</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hme</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n`ejwrh</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Nai</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nan</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kata</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peknist</a:t>
                      </a:r>
                      <a:r>
                        <a:rPr kumimoji="0" lang="en-CA" sz="3000" b="0" i="0" u="none" strike="noStrike" cap="none" normalizeH="0" baseline="0" dirty="0">
                          <a:ln>
                            <a:noFill/>
                          </a:ln>
                          <a:solidFill>
                            <a:schemeClr val="tx1"/>
                          </a:solidFill>
                          <a:effectLst/>
                          <a:latin typeface="CS New Athanasius" pitchFamily="34" charset="0"/>
                          <a:cs typeface="Arial" charset="0"/>
                        </a:rPr>
                        <a:t> `</a:t>
                      </a:r>
                      <a:r>
                        <a:rPr kumimoji="0" lang="en-CA" sz="3000" b="0" i="0" u="none" strike="noStrike" cap="none" normalizeH="0" baseline="0" dirty="0" err="1">
                          <a:ln>
                            <a:noFill/>
                          </a:ln>
                          <a:solidFill>
                            <a:schemeClr val="tx1"/>
                          </a:solidFill>
                          <a:effectLst/>
                          <a:latin typeface="CS New Athanasius" pitchFamily="34" charset="0"/>
                          <a:cs typeface="Arial" charset="0"/>
                        </a:rPr>
                        <a:t>nnai</a:t>
                      </a:r>
                      <a:endParaRPr kumimoji="0" lang="en-CA" sz="30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Alléluia</a:t>
                      </a:r>
                      <a:r>
                        <a:rPr kumimoji="0" lang="fr-CA" sz="2800" b="0" i="0" u="none" strike="noStrike" cap="none" normalizeH="0" baseline="0" dirty="0">
                          <a:ln>
                            <a:noFill/>
                          </a:ln>
                          <a:solidFill>
                            <a:schemeClr val="tx1"/>
                          </a:solidFill>
                          <a:effectLst/>
                          <a:latin typeface="Arial" charset="0"/>
                          <a:cs typeface="Arial" charset="0"/>
                        </a:rPr>
                        <a:t> (3)</a:t>
                      </a: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Christ a </a:t>
                      </a:r>
                      <a:r>
                        <a:rPr lang="fr-FR" sz="2800" dirty="0"/>
                        <a:t>jeûné pour nous,  quarante jours et quarante nuits.</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dirty="0"/>
                        <a:t>Aie pitié de nous selon Ta grande miséricorde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3400" dirty="0"/>
                        <a:t>هلليلويا هلليلويا هلليلويا، المسيح صام عنا،</a:t>
                      </a:r>
                      <a:r>
                        <a:rPr lang="fr-CA" sz="3400" dirty="0"/>
                        <a:t>   </a:t>
                      </a:r>
                      <a:r>
                        <a:rPr lang="ar-EG" sz="3400" dirty="0"/>
                        <a:t> أربعين يوماً وأربعين ليلة. ارحمنا كعظيم رحمتك.</a:t>
                      </a:r>
                      <a:endParaRPr kumimoji="0" lang="en-US" sz="3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1278" name="Group 30"/>
          <p:cNvGraphicFramePr>
            <a:graphicFrameLocks noGrp="1"/>
          </p:cNvGraphicFramePr>
          <p:nvPr/>
        </p:nvGraphicFramePr>
        <p:xfrm>
          <a:off x="0" y="638175"/>
          <a:ext cx="9981221" cy="6137270"/>
        </p:xfrm>
        <a:graphic>
          <a:graphicData uri="http://schemas.openxmlformats.org/drawingml/2006/table">
            <a:tbl>
              <a:tblPr/>
              <a:tblGrid>
                <a:gridCol w="3123518">
                  <a:extLst>
                    <a:ext uri="{9D8B030D-6E8A-4147-A177-3AD203B41FA5}">
                      <a16:colId xmlns:a16="http://schemas.microsoft.com/office/drawing/2014/main" val="20000"/>
                    </a:ext>
                  </a:extLst>
                </a:gridCol>
                <a:gridCol w="3555237">
                  <a:extLst>
                    <a:ext uri="{9D8B030D-6E8A-4147-A177-3AD203B41FA5}">
                      <a16:colId xmlns:a16="http://schemas.microsoft.com/office/drawing/2014/main" val="20001"/>
                    </a:ext>
                  </a:extLst>
                </a:gridCol>
                <a:gridCol w="3302466">
                  <a:extLst>
                    <a:ext uri="{9D8B030D-6E8A-4147-A177-3AD203B41FA5}">
                      <a16:colId xmlns:a16="http://schemas.microsoft.com/office/drawing/2014/main" val="20002"/>
                    </a:ext>
                  </a:extLst>
                </a:gridCol>
              </a:tblGrid>
              <a:tr h="6137270">
                <a:tc>
                  <a:txBody>
                    <a:bodyPr/>
                    <a:lstStyle/>
                    <a:p>
                      <a:pPr marL="0" marR="0" lvl="0" indent="0" algn="l" defTabSz="914400" rtl="0" eaLnBrk="1" fontAlgn="base" latinLnBrk="0" hangingPunct="1">
                        <a:lnSpc>
                          <a:spcPts val="2500"/>
                        </a:lnSpc>
                        <a:spcBef>
                          <a:spcPts val="0"/>
                        </a:spcBef>
                        <a:spcAft>
                          <a:spcPct val="0"/>
                        </a:spcAft>
                        <a:buClrTx/>
                        <a:buSzTx/>
                        <a:buFontTx/>
                        <a:buNone/>
                        <a:tabLst/>
                      </a:pPr>
                      <a:endParaRPr kumimoji="0" lang="en-US" sz="24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400" dirty="0"/>
                        <a:t>Un miracle plein de gloire:      Celui qui siège sur les chérubins, en ce jour, entra dans Jérusalem.</a:t>
                      </a:r>
                      <a:br>
                        <a:rPr lang="fr-FR" sz="2400" dirty="0"/>
                      </a:br>
                      <a:r>
                        <a:rPr lang="fr-FR" sz="2400" dirty="0"/>
                        <a:t>Alléluia, Alléluia, Alléluia.     Jésus-Christ,    le Fils de Dieu, est entré à Jérusalem.     Aie pitié de nous et sauve-nous.</a:t>
                      </a:r>
                      <a:endParaRPr kumimoji="0" lang="fr-CA" sz="23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3200" dirty="0"/>
                        <a:t>أعجوبة مملوءة مجداُ، الجالس علي الشاروبيم في مثل هذا</a:t>
                      </a:r>
                      <a:r>
                        <a:rPr lang="en-CA" sz="3200" dirty="0"/>
                        <a:t> </a:t>
                      </a:r>
                      <a:r>
                        <a:rPr lang="ar-EG" sz="3200" dirty="0"/>
                        <a:t> اليوم دخل إلي اورشليم.</a:t>
                      </a:r>
                      <a:endParaRPr lang="en-CA" sz="3200" dirty="0"/>
                    </a:p>
                    <a:p>
                      <a:pPr marL="0" marR="0" lvl="0" indent="0" algn="r" defTabSz="914400" rtl="1" eaLnBrk="1" fontAlgn="base" latinLnBrk="0" hangingPunct="1">
                        <a:lnSpc>
                          <a:spcPct val="100000"/>
                        </a:lnSpc>
                        <a:spcBef>
                          <a:spcPct val="20000"/>
                        </a:spcBef>
                        <a:spcAft>
                          <a:spcPct val="0"/>
                        </a:spcAft>
                        <a:buClrTx/>
                        <a:buSzTx/>
                        <a:buFontTx/>
                        <a:buNone/>
                        <a:tabLst/>
                      </a:pPr>
                      <a:r>
                        <a:rPr lang="ar-EG" sz="3200" dirty="0"/>
                        <a:t>هلليلويا هلليلويا هلليلويا، يسوع المسيح ابن الله دخل اورشليم. خلصنا و ارحمنا...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Text Box 14"/>
          <p:cNvSpPr txBox="1">
            <a:spLocks noChangeArrowheads="1"/>
          </p:cNvSpPr>
          <p:nvPr/>
        </p:nvSpPr>
        <p:spPr bwMode="auto">
          <a:xfrm>
            <a:off x="731626" y="-19055"/>
            <a:ext cx="9583545" cy="646331"/>
          </a:xfrm>
          <a:prstGeom prst="rect">
            <a:avLst/>
          </a:prstGeom>
          <a:solidFill>
            <a:srgbClr val="339966"/>
          </a:solidFill>
          <a:ln w="9525">
            <a:solidFill>
              <a:schemeClr val="tx1"/>
            </a:solidFill>
            <a:miter lim="800000"/>
            <a:headEnd/>
            <a:tailEnd/>
          </a:ln>
          <a:effectLst/>
        </p:spPr>
        <p:txBody>
          <a:bodyPr wrap="square">
            <a:spAutoFit/>
          </a:bodyPr>
          <a:lstStyle/>
          <a:p>
            <a:pPr algn="ctr">
              <a:spcBef>
                <a:spcPct val="0"/>
              </a:spcBef>
            </a:pPr>
            <a:r>
              <a:rPr lang="en-CA" b="1" dirty="0">
                <a:latin typeface="+mn-lt"/>
              </a:rPr>
              <a:t>PALM SUNDAY</a:t>
            </a:r>
            <a:r>
              <a:rPr lang="en-US" b="1" dirty="0">
                <a:latin typeface="+mn-lt"/>
              </a:rPr>
              <a:t> WATOS ASPASMOS</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81278" name="Group 30"/>
          <p:cNvGraphicFramePr>
            <a:graphicFrameLocks noGrp="1"/>
          </p:cNvGraphicFramePr>
          <p:nvPr/>
        </p:nvGraphicFramePr>
        <p:xfrm>
          <a:off x="1" y="638175"/>
          <a:ext cx="10672610" cy="6137270"/>
        </p:xfrm>
        <a:graphic>
          <a:graphicData uri="http://schemas.openxmlformats.org/drawingml/2006/table">
            <a:tbl>
              <a:tblPr/>
              <a:tblGrid>
                <a:gridCol w="3240296">
                  <a:extLst>
                    <a:ext uri="{9D8B030D-6E8A-4147-A177-3AD203B41FA5}">
                      <a16:colId xmlns:a16="http://schemas.microsoft.com/office/drawing/2014/main" val="20000"/>
                    </a:ext>
                  </a:extLst>
                </a:gridCol>
                <a:gridCol w="4110718">
                  <a:extLst>
                    <a:ext uri="{9D8B030D-6E8A-4147-A177-3AD203B41FA5}">
                      <a16:colId xmlns:a16="http://schemas.microsoft.com/office/drawing/2014/main" val="20001"/>
                    </a:ext>
                  </a:extLst>
                </a:gridCol>
                <a:gridCol w="3321596">
                  <a:extLst>
                    <a:ext uri="{9D8B030D-6E8A-4147-A177-3AD203B41FA5}">
                      <a16:colId xmlns:a16="http://schemas.microsoft.com/office/drawing/2014/main" val="20002"/>
                    </a:ext>
                  </a:extLst>
                </a:gridCol>
              </a:tblGrid>
              <a:tr h="6137270">
                <a:tc>
                  <a:txBody>
                    <a:bodyPr/>
                    <a:lstStyle/>
                    <a:p>
                      <a:pPr marL="0" marR="0" lvl="0" indent="0" algn="l" defTabSz="914400" rtl="0" eaLnBrk="1" fontAlgn="base" latinLnBrk="0" hangingPunct="1">
                        <a:lnSpc>
                          <a:spcPts val="2500"/>
                        </a:lnSpc>
                        <a:spcBef>
                          <a:spcPts val="0"/>
                        </a:spcBef>
                        <a:spcAft>
                          <a:spcPct val="0"/>
                        </a:spcAft>
                        <a:buClrTx/>
                        <a:buSzTx/>
                        <a:buFontTx/>
                        <a:buNone/>
                        <a:tabLst/>
                      </a:pPr>
                      <a:r>
                        <a:rPr lang="en-CA" sz="2400" dirty="0" err="1">
                          <a:latin typeface="CS Copt" pitchFamily="2" charset="0"/>
                        </a:rPr>
                        <a:t>Loipon</a:t>
                      </a:r>
                      <a:r>
                        <a:rPr lang="en-CA" sz="2400" dirty="0">
                          <a:latin typeface="CS Copt" pitchFamily="2" charset="0"/>
                        </a:rPr>
                        <a:t> </a:t>
                      </a:r>
                      <a:r>
                        <a:rPr lang="en-CA" sz="2400" dirty="0" err="1">
                          <a:latin typeface="CS Copt" pitchFamily="2" charset="0"/>
                        </a:rPr>
                        <a:t>au,af</a:t>
                      </a:r>
                      <a:r>
                        <a:rPr lang="en-CA" sz="2400" dirty="0">
                          <a:latin typeface="CS Copt" pitchFamily="2" charset="0"/>
                        </a:rPr>
                        <a:t> </a:t>
                      </a:r>
                      <a:r>
                        <a:rPr lang="en-CA" sz="2400" dirty="0" err="1">
                          <a:latin typeface="CS Copt" pitchFamily="2" charset="0"/>
                        </a:rPr>
                        <a:t>qen</a:t>
                      </a:r>
                      <a:r>
                        <a:rPr lang="en-CA" sz="2400" dirty="0">
                          <a:latin typeface="CS Copt" pitchFamily="2" charset="0"/>
                        </a:rPr>
                        <a:t> </a:t>
                      </a:r>
                      <a:r>
                        <a:rPr lang="en-CA" sz="2400" dirty="0" err="1">
                          <a:latin typeface="CS Copt" pitchFamily="2" charset="0"/>
                        </a:rPr>
                        <a:t>pi`mhau</a:t>
                      </a:r>
                      <a:r>
                        <a:rPr lang="en-CA" sz="2400" dirty="0">
                          <a:latin typeface="CS Copt" pitchFamily="2" charset="0"/>
                        </a:rPr>
                        <a:t>@ </a:t>
                      </a:r>
                      <a:r>
                        <a:rPr lang="en-CA" sz="2400" dirty="0" err="1">
                          <a:latin typeface="CS Copt" pitchFamily="2" charset="0"/>
                        </a:rPr>
                        <a:t>kata</a:t>
                      </a:r>
                      <a:r>
                        <a:rPr lang="en-CA" sz="2400" dirty="0">
                          <a:latin typeface="CS Copt" pitchFamily="2" charset="0"/>
                        </a:rPr>
                        <a:t> </a:t>
                      </a:r>
                      <a:r>
                        <a:rPr lang="en-CA" sz="2400" dirty="0" err="1">
                          <a:latin typeface="CS Copt" pitchFamily="2" charset="0"/>
                        </a:rPr>
                        <a:t>ni`cmyi</a:t>
                      </a:r>
                      <a:r>
                        <a:rPr lang="en-CA" sz="2400" dirty="0">
                          <a:latin typeface="CS Copt" pitchFamily="2" charset="0"/>
                        </a:rPr>
                        <a:t> `</a:t>
                      </a:r>
                      <a:r>
                        <a:rPr lang="en-CA" sz="2400" dirty="0" err="1">
                          <a:latin typeface="CS Copt" pitchFamily="2" charset="0"/>
                        </a:rPr>
                        <a:t>m`provytikon</a:t>
                      </a:r>
                      <a:r>
                        <a:rPr lang="en-CA" sz="2400" dirty="0">
                          <a:latin typeface="CS Copt" pitchFamily="2" charset="0"/>
                        </a:rPr>
                        <a:t>@ </a:t>
                      </a:r>
                      <a:r>
                        <a:rPr lang="en-CA" sz="2400" dirty="0" err="1">
                          <a:latin typeface="CS Copt" pitchFamily="2" charset="0"/>
                        </a:rPr>
                        <a:t>qen</a:t>
                      </a:r>
                      <a:r>
                        <a:rPr lang="en-CA" sz="2400" dirty="0">
                          <a:latin typeface="CS Copt" pitchFamily="2" charset="0"/>
                        </a:rPr>
                        <a:t> </a:t>
                      </a:r>
                      <a:r>
                        <a:rPr lang="en-CA" sz="2400" dirty="0" err="1">
                          <a:latin typeface="CS Copt" pitchFamily="2" charset="0"/>
                        </a:rPr>
                        <a:t>pimahsomt</a:t>
                      </a:r>
                      <a:r>
                        <a:rPr lang="en-CA" sz="2400" dirty="0">
                          <a:latin typeface="CS Copt" pitchFamily="2" charset="0"/>
                        </a:rPr>
                        <a:t> `</a:t>
                      </a:r>
                      <a:r>
                        <a:rPr lang="en-CA" sz="2400" dirty="0" err="1">
                          <a:latin typeface="CS Copt" pitchFamily="2" charset="0"/>
                        </a:rPr>
                        <a:t>n`eho`ou</a:t>
                      </a:r>
                      <a:r>
                        <a:rPr lang="en-CA" sz="2400" dirty="0">
                          <a:latin typeface="CS Copt" pitchFamily="2" charset="0"/>
                        </a:rPr>
                        <a:t>@ P=,=c `</a:t>
                      </a:r>
                      <a:r>
                        <a:rPr lang="en-CA" sz="2400" dirty="0" err="1">
                          <a:latin typeface="CS Copt" pitchFamily="2" charset="0"/>
                        </a:rPr>
                        <a:t>anecty</a:t>
                      </a:r>
                      <a:r>
                        <a:rPr lang="en-CA" sz="2400" dirty="0">
                          <a:latin typeface="CS Copt" pitchFamily="2" charset="0"/>
                        </a:rPr>
                        <a:t> </a:t>
                      </a:r>
                      <a:r>
                        <a:rPr lang="en-CA" sz="2400" dirty="0" err="1">
                          <a:latin typeface="CS Copt" pitchFamily="2" charset="0"/>
                        </a:rPr>
                        <a:t>eknekrwn</a:t>
                      </a:r>
                      <a:r>
                        <a:rPr lang="en-CA" sz="2400" dirty="0">
                          <a:latin typeface="CS Copt" pitchFamily="2" charset="0"/>
                        </a:rPr>
                        <a:t>.</a:t>
                      </a:r>
                      <a:endParaRPr kumimoji="0" lang="en-US" sz="24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ts val="2500"/>
                        </a:lnSpc>
                        <a:spcBef>
                          <a:spcPts val="0"/>
                        </a:spcBef>
                        <a:spcAft>
                          <a:spcPct val="0"/>
                        </a:spcAft>
                        <a:buClrTx/>
                        <a:buSzTx/>
                        <a:buFontTx/>
                        <a:buNone/>
                        <a:tabLst/>
                      </a:pPr>
                      <a:r>
                        <a:rPr lang="en-CA" sz="2400" kern="1200" dirty="0" err="1">
                          <a:solidFill>
                            <a:schemeClr val="tx1"/>
                          </a:solidFill>
                          <a:latin typeface="CS Copt" pitchFamily="2" charset="0"/>
                          <a:ea typeface="+mn-ea"/>
                          <a:cs typeface="+mn-cs"/>
                        </a:rPr>
                        <a:t>Allylouia</a:t>
                      </a:r>
                      <a:endParaRPr lang="en-CA" sz="2400" kern="1200" dirty="0">
                        <a:solidFill>
                          <a:schemeClr val="tx1"/>
                        </a:solidFill>
                        <a:latin typeface="CS Copt" pitchFamily="2" charset="0"/>
                        <a:ea typeface="+mn-ea"/>
                        <a:cs typeface="+mn-cs"/>
                      </a:endParaRPr>
                    </a:p>
                    <a:p>
                      <a:pPr marL="0" marR="0" lvl="0" indent="0" algn="l" defTabSz="914400" rtl="0" eaLnBrk="1" fontAlgn="base" latinLnBrk="0" hangingPunct="1">
                        <a:lnSpc>
                          <a:spcPts val="2500"/>
                        </a:lnSpc>
                        <a:spcBef>
                          <a:spcPts val="0"/>
                        </a:spcBef>
                        <a:spcAft>
                          <a:spcPct val="0"/>
                        </a:spcAft>
                        <a:buClrTx/>
                        <a:buSzTx/>
                        <a:buFontTx/>
                        <a:buNone/>
                        <a:tabLst/>
                      </a:pPr>
                      <a:r>
                        <a:rPr lang="en-CA" sz="2400" kern="1200" dirty="0">
                          <a:solidFill>
                            <a:schemeClr val="tx1"/>
                          </a:solidFill>
                          <a:latin typeface="CS Copt" pitchFamily="2" charset="0"/>
                          <a:ea typeface="+mn-ea"/>
                          <a:cs typeface="+mn-cs"/>
                        </a:rPr>
                        <a:t>=a=l@ =a=l =a=l I=y=c</a:t>
                      </a:r>
                      <a:r>
                        <a:rPr lang="en-CA" sz="2400" kern="1200" baseline="0" dirty="0">
                          <a:solidFill>
                            <a:schemeClr val="tx1"/>
                          </a:solidFill>
                          <a:latin typeface="CS Copt" pitchFamily="2" charset="0"/>
                          <a:ea typeface="+mn-ea"/>
                          <a:cs typeface="+mn-cs"/>
                        </a:rPr>
                        <a:t> </a:t>
                      </a:r>
                      <a:r>
                        <a:rPr lang="en-CA" sz="2400" kern="1200" dirty="0">
                          <a:solidFill>
                            <a:schemeClr val="tx1"/>
                          </a:solidFill>
                          <a:latin typeface="CS Copt" pitchFamily="2" charset="0"/>
                          <a:ea typeface="+mn-ea"/>
                          <a:cs typeface="+mn-cs"/>
                        </a:rPr>
                        <a:t>P=,=c `</a:t>
                      </a:r>
                      <a:r>
                        <a:rPr lang="en-CA" sz="2400" kern="1200" dirty="0" err="1">
                          <a:solidFill>
                            <a:schemeClr val="tx1"/>
                          </a:solidFill>
                          <a:latin typeface="CS Copt" pitchFamily="2" charset="0"/>
                          <a:ea typeface="+mn-ea"/>
                          <a:cs typeface="+mn-cs"/>
                        </a:rPr>
                        <a:t>p`Ouro</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nte</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p`w`ou</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aftwnf</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ebolqen</a:t>
                      </a:r>
                      <a:r>
                        <a:rPr lang="en-CA" sz="2400" kern="1200" dirty="0">
                          <a:solidFill>
                            <a:schemeClr val="tx1"/>
                          </a:solidFill>
                          <a:latin typeface="CS Copt" pitchFamily="2" charset="0"/>
                          <a:ea typeface="+mn-ea"/>
                          <a:cs typeface="+mn-cs"/>
                        </a:rPr>
                        <a:t> </a:t>
                      </a:r>
                      <a:r>
                        <a:rPr lang="en-CA" sz="2400" kern="1200" dirty="0" err="1">
                          <a:solidFill>
                            <a:schemeClr val="tx1"/>
                          </a:solidFill>
                          <a:latin typeface="CS Copt" pitchFamily="2" charset="0"/>
                          <a:ea typeface="+mn-ea"/>
                          <a:cs typeface="+mn-cs"/>
                        </a:rPr>
                        <a:t>ny`e;mw`out</a:t>
                      </a:r>
                      <a:r>
                        <a:rPr lang="en-CA" sz="2400" kern="1200" dirty="0">
                          <a:solidFill>
                            <a:schemeClr val="tx1"/>
                          </a:solidFill>
                          <a:latin typeface="CS Copt" pitchFamily="2" charset="0"/>
                          <a:ea typeface="+mn-ea"/>
                          <a:cs typeface="+mn-cs"/>
                        </a:rPr>
                        <a:t>.</a:t>
                      </a:r>
                      <a:r>
                        <a:rPr lang="en-CA" sz="2400" dirty="0"/>
                        <a:t> </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ts val="2500"/>
                        </a:lnSpc>
                        <a:spcBef>
                          <a:spcPts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ts val="2500"/>
                        </a:lnSpc>
                        <a:spcBef>
                          <a:spcPts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cw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en-US" sz="2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200" dirty="0"/>
                        <a:t>Puis il fut placé dans le tombeau, selon les paroles prophétiques, et le troisième jour, le Christ ressuscita d‘entre les morts.</a:t>
                      </a:r>
                    </a:p>
                    <a:p>
                      <a:pPr marL="0" marR="0" lvl="0" indent="0" algn="l" defTabSz="914400" rtl="0" eaLnBrk="1" fontAlgn="base" latinLnBrk="0" hangingPunct="1">
                        <a:lnSpc>
                          <a:spcPct val="100000"/>
                        </a:lnSpc>
                        <a:spcBef>
                          <a:spcPct val="20000"/>
                        </a:spcBef>
                        <a:spcAft>
                          <a:spcPct val="0"/>
                        </a:spcAft>
                        <a:buClrTx/>
                        <a:buSzTx/>
                        <a:buFontTx/>
                        <a:buNone/>
                        <a:tabLst/>
                      </a:pPr>
                      <a:endParaRPr lang="fr-FR" sz="2200" dirty="0"/>
                    </a:p>
                    <a:p>
                      <a:pPr marL="0" marR="0" lvl="0" indent="0" algn="l" defTabSz="914400" rtl="0" eaLnBrk="1" fontAlgn="base" latinLnBrk="0" hangingPunct="1">
                        <a:lnSpc>
                          <a:spcPct val="100000"/>
                        </a:lnSpc>
                        <a:spcBef>
                          <a:spcPct val="20000"/>
                        </a:spcBef>
                        <a:spcAft>
                          <a:spcPct val="0"/>
                        </a:spcAft>
                        <a:buClrTx/>
                        <a:buSzTx/>
                        <a:buFontTx/>
                        <a:buNone/>
                        <a:tabLst/>
                      </a:pPr>
                      <a:r>
                        <a:rPr lang="fr-FR" sz="2200" dirty="0"/>
                        <a:t>Alléluia (3)</a:t>
                      </a:r>
                    </a:p>
                    <a:p>
                      <a:pPr marL="0" marR="0" lvl="0" indent="0" algn="l" defTabSz="914400" rtl="0" eaLnBrk="1" fontAlgn="base" latinLnBrk="0" hangingPunct="1">
                        <a:lnSpc>
                          <a:spcPct val="100000"/>
                        </a:lnSpc>
                        <a:spcBef>
                          <a:spcPct val="20000"/>
                        </a:spcBef>
                        <a:spcAft>
                          <a:spcPct val="0"/>
                        </a:spcAft>
                        <a:buClrTx/>
                        <a:buSzTx/>
                        <a:buFontTx/>
                        <a:buNone/>
                        <a:tabLst/>
                      </a:pPr>
                      <a:r>
                        <a:rPr lang="fr-FR" sz="2200" dirty="0"/>
                        <a:t>Jésus Christ,         le Roi de gloire,   ressuscita d'entre les morts.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Sauve-nous et aie piété de nous.</a:t>
                      </a:r>
                      <a:endParaRPr kumimoji="0" lang="fr-CA"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وأيضا وُضع في القبر، حسب الأصوات النبوية، وفي اليوم الثالث، المسيح قام من الأموات.</a:t>
                      </a:r>
                      <a:endParaRPr lang="fr-CA" sz="2800" dirty="0"/>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هلليلويا هلليلويا، هلليلويا هلليلويا، يسوع المسيح</a:t>
                      </a:r>
                      <a:r>
                        <a:rPr lang="fr-CA" sz="2800" dirty="0"/>
                        <a:t>  </a:t>
                      </a:r>
                      <a:r>
                        <a:rPr lang="ar-EG" sz="2800" dirty="0"/>
                        <a:t> ملك المجد،</a:t>
                      </a:r>
                      <a:r>
                        <a:rPr lang="fr-CA" sz="2800" dirty="0"/>
                        <a:t>      </a:t>
                      </a:r>
                      <a:r>
                        <a:rPr lang="ar-EG" sz="2800" dirty="0"/>
                        <a:t> قام من بين الأموات.</a:t>
                      </a:r>
                      <a:endParaRPr lang="fr-CA" sz="2800" dirty="0"/>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خلصنا وإرحمنا.</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Text Box 14"/>
          <p:cNvSpPr txBox="1">
            <a:spLocks noChangeArrowheads="1"/>
          </p:cNvSpPr>
          <p:nvPr/>
        </p:nvSpPr>
        <p:spPr bwMode="auto">
          <a:xfrm>
            <a:off x="659217" y="-19055"/>
            <a:ext cx="9492092" cy="615553"/>
          </a:xfrm>
          <a:prstGeom prst="rect">
            <a:avLst/>
          </a:prstGeom>
          <a:solidFill>
            <a:schemeClr val="accent6"/>
          </a:solidFill>
          <a:ln w="9525">
            <a:solidFill>
              <a:schemeClr val="tx1"/>
            </a:solidFill>
            <a:miter lim="800000"/>
            <a:headEnd/>
            <a:tailEnd/>
          </a:ln>
          <a:effectLst/>
        </p:spPr>
        <p:txBody>
          <a:bodyPr wrap="square">
            <a:spAutoFit/>
          </a:bodyPr>
          <a:lstStyle/>
          <a:p>
            <a:pPr algn="ctr">
              <a:spcBef>
                <a:spcPct val="0"/>
              </a:spcBef>
            </a:pPr>
            <a:r>
              <a:rPr lang="en-US" sz="3400" b="1" dirty="0">
                <a:latin typeface="+mn-lt"/>
              </a:rPr>
              <a:t>RESSURECTION WATOS ASPASMOS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28019" name="Group 19"/>
          <p:cNvGraphicFramePr>
            <a:graphicFrameLocks noGrp="1"/>
          </p:cNvGraphicFramePr>
          <p:nvPr>
            <p:extLst>
              <p:ext uri="{D42A27DB-BD31-4B8C-83A1-F6EECF244321}">
                <p14:modId xmlns:p14="http://schemas.microsoft.com/office/powerpoint/2010/main" val="3938835496"/>
              </p:ext>
            </p:extLst>
          </p:nvPr>
        </p:nvGraphicFramePr>
        <p:xfrm>
          <a:off x="182907" y="1503364"/>
          <a:ext cx="10489704" cy="4968240"/>
        </p:xfrm>
        <a:graphic>
          <a:graphicData uri="http://schemas.openxmlformats.org/drawingml/2006/table">
            <a:tbl>
              <a:tblPr/>
              <a:tblGrid>
                <a:gridCol w="3436198">
                  <a:extLst>
                    <a:ext uri="{9D8B030D-6E8A-4147-A177-3AD203B41FA5}">
                      <a16:colId xmlns:a16="http://schemas.microsoft.com/office/drawing/2014/main" val="20000"/>
                    </a:ext>
                  </a:extLst>
                </a:gridCol>
                <a:gridCol w="3526754">
                  <a:extLst>
                    <a:ext uri="{9D8B030D-6E8A-4147-A177-3AD203B41FA5}">
                      <a16:colId xmlns:a16="http://schemas.microsoft.com/office/drawing/2014/main" val="20001"/>
                    </a:ext>
                  </a:extLst>
                </a:gridCol>
                <a:gridCol w="3526752">
                  <a:extLst>
                    <a:ext uri="{9D8B030D-6E8A-4147-A177-3AD203B41FA5}">
                      <a16:colId xmlns:a16="http://schemas.microsoft.com/office/drawing/2014/main" val="20002"/>
                    </a:ext>
                  </a:extLst>
                </a:gridCol>
              </a:tblGrid>
              <a:tr h="42299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kern="1200" cap="none" normalizeH="0" baseline="0" dirty="0" err="1">
                          <a:ln>
                            <a:noFill/>
                          </a:ln>
                          <a:solidFill>
                            <a:schemeClr val="tx1"/>
                          </a:solidFill>
                          <a:effectLst/>
                          <a:latin typeface="Coptic1" pitchFamily="2" charset="0"/>
                          <a:ea typeface="+mn-ea"/>
                          <a:cs typeface="Arial" charset="0"/>
                        </a:rPr>
                        <a:t>Elicabet</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acmici</a:t>
                      </a:r>
                      <a:r>
                        <a:rPr kumimoji="0" lang="fr-FR" sz="2500" b="0" i="0" u="none" strike="noStrike" kern="1200" cap="none" normalizeH="0" baseline="0" dirty="0">
                          <a:ln>
                            <a:noFill/>
                          </a:ln>
                          <a:solidFill>
                            <a:schemeClr val="tx1"/>
                          </a:solidFill>
                          <a:effectLst/>
                          <a:latin typeface="Coptic1" pitchFamily="2" charset="0"/>
                          <a:ea typeface="+mn-ea"/>
                          <a:cs typeface="Arial" charset="0"/>
                        </a:rPr>
                        <a:t> nous</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ri: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acmou</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epefran</a:t>
                      </a:r>
                      <a:r>
                        <a:rPr kumimoji="0" lang="fr-FR" sz="2500" b="0" i="0" u="none" strike="noStrike" kern="1200" cap="none" normalizeH="0" baseline="0" dirty="0">
                          <a:ln>
                            <a:noFill/>
                          </a:ln>
                          <a:solidFill>
                            <a:schemeClr val="tx1"/>
                          </a:solidFill>
                          <a:effectLst/>
                          <a:latin typeface="Coptic1" pitchFamily="2" charset="0"/>
                          <a:ea typeface="+mn-ea"/>
                          <a:cs typeface="Arial" charset="0"/>
                        </a:rPr>
                        <a:t> je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Iwann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c: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Za,ariac</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piou</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b: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avouwn</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nrwf</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euhwc</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eVnou</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kern="1200" cap="none" normalizeH="0" baseline="0" dirty="0" err="1">
                          <a:ln>
                            <a:noFill/>
                          </a:ln>
                          <a:solidFill>
                            <a:schemeClr val="tx1"/>
                          </a:solidFill>
                          <a:effectLst/>
                          <a:latin typeface="Coptic1" pitchFamily="2" charset="0"/>
                          <a:ea typeface="+mn-ea"/>
                          <a:cs typeface="Arial" charset="0"/>
                        </a:rPr>
                        <a:t>Mpe</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ouon</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twnf</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qen</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nijinmici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nte</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nihiomi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efoni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mmok</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nyok</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ounis</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qen</a:t>
                      </a:r>
                      <a:r>
                        <a:rPr kumimoji="0" lang="fr-FR" sz="2500" b="0" i="0" u="none" strike="noStrike" kern="1200" cap="none" normalizeH="0" baseline="0" dirty="0">
                          <a:ln>
                            <a:noFill/>
                          </a:ln>
                          <a:solidFill>
                            <a:schemeClr val="tx1"/>
                          </a:solidFill>
                          <a:effectLst/>
                          <a:latin typeface="Coptic1" pitchFamily="2" charset="0"/>
                          <a:ea typeface="+mn-ea"/>
                          <a:cs typeface="Arial" charset="0"/>
                        </a:rPr>
                        <a:t> n</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eyouab</a:t>
                      </a:r>
                      <a:r>
                        <a:rPr kumimoji="0" lang="fr-FR" sz="2500" b="0" i="0" u="none" strike="noStrike" kern="1200" cap="none" normalizeH="0" baseline="0" dirty="0">
                          <a:ln>
                            <a:noFill/>
                          </a:ln>
                          <a:solidFill>
                            <a:schemeClr val="tx1"/>
                          </a:solidFill>
                          <a:effectLst/>
                          <a:latin typeface="Coptic1" pitchFamily="2" charset="0"/>
                          <a:ea typeface="+mn-ea"/>
                          <a:cs typeface="Arial" charset="0"/>
                        </a:rPr>
                        <a:t> t</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rou</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Iwann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c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piref</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wmc</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endParaRPr kumimoji="0" lang="en-US" sz="2500" b="0" i="0" u="none" strike="noStrike" kern="1200" cap="none" normalizeH="0" baseline="0" dirty="0">
                        <a:ln>
                          <a:noFill/>
                        </a:ln>
                        <a:solidFill>
                          <a:schemeClr val="tx1"/>
                        </a:solidFill>
                        <a:effectLst/>
                        <a:latin typeface="Coptic1" pitchFamily="2" charset="0"/>
                        <a:ea typeface="+mn-ea"/>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700" dirty="0">
                          <a:solidFill>
                            <a:schemeClr val="tx1"/>
                          </a:solidFill>
                          <a:latin typeface="HelveticaNeue"/>
                        </a:rPr>
                        <a:t>Elizabeth gave </a:t>
                      </a:r>
                      <a:r>
                        <a:rPr lang="fr-FR" sz="2700" dirty="0" err="1">
                          <a:solidFill>
                            <a:schemeClr val="tx1"/>
                          </a:solidFill>
                          <a:latin typeface="HelveticaNeue"/>
                        </a:rPr>
                        <a:t>birth</a:t>
                      </a:r>
                      <a:r>
                        <a:rPr lang="fr-FR" sz="2700" dirty="0">
                          <a:solidFill>
                            <a:schemeClr val="tx1"/>
                          </a:solidFill>
                          <a:latin typeface="HelveticaNeue"/>
                        </a:rPr>
                        <a:t> to a son, she </a:t>
                      </a:r>
                      <a:r>
                        <a:rPr lang="fr-FR" sz="2700" dirty="0" err="1">
                          <a:solidFill>
                            <a:schemeClr val="tx1"/>
                          </a:solidFill>
                          <a:latin typeface="HelveticaNeue"/>
                        </a:rPr>
                        <a:t>named</a:t>
                      </a:r>
                      <a:r>
                        <a:rPr lang="fr-FR" sz="2700" dirty="0">
                          <a:solidFill>
                            <a:schemeClr val="tx1"/>
                          </a:solidFill>
                          <a:latin typeface="HelveticaNeue"/>
                        </a:rPr>
                        <a:t> him John, Zacharias the </a:t>
                      </a:r>
                      <a:r>
                        <a:rPr lang="fr-FR" sz="2700" dirty="0" err="1">
                          <a:solidFill>
                            <a:schemeClr val="tx1"/>
                          </a:solidFill>
                          <a:latin typeface="HelveticaNeue"/>
                        </a:rPr>
                        <a:t>priest</a:t>
                      </a:r>
                      <a:r>
                        <a:rPr lang="fr-FR" sz="2700" dirty="0">
                          <a:solidFill>
                            <a:schemeClr val="tx1"/>
                          </a:solidFill>
                          <a:latin typeface="HelveticaNeue"/>
                        </a:rPr>
                        <a:t> </a:t>
                      </a:r>
                      <a:r>
                        <a:rPr lang="fr-FR" sz="2700" dirty="0" err="1">
                          <a:solidFill>
                            <a:schemeClr val="tx1"/>
                          </a:solidFill>
                          <a:latin typeface="HelveticaNeue"/>
                        </a:rPr>
                        <a:t>opened</a:t>
                      </a:r>
                      <a:r>
                        <a:rPr lang="fr-FR" sz="2700" dirty="0">
                          <a:solidFill>
                            <a:schemeClr val="tx1"/>
                          </a:solidFill>
                          <a:latin typeface="HelveticaNeue"/>
                        </a:rPr>
                        <a:t> </a:t>
                      </a:r>
                      <a:r>
                        <a:rPr lang="fr-FR" sz="2700" dirty="0" err="1">
                          <a:solidFill>
                            <a:schemeClr val="tx1"/>
                          </a:solidFill>
                          <a:latin typeface="HelveticaNeue"/>
                        </a:rPr>
                        <a:t>his</a:t>
                      </a:r>
                      <a:r>
                        <a:rPr lang="fr-FR" sz="2700" dirty="0">
                          <a:solidFill>
                            <a:schemeClr val="tx1"/>
                          </a:solidFill>
                          <a:latin typeface="HelveticaNeue"/>
                        </a:rPr>
                        <a:t> </a:t>
                      </a:r>
                      <a:r>
                        <a:rPr lang="fr-FR" sz="2700" dirty="0" err="1">
                          <a:solidFill>
                            <a:schemeClr val="tx1"/>
                          </a:solidFill>
                          <a:latin typeface="HelveticaNeue"/>
                        </a:rPr>
                        <a:t>mouth</a:t>
                      </a:r>
                      <a:r>
                        <a:rPr lang="fr-FR" sz="2700" dirty="0">
                          <a:solidFill>
                            <a:schemeClr val="tx1"/>
                          </a:solidFill>
                          <a:latin typeface="HelveticaNeue"/>
                        </a:rPr>
                        <a:t>, </a:t>
                      </a:r>
                      <a:r>
                        <a:rPr lang="fr-FR" sz="2700" dirty="0" err="1">
                          <a:solidFill>
                            <a:schemeClr val="tx1"/>
                          </a:solidFill>
                          <a:latin typeface="HelveticaNeue"/>
                        </a:rPr>
                        <a:t>praising</a:t>
                      </a:r>
                      <a:r>
                        <a:rPr lang="fr-FR" sz="2700" dirty="0">
                          <a:solidFill>
                            <a:schemeClr val="tx1"/>
                          </a:solidFill>
                          <a:latin typeface="HelveticaNeue"/>
                        </a:rPr>
                        <a:t> </a:t>
                      </a:r>
                      <a:r>
                        <a:rPr lang="fr-FR" sz="2700" dirty="0" err="1">
                          <a:solidFill>
                            <a:schemeClr val="tx1"/>
                          </a:solidFill>
                          <a:latin typeface="HelveticaNeue"/>
                        </a:rPr>
                        <a:t>God.Among</a:t>
                      </a:r>
                      <a:r>
                        <a:rPr lang="fr-FR" sz="2700" dirty="0">
                          <a:solidFill>
                            <a:schemeClr val="tx1"/>
                          </a:solidFill>
                          <a:latin typeface="HelveticaNeue"/>
                        </a:rPr>
                        <a:t> </a:t>
                      </a:r>
                      <a:r>
                        <a:rPr lang="fr-FR" sz="2700" dirty="0" err="1">
                          <a:solidFill>
                            <a:schemeClr val="tx1"/>
                          </a:solidFill>
                          <a:latin typeface="HelveticaNeue"/>
                        </a:rPr>
                        <a:t>those</a:t>
                      </a:r>
                      <a:r>
                        <a:rPr lang="fr-FR" sz="2700" dirty="0">
                          <a:solidFill>
                            <a:schemeClr val="tx1"/>
                          </a:solidFill>
                          <a:latin typeface="HelveticaNeue"/>
                        </a:rPr>
                        <a:t> </a:t>
                      </a:r>
                      <a:r>
                        <a:rPr lang="fr-FR" sz="2700" dirty="0" err="1">
                          <a:solidFill>
                            <a:schemeClr val="tx1"/>
                          </a:solidFill>
                          <a:latin typeface="HelveticaNeue"/>
                        </a:rPr>
                        <a:t>born</a:t>
                      </a:r>
                      <a:r>
                        <a:rPr lang="fr-FR" sz="2700" dirty="0">
                          <a:solidFill>
                            <a:schemeClr val="tx1"/>
                          </a:solidFill>
                          <a:latin typeface="HelveticaNeue"/>
                        </a:rPr>
                        <a:t> of </a:t>
                      </a:r>
                      <a:r>
                        <a:rPr lang="fr-FR" sz="2700" dirty="0" err="1">
                          <a:solidFill>
                            <a:schemeClr val="tx1"/>
                          </a:solidFill>
                          <a:latin typeface="HelveticaNeue"/>
                        </a:rPr>
                        <a:t>women</a:t>
                      </a:r>
                      <a:r>
                        <a:rPr lang="fr-FR" sz="2700" dirty="0">
                          <a:solidFill>
                            <a:schemeClr val="tx1"/>
                          </a:solidFill>
                          <a:latin typeface="HelveticaNeue"/>
                        </a:rPr>
                        <a:t>, no one is like you, you are </a:t>
                      </a:r>
                      <a:r>
                        <a:rPr lang="fr-FR" sz="2700" dirty="0" err="1">
                          <a:solidFill>
                            <a:schemeClr val="tx1"/>
                          </a:solidFill>
                          <a:latin typeface="HelveticaNeue"/>
                        </a:rPr>
                        <a:t>great</a:t>
                      </a:r>
                      <a:r>
                        <a:rPr lang="fr-FR" sz="2700" dirty="0">
                          <a:solidFill>
                            <a:schemeClr val="tx1"/>
                          </a:solidFill>
                          <a:latin typeface="HelveticaNeue"/>
                        </a:rPr>
                        <a:t> </a:t>
                      </a:r>
                      <a:r>
                        <a:rPr lang="fr-FR" sz="2700" dirty="0" err="1">
                          <a:solidFill>
                            <a:schemeClr val="tx1"/>
                          </a:solidFill>
                          <a:latin typeface="HelveticaNeue"/>
                        </a:rPr>
                        <a:t>among</a:t>
                      </a:r>
                      <a:r>
                        <a:rPr lang="fr-FR" sz="2700" dirty="0">
                          <a:solidFill>
                            <a:schemeClr val="tx1"/>
                          </a:solidFill>
                          <a:latin typeface="HelveticaNeue"/>
                        </a:rPr>
                        <a:t> the saints, O John the </a:t>
                      </a:r>
                      <a:r>
                        <a:rPr lang="fr-FR" sz="2700" dirty="0" err="1">
                          <a:solidFill>
                            <a:schemeClr val="tx1"/>
                          </a:solidFill>
                          <a:latin typeface="HelveticaNeue"/>
                        </a:rPr>
                        <a:t>Baptist</a:t>
                      </a:r>
                      <a:r>
                        <a:rPr lang="fr-FR" sz="2700" dirty="0">
                          <a:solidFill>
                            <a:schemeClr val="tx1"/>
                          </a:solidFill>
                          <a:latin typeface="HelveticaNeue"/>
                        </a:rPr>
                        <a:t>.</a:t>
                      </a:r>
                      <a:endParaRPr kumimoji="0" lang="fr-CA" sz="27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500" dirty="0">
                          <a:solidFill>
                            <a:schemeClr val="tx1"/>
                          </a:solidFill>
                          <a:latin typeface="TimesNewRomanPSMT"/>
                        </a:rPr>
                        <a:t>ولدت أليصابات إبناً، دعت إسمه يوحنا، زكريا الكاهن أنفتح فاه، مسبحاً الله.لم يقم في مواليد النساء، مَنْ يشبهك، أنت عظيم في جميع القديسين، يا يوحنا المعمدان.</a:t>
                      </a:r>
                      <a:endParaRPr kumimoji="0" lang="en-US" sz="35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28014" name="Text Box 14"/>
          <p:cNvSpPr txBox="1">
            <a:spLocks noChangeArrowheads="1"/>
          </p:cNvSpPr>
          <p:nvPr/>
        </p:nvSpPr>
        <p:spPr bwMode="auto">
          <a:xfrm>
            <a:off x="0" y="0"/>
            <a:ext cx="10974388" cy="1136650"/>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400" b="1" dirty="0" err="1">
                <a:latin typeface="Arial" charset="0"/>
              </a:rPr>
              <a:t>Kiahk</a:t>
            </a:r>
            <a:r>
              <a:rPr lang="en-US" sz="3400" b="1" dirty="0">
                <a:latin typeface="Arial" charset="0"/>
              </a:rPr>
              <a:t> Gospel Response - Week </a:t>
            </a:r>
            <a:r>
              <a:rPr lang="fr-FR" sz="3400" b="1" dirty="0">
                <a:latin typeface="Arial" charset="0"/>
              </a:rPr>
              <a:t>4</a:t>
            </a:r>
            <a:endParaRPr lang="en-US" sz="3400" b="1" dirty="0">
              <a:latin typeface="Arial" charset="0"/>
            </a:endParaRPr>
          </a:p>
          <a:p>
            <a:pPr algn="ctr">
              <a:spcBef>
                <a:spcPct val="0"/>
              </a:spcBef>
            </a:pPr>
            <a:r>
              <a:rPr lang="ar-EG" sz="3400" b="1" dirty="0">
                <a:latin typeface="Arial" charset="0"/>
              </a:rPr>
              <a:t>مرد الأنجيل – شهر كيهك – الأسبوع </a:t>
            </a:r>
            <a:r>
              <a:rPr lang="ar-SA" sz="3400" b="1" dirty="0">
                <a:latin typeface="Arial" charset="0"/>
              </a:rPr>
              <a:t>٤</a:t>
            </a:r>
            <a:endParaRPr lang="en-US" sz="34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extLst>
      <p:ext uri="{BB962C8B-B14F-4D97-AF65-F5344CB8AC3E}">
        <p14:creationId xmlns:p14="http://schemas.microsoft.com/office/powerpoint/2010/main" val="3921792885"/>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77389" name="Group 77"/>
          <p:cNvGraphicFramePr>
            <a:graphicFrameLocks noGrp="1"/>
          </p:cNvGraphicFramePr>
          <p:nvPr/>
        </p:nvGraphicFramePr>
        <p:xfrm>
          <a:off x="91453" y="152400"/>
          <a:ext cx="10235463" cy="4470400"/>
        </p:xfrm>
        <a:graphic>
          <a:graphicData uri="http://schemas.openxmlformats.org/drawingml/2006/table">
            <a:tbl>
              <a:tblPr/>
              <a:tblGrid>
                <a:gridCol w="5595386">
                  <a:extLst>
                    <a:ext uri="{9D8B030D-6E8A-4147-A177-3AD203B41FA5}">
                      <a16:colId xmlns:a16="http://schemas.microsoft.com/office/drawing/2014/main" val="20000"/>
                    </a:ext>
                  </a:extLst>
                </a:gridCol>
                <a:gridCol w="4640077">
                  <a:extLst>
                    <a:ext uri="{9D8B030D-6E8A-4147-A177-3AD203B41FA5}">
                      <a16:colId xmlns:a16="http://schemas.microsoft.com/office/drawing/2014/main" val="20001"/>
                    </a:ext>
                  </a:extLst>
                </a:gridCol>
              </a:tblGrid>
              <a:tr h="447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Ô Seigneur, Dieu des armées, reviens donc et regarde du haut des cieux. Maintiens cette vigne, rétablit-la et fixe-la, celle que Ta droite a planté.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أيُها الربُ إله القوات ارجع واطلع من السماء</a:t>
                      </a:r>
                      <a:r>
                        <a:rPr kumimoji="0" lang="ar-EG" sz="3300" b="0" i="0" u="none" strike="noStrike" cap="none" normalizeH="0" baseline="0" dirty="0">
                          <a:ln>
                            <a:noFill/>
                          </a:ln>
                          <a:solidFill>
                            <a:schemeClr val="tx1"/>
                          </a:solidFill>
                          <a:effectLst/>
                          <a:latin typeface="Arial" charset="0"/>
                          <a:cs typeface="Arial" charset="0"/>
                        </a:rPr>
                        <a:t> </a:t>
                      </a:r>
                      <a:r>
                        <a:rPr kumimoji="0" lang="ar-SA" sz="3300" b="0" i="0" u="none" strike="noStrike" cap="none" normalizeH="0" baseline="0" dirty="0">
                          <a:ln>
                            <a:noFill/>
                          </a:ln>
                          <a:solidFill>
                            <a:schemeClr val="tx1"/>
                          </a:solidFill>
                          <a:effectLst/>
                          <a:latin typeface="Arial" charset="0"/>
                          <a:cs typeface="Arial" charset="0"/>
                        </a:rPr>
                        <a:t>وانظروتعهد هذه الكرمة،</a:t>
                      </a:r>
                      <a:r>
                        <a:rPr kumimoji="0" lang="en-US" sz="3300" b="0" i="0" u="none" strike="noStrike" cap="none" normalizeH="0" baseline="0" dirty="0">
                          <a:ln>
                            <a:noFill/>
                          </a:ln>
                          <a:solidFill>
                            <a:schemeClr val="tx1"/>
                          </a:solidFill>
                          <a:effectLst/>
                          <a:latin typeface="Arial" charset="0"/>
                          <a:cs typeface="Arial" pitchFamily="34" charset="0"/>
                        </a:rPr>
                        <a:t> </a:t>
                      </a:r>
                      <a:r>
                        <a:rPr kumimoji="0" lang="ar-SA" sz="3300" b="0" i="0" u="none" strike="noStrike" cap="none" normalizeH="0" baseline="0" dirty="0">
                          <a:ln>
                            <a:noFill/>
                          </a:ln>
                          <a:solidFill>
                            <a:schemeClr val="tx1"/>
                          </a:solidFill>
                          <a:effectLst/>
                          <a:latin typeface="Arial" charset="0"/>
                          <a:cs typeface="Arial" pitchFamily="34" charset="0"/>
                        </a:rPr>
                        <a:t>اصلحها وثبتها.  هذه التى غرستها يمينك. </a:t>
                      </a:r>
                      <a:endParaRPr kumimoji="0" lang="en-CA" sz="33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pitchFamily="34" charset="0"/>
                        </a:rPr>
                        <a:t>هلليلويا</a:t>
                      </a:r>
                      <a:r>
                        <a:rPr kumimoji="0" lang="ar-EG" sz="3300" b="0" i="0" u="none" strike="noStrike" cap="none" normalizeH="0" baseline="0" dirty="0">
                          <a:ln>
                            <a:noFill/>
                          </a:ln>
                          <a:solidFill>
                            <a:schemeClr val="tx1"/>
                          </a:solidFill>
                          <a:effectLst/>
                          <a:latin typeface="Arial" charset="0"/>
                          <a:cs typeface="Arial" pitchFamily="34" charset="0"/>
                        </a:rPr>
                        <a:t>    </a:t>
                      </a:r>
                      <a:r>
                        <a:rPr kumimoji="0" lang="ar-SA" sz="3300" b="0" i="0" u="none" strike="noStrike" cap="none" normalizeH="0" baseline="0" dirty="0">
                          <a:ln>
                            <a:noFill/>
                          </a:ln>
                          <a:solidFill>
                            <a:schemeClr val="tx1"/>
                          </a:solidFill>
                          <a:effectLst/>
                          <a:latin typeface="Arial" charset="0"/>
                          <a:cs typeface="Arial" pitchFamily="34" charset="0"/>
                        </a:rPr>
                        <a:t> هلليلويا</a:t>
                      </a:r>
                      <a:endParaRPr kumimoji="0" lang="ar-EG" sz="33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pitchFamily="34" charset="0"/>
                        </a:rPr>
                        <a:t>هلليلويا.</a:t>
                      </a:r>
                      <a:r>
                        <a:rPr kumimoji="0" lang="en-US" sz="33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28891" name="Group 27"/>
          <p:cNvGraphicFramePr>
            <a:graphicFrameLocks noGrp="1"/>
          </p:cNvGraphicFramePr>
          <p:nvPr/>
        </p:nvGraphicFramePr>
        <p:xfrm>
          <a:off x="91453" y="76200"/>
          <a:ext cx="10235463" cy="4470400"/>
        </p:xfrm>
        <a:graphic>
          <a:graphicData uri="http://schemas.openxmlformats.org/drawingml/2006/table">
            <a:tbl>
              <a:tblPr/>
              <a:tblGrid>
                <a:gridCol w="5656440">
                  <a:extLst>
                    <a:ext uri="{9D8B030D-6E8A-4147-A177-3AD203B41FA5}">
                      <a16:colId xmlns:a16="http://schemas.microsoft.com/office/drawing/2014/main" val="20000"/>
                    </a:ext>
                  </a:extLst>
                </a:gridCol>
                <a:gridCol w="4579023">
                  <a:extLst>
                    <a:ext uri="{9D8B030D-6E8A-4147-A177-3AD203B41FA5}">
                      <a16:colId xmlns:a16="http://schemas.microsoft.com/office/drawing/2014/main" val="20001"/>
                    </a:ext>
                  </a:extLst>
                </a:gridCol>
              </a:tblGrid>
              <a:tr h="447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3000" b="0" i="0" u="none" strike="noStrike" cap="none" normalizeH="0" baseline="0" dirty="0">
                          <a:ln>
                            <a:noFill/>
                          </a:ln>
                          <a:solidFill>
                            <a:schemeClr val="tx1"/>
                          </a:solidFill>
                          <a:effectLst/>
                          <a:latin typeface="Arial" charset="0"/>
                          <a:ea typeface="SimSun" pitchFamily="2" charset="-122"/>
                          <a:cs typeface="Arial" charset="0"/>
                        </a:rPr>
                        <a:t>bénis </a:t>
                      </a:r>
                      <a:r>
                        <a:rPr kumimoji="0" lang="fr-CA" sz="3000" b="0" i="0" u="none" strike="noStrike" cap="none" normalizeH="0" baseline="0" dirty="0">
                          <a:ln>
                            <a:noFill/>
                          </a:ln>
                          <a:solidFill>
                            <a:schemeClr val="tx1"/>
                          </a:solidFill>
                          <a:effectLst/>
                          <a:latin typeface="Arial" charset="0"/>
                          <a:cs typeface="Arial" charset="0"/>
                        </a:rPr>
                        <a:t>les vents </a:t>
                      </a:r>
                      <a:br>
                        <a:rPr kumimoji="0" lang="fr-CA" sz="3000" b="0" i="0" u="none" strike="noStrike" cap="none" normalizeH="0" baseline="0" dirty="0">
                          <a:ln>
                            <a:noFill/>
                          </a:ln>
                          <a:solidFill>
                            <a:schemeClr val="tx1"/>
                          </a:solidFill>
                          <a:effectLst/>
                          <a:latin typeface="Arial" charset="0"/>
                          <a:cs typeface="Arial" charset="0"/>
                        </a:rPr>
                      </a:br>
                      <a:r>
                        <a:rPr kumimoji="0" lang="fr-CA" sz="3000" b="0" i="0" u="none" strike="noStrike" cap="none" normalizeH="0" baseline="0" dirty="0">
                          <a:ln>
                            <a:noFill/>
                          </a:ln>
                          <a:solidFill>
                            <a:schemeClr val="tx1"/>
                          </a:solidFill>
                          <a:effectLst/>
                          <a:latin typeface="Arial" charset="0"/>
                          <a:cs typeface="Arial" charset="0"/>
                        </a:rPr>
                        <a:t>du ciel et les fruits de la terre, les eaux des fleuves, les végétations, les herbes et les plantes des champs</a:t>
                      </a:r>
                      <a:r>
                        <a:rPr kumimoji="0" lang="fr-CA" altLang="zh-CN" sz="3000" b="0" i="0" u="none" strike="noStrike" cap="none" normalizeH="0" baseline="0" dirty="0">
                          <a:ln>
                            <a:noFill/>
                          </a:ln>
                          <a:solidFill>
                            <a:schemeClr val="tx1"/>
                          </a:solidFill>
                          <a:effectLst/>
                          <a:latin typeface="Arial" charset="0"/>
                          <a:ea typeface="SimSun" pitchFamily="2" charset="-122"/>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altLang="zh-CN" sz="3000" b="0" i="0" u="none" strike="noStrike" cap="none" normalizeH="0" baseline="0" dirty="0">
                          <a:ln>
                            <a:noFill/>
                          </a:ln>
                          <a:solidFill>
                            <a:schemeClr val="tx1"/>
                          </a:solidFill>
                          <a:effectLst/>
                          <a:latin typeface="Arial" charset="0"/>
                          <a:ea typeface="SimSun" pitchFamily="2" charset="-122"/>
                          <a:cs typeface="Arial" charset="0"/>
                        </a:rPr>
                        <a:t>et que Ta miséricorde et Ta paix soient un fort pour Ton peuple. </a:t>
                      </a:r>
                      <a:endParaRPr kumimoji="0" lang="fr-CA"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altLang="zh-CN" sz="3600" b="0" i="0" u="none" strike="noStrike" cap="none" normalizeH="0" baseline="0" dirty="0">
                          <a:ln>
                            <a:noFill/>
                          </a:ln>
                          <a:solidFill>
                            <a:schemeClr val="tx1"/>
                          </a:solidFill>
                          <a:effectLst/>
                          <a:latin typeface="Arial" charset="0"/>
                          <a:cs typeface="Arial" charset="0"/>
                        </a:rPr>
                        <a:t>بارك </a:t>
                      </a:r>
                      <a:r>
                        <a:rPr kumimoji="0" lang="ar-SA" sz="3600" b="0" i="0" u="none" strike="noStrike" cap="none" normalizeH="0" baseline="0" dirty="0">
                          <a:ln>
                            <a:noFill/>
                          </a:ln>
                          <a:solidFill>
                            <a:schemeClr val="tx1"/>
                          </a:solidFill>
                          <a:effectLst/>
                          <a:latin typeface="Arial" charset="0"/>
                          <a:cs typeface="Arial" pitchFamily="34" charset="0"/>
                        </a:rPr>
                        <a:t>أهوية السماء، وثمرات الأرض، ومياه الأنهار، والزروع، والعشب، ونبات الحقل</a:t>
                      </a:r>
                      <a:r>
                        <a:rPr kumimoji="0" lang="ar-SA" altLang="zh-CN" sz="3600" b="0" i="0" u="none" strike="noStrike" cap="none" normalizeH="0" baseline="0" dirty="0">
                          <a:ln>
                            <a:noFill/>
                          </a:ln>
                          <a:solidFill>
                            <a:schemeClr val="tx1"/>
                          </a:solidFill>
                          <a:effectLst/>
                          <a:latin typeface="Arial" charset="0"/>
                          <a:cs typeface="Arial" charset="0"/>
                        </a:rPr>
                        <a:t> </a:t>
                      </a:r>
                      <a:endParaRPr kumimoji="0" lang="en-US" altLang="zh-CN" sz="3600" b="0" i="0" u="none" strike="noStrike" cap="none" normalizeH="0" baseline="0" dirty="0">
                        <a:ln>
                          <a:noFill/>
                        </a:ln>
                        <a:solidFill>
                          <a:schemeClr val="tx1"/>
                        </a:solidFill>
                        <a:effectLst/>
                        <a:latin typeface="Arial" charset="0"/>
                        <a:ea typeface="SimSun" pitchFamily="2" charset="-122"/>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altLang="zh-CN" sz="3600" b="0" i="0" u="none" strike="noStrike" cap="none" normalizeH="0" baseline="0" dirty="0">
                          <a:ln>
                            <a:noFill/>
                          </a:ln>
                          <a:solidFill>
                            <a:schemeClr val="tx1"/>
                          </a:solidFill>
                          <a:effectLst/>
                          <a:latin typeface="Arial" charset="0"/>
                          <a:cs typeface="Arial" charset="0"/>
                        </a:rPr>
                        <a:t>فلتكن رحمتك وسلامُكَ حصناً لشعبكَ. </a:t>
                      </a: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77788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8573954" name="Group 2"/>
          <p:cNvGrpSpPr>
            <a:grpSpLocks/>
          </p:cNvGrpSpPr>
          <p:nvPr/>
        </p:nvGrpSpPr>
        <p:grpSpPr bwMode="auto">
          <a:xfrm>
            <a:off x="0" y="2819400"/>
            <a:ext cx="10334215" cy="1447800"/>
            <a:chOff x="-3" y="-3"/>
            <a:chExt cx="2820" cy="820"/>
          </a:xfrm>
        </p:grpSpPr>
        <p:grpSp>
          <p:nvGrpSpPr>
            <p:cNvPr id="8573955" name="Group 3"/>
            <p:cNvGrpSpPr>
              <a:grpSpLocks/>
            </p:cNvGrpSpPr>
            <p:nvPr/>
          </p:nvGrpSpPr>
          <p:grpSpPr bwMode="auto">
            <a:xfrm>
              <a:off x="0" y="0"/>
              <a:ext cx="2814" cy="814"/>
              <a:chOff x="0" y="0"/>
              <a:chExt cx="2814" cy="814"/>
            </a:xfrm>
          </p:grpSpPr>
          <p:grpSp>
            <p:nvGrpSpPr>
              <p:cNvPr id="8573956" name="Group 4"/>
              <p:cNvGrpSpPr>
                <a:grpSpLocks/>
              </p:cNvGrpSpPr>
              <p:nvPr/>
            </p:nvGrpSpPr>
            <p:grpSpPr bwMode="auto">
              <a:xfrm>
                <a:off x="0" y="0"/>
                <a:ext cx="1094" cy="814"/>
                <a:chOff x="0" y="0"/>
                <a:chExt cx="1094" cy="814"/>
              </a:xfrm>
            </p:grpSpPr>
            <p:sp>
              <p:nvSpPr>
                <p:cNvPr id="8573957"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8573958"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8573959" name="Group 7"/>
              <p:cNvGrpSpPr>
                <a:grpSpLocks/>
              </p:cNvGrpSpPr>
              <p:nvPr/>
            </p:nvGrpSpPr>
            <p:grpSpPr bwMode="auto">
              <a:xfrm>
                <a:off x="1094" y="0"/>
                <a:ext cx="842" cy="814"/>
                <a:chOff x="1094" y="0"/>
                <a:chExt cx="842" cy="814"/>
              </a:xfrm>
            </p:grpSpPr>
            <p:sp>
              <p:nvSpPr>
                <p:cNvPr id="8573960"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8573961"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8573962" name="Group 10"/>
              <p:cNvGrpSpPr>
                <a:grpSpLocks/>
              </p:cNvGrpSpPr>
              <p:nvPr/>
            </p:nvGrpSpPr>
            <p:grpSpPr bwMode="auto">
              <a:xfrm>
                <a:off x="1936" y="0"/>
                <a:ext cx="878" cy="814"/>
                <a:chOff x="1936" y="0"/>
                <a:chExt cx="878" cy="814"/>
              </a:xfrm>
            </p:grpSpPr>
            <p:sp>
              <p:nvSpPr>
                <p:cNvPr id="8573963"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8573964"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8573965"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8573966" name="Group 14"/>
          <p:cNvGrpSpPr>
            <a:grpSpLocks/>
          </p:cNvGrpSpPr>
          <p:nvPr/>
        </p:nvGrpSpPr>
        <p:grpSpPr bwMode="auto">
          <a:xfrm>
            <a:off x="1097439" y="3352800"/>
            <a:ext cx="10425669" cy="1466850"/>
            <a:chOff x="-3" y="-3"/>
            <a:chExt cx="2820" cy="924"/>
          </a:xfrm>
        </p:grpSpPr>
        <p:grpSp>
          <p:nvGrpSpPr>
            <p:cNvPr id="8573967" name="Group 15"/>
            <p:cNvGrpSpPr>
              <a:grpSpLocks/>
            </p:cNvGrpSpPr>
            <p:nvPr/>
          </p:nvGrpSpPr>
          <p:grpSpPr bwMode="auto">
            <a:xfrm>
              <a:off x="0" y="0"/>
              <a:ext cx="2814" cy="918"/>
              <a:chOff x="0" y="0"/>
              <a:chExt cx="2814" cy="918"/>
            </a:xfrm>
          </p:grpSpPr>
          <p:grpSp>
            <p:nvGrpSpPr>
              <p:cNvPr id="8573968" name="Group 16"/>
              <p:cNvGrpSpPr>
                <a:grpSpLocks/>
              </p:cNvGrpSpPr>
              <p:nvPr/>
            </p:nvGrpSpPr>
            <p:grpSpPr bwMode="auto">
              <a:xfrm>
                <a:off x="0" y="0"/>
                <a:ext cx="1094" cy="918"/>
                <a:chOff x="0" y="0"/>
                <a:chExt cx="1094" cy="918"/>
              </a:xfrm>
            </p:grpSpPr>
            <p:sp>
              <p:nvSpPr>
                <p:cNvPr id="8573969"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8573970"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8573971" name="Group 19"/>
              <p:cNvGrpSpPr>
                <a:grpSpLocks/>
              </p:cNvGrpSpPr>
              <p:nvPr/>
            </p:nvGrpSpPr>
            <p:grpSpPr bwMode="auto">
              <a:xfrm>
                <a:off x="1094" y="0"/>
                <a:ext cx="842" cy="918"/>
                <a:chOff x="1094" y="0"/>
                <a:chExt cx="842" cy="918"/>
              </a:xfrm>
            </p:grpSpPr>
            <p:sp>
              <p:nvSpPr>
                <p:cNvPr id="8573972"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8573973"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8573974" name="Group 22"/>
              <p:cNvGrpSpPr>
                <a:grpSpLocks/>
              </p:cNvGrpSpPr>
              <p:nvPr/>
            </p:nvGrpSpPr>
            <p:grpSpPr bwMode="auto">
              <a:xfrm>
                <a:off x="1936" y="0"/>
                <a:ext cx="878" cy="918"/>
                <a:chOff x="1936" y="0"/>
                <a:chExt cx="878" cy="918"/>
              </a:xfrm>
            </p:grpSpPr>
            <p:sp>
              <p:nvSpPr>
                <p:cNvPr id="8573975"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8573976"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8573977"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8573997" name="Group 45"/>
          <p:cNvGraphicFramePr>
            <a:graphicFrameLocks noGrp="1"/>
          </p:cNvGraphicFramePr>
          <p:nvPr>
            <p:ph type="tbl" idx="1"/>
          </p:nvPr>
        </p:nvGraphicFramePr>
        <p:xfrm>
          <a:off x="301778" y="836667"/>
          <a:ext cx="10052556" cy="4480560"/>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2765555">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400" b="0" i="0" u="none" strike="noStrike" cap="none" normalizeH="0" baseline="0" dirty="0">
                          <a:ln>
                            <a:noFill/>
                          </a:ln>
                          <a:solidFill>
                            <a:schemeClr val="tx1"/>
                          </a:solidFill>
                          <a:effectLst/>
                          <a:latin typeface="Coptic1" pitchFamily="2" charset="0"/>
                          <a:cs typeface="Arial" charset="0"/>
                        </a:rPr>
                        <a:t>Al# Al# Al#: </a:t>
                      </a:r>
                      <a:r>
                        <a:rPr kumimoji="0" lang="en-US" sz="3400" b="0" i="0" u="none" strike="noStrike" cap="none" normalizeH="0" baseline="0" dirty="0" err="1">
                          <a:ln>
                            <a:noFill/>
                          </a:ln>
                          <a:solidFill>
                            <a:schemeClr val="tx1"/>
                          </a:solidFill>
                          <a:effectLst/>
                          <a:latin typeface="Coptic1" pitchFamily="2" charset="0"/>
                          <a:cs typeface="Arial" charset="0"/>
                        </a:rPr>
                        <a:t>c~mou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e~pi,~lom</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rompi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hiten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tekmet,~r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ctoc</a:t>
                      </a:r>
                      <a:r>
                        <a:rPr kumimoji="0" lang="en-US" sz="3400" b="0" i="0" u="none" strike="noStrike" cap="none" normalizeH="0" baseline="0" dirty="0">
                          <a:ln>
                            <a:noFill/>
                          </a:ln>
                          <a:solidFill>
                            <a:schemeClr val="tx1"/>
                          </a:solidFill>
                          <a:effectLst/>
                          <a:latin typeface="Coptic1" pitchFamily="2" charset="0"/>
                          <a:cs typeface="Arial" charset="0"/>
                        </a:rPr>
                        <a:t> p~[</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cw</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m~mon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ouoh</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Béni les prémices de l’année selon Ta bonté O Seigneur: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Sauve-nous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et aie pitié de nous.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بارك اكليل السنة بصلاحك    يا رب :</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خلصنا       و ارحمنا</a:t>
                      </a:r>
                      <a:endParaRPr kumimoji="0" lang="fr-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40135" name="Group 71"/>
          <p:cNvGraphicFramePr>
            <a:graphicFrameLocks noGrp="1"/>
          </p:cNvGraphicFramePr>
          <p:nvPr>
            <p:ph/>
          </p:nvPr>
        </p:nvGraphicFramePr>
        <p:xfrm>
          <a:off x="301777" y="260593"/>
          <a:ext cx="10672611" cy="5260848"/>
        </p:xfrm>
        <a:graphic>
          <a:graphicData uri="http://schemas.openxmlformats.org/drawingml/2006/table">
            <a:tbl>
              <a:tblPr/>
              <a:tblGrid>
                <a:gridCol w="3643077">
                  <a:extLst>
                    <a:ext uri="{9D8B030D-6E8A-4147-A177-3AD203B41FA5}">
                      <a16:colId xmlns:a16="http://schemas.microsoft.com/office/drawing/2014/main" val="20000"/>
                    </a:ext>
                  </a:extLst>
                </a:gridCol>
                <a:gridCol w="3643077">
                  <a:extLst>
                    <a:ext uri="{9D8B030D-6E8A-4147-A177-3AD203B41FA5}">
                      <a16:colId xmlns:a16="http://schemas.microsoft.com/office/drawing/2014/main" val="20001"/>
                    </a:ext>
                  </a:extLst>
                </a:gridCol>
                <a:gridCol w="3386457">
                  <a:extLst>
                    <a:ext uri="{9D8B030D-6E8A-4147-A177-3AD203B41FA5}">
                      <a16:colId xmlns:a16="http://schemas.microsoft.com/office/drawing/2014/main" val="20002"/>
                    </a:ext>
                  </a:extLst>
                </a:gridCol>
              </a:tblGrid>
              <a:tr h="335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fr-FR" sz="2800" b="0" i="0" u="sng" kern="1200" dirty="0">
                          <a:solidFill>
                            <a:srgbClr val="FFC000"/>
                          </a:solidFill>
                          <a:latin typeface="CS Avva Shenouda" pitchFamily="34" charset="0"/>
                          <a:ea typeface="+mn-ea"/>
                          <a:cs typeface="+mn-cs"/>
                        </a:rPr>
                        <a:t>Pi`</a:t>
                      </a:r>
                      <a:r>
                        <a:rPr lang="fr-FR" sz="2800" b="0" i="0" u="sng" kern="1200" dirty="0" err="1">
                          <a:solidFill>
                            <a:srgbClr val="FFC000"/>
                          </a:solidFill>
                          <a:latin typeface="CS Avva Shenouda" pitchFamily="34" charset="0"/>
                          <a:ea typeface="+mn-ea"/>
                          <a:cs typeface="+mn-cs"/>
                        </a:rPr>
                        <a:t>precbuteroc</a:t>
                      </a:r>
                      <a:r>
                        <a:rPr lang="fr-FR" sz="2800" b="0" i="0" u="sng" kern="1200" dirty="0">
                          <a:solidFill>
                            <a:srgbClr val="FFC000"/>
                          </a:solidFill>
                          <a:latin typeface="CS Avva Shenouda" pitchFamily="34" charset="0"/>
                          <a:ea typeface="+mn-ea"/>
                          <a:cs typeface="+mn-cs"/>
                        </a:rPr>
                        <a:t>@</a:t>
                      </a:r>
                      <a:br>
                        <a:rPr lang="fr-FR" sz="2500" b="0" i="0" kern="1200" dirty="0">
                          <a:solidFill>
                            <a:schemeClr val="tx1"/>
                          </a:solidFill>
                          <a:latin typeface="CS Avva Shenouda" pitchFamily="34" charset="0"/>
                          <a:ea typeface="+mn-ea"/>
                          <a:cs typeface="+mn-cs"/>
                        </a:rPr>
                      </a:br>
                      <a:endParaRPr lang="fr-FR" sz="2500" b="0" i="0" kern="1200" dirty="0">
                        <a:solidFill>
                          <a:schemeClr val="tx1"/>
                        </a:solidFill>
                        <a:latin typeface="CS Avva Shenouda"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Agioc</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agioc</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agioc</a:t>
                      </a:r>
                      <a:r>
                        <a:rPr lang="fr-FR" sz="2800" b="0" i="0" kern="1200" dirty="0">
                          <a:solidFill>
                            <a:schemeClr val="tx1"/>
                          </a:solidFill>
                          <a:latin typeface="CS Avva Shenouda" pitchFamily="34" charset="0"/>
                          <a:ea typeface="+mn-ea"/>
                          <a:cs typeface="+mn-cs"/>
                        </a:rPr>
                        <a:t>&lt;</a:t>
                      </a:r>
                      <a:r>
                        <a:rPr lang="fr-FR" sz="2800" b="0" i="0" kern="1200" dirty="0" err="1">
                          <a:solidFill>
                            <a:schemeClr val="tx1"/>
                          </a:solidFill>
                          <a:latin typeface="CS Avva Shenouda" pitchFamily="34" charset="0"/>
                          <a:ea typeface="+mn-ea"/>
                          <a:cs typeface="+mn-cs"/>
                        </a:rPr>
                        <a:t>ouab</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ouab</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ouab</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oume;myi</a:t>
                      </a:r>
                      <a:r>
                        <a:rPr lang="fr-FR" sz="2800" b="0" i="0" kern="1200" dirty="0">
                          <a:solidFill>
                            <a:schemeClr val="tx1"/>
                          </a:solidFill>
                          <a:latin typeface="CS Avva Shenouda" pitchFamily="34" charset="0"/>
                          <a:ea typeface="+mn-ea"/>
                          <a:cs typeface="+mn-cs"/>
                        </a:rPr>
                        <a:t> P=o=c </a:t>
                      </a:r>
                      <a:r>
                        <a:rPr lang="fr-FR" sz="2800" b="0" i="0" kern="1200" dirty="0" err="1">
                          <a:solidFill>
                            <a:schemeClr val="tx1"/>
                          </a:solidFill>
                          <a:latin typeface="CS Avva Shenouda" pitchFamily="34" charset="0"/>
                          <a:ea typeface="+mn-ea"/>
                          <a:cs typeface="+mn-cs"/>
                        </a:rPr>
                        <a:t>Pennou</a:t>
                      </a:r>
                      <a:r>
                        <a:rPr lang="fr-FR" sz="2800" b="0" i="0" kern="1200" dirty="0">
                          <a:solidFill>
                            <a:schemeClr val="tx1"/>
                          </a:solidFill>
                          <a:latin typeface="CS Avva Shenouda" pitchFamily="34" charset="0"/>
                          <a:ea typeface="+mn-ea"/>
                          <a:cs typeface="+mn-cs"/>
                        </a:rPr>
                        <a:t>].</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Vy</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etafer</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plazin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mmon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af;amion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af,au</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piparadicoc</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nte</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pounof</a:t>
                      </a:r>
                      <a:r>
                        <a:rPr lang="fr-FR" sz="2800" b="0" i="0" kern="1200" dirty="0">
                          <a:solidFill>
                            <a:schemeClr val="tx1"/>
                          </a:solidFill>
                          <a:latin typeface="CS Avva Shenouda" pitchFamily="34" charset="0"/>
                          <a:ea typeface="+mn-ea"/>
                          <a:cs typeface="+mn-cs"/>
                        </a:rPr>
                        <a:t>.</a:t>
                      </a:r>
                      <a:endParaRPr kumimoji="0" lang="en-US" sz="28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noProof="1">
                          <a:ln>
                            <a:noFill/>
                          </a:ln>
                          <a:solidFill>
                            <a:schemeClr val="tx1"/>
                          </a:solidFill>
                          <a:effectLst/>
                          <a:latin typeface="Arial" charset="0"/>
                          <a:cs typeface="Arial" charset="0"/>
                        </a:rPr>
                        <a:t>Saint Saint Saint.</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Saint, Saint, Saint, en vérité, Ô Seigneur notre Dieu.  Toi qui nous as formé, créé et placé au paradis de la joie.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قدوسٌ قدوسٌ قدوسٌ </a:t>
                      </a:r>
                      <a:r>
                        <a:rPr kumimoji="0" lang="ar-EG" sz="3600" b="0" i="0" u="none" strike="noStrike" cap="none" normalizeH="0" baseline="0" dirty="0">
                          <a:ln>
                            <a:noFill/>
                          </a:ln>
                          <a:solidFill>
                            <a:schemeClr val="tx1"/>
                          </a:solidFill>
                          <a:effectLst/>
                          <a:latin typeface="Arial" charset="0"/>
                          <a:cs typeface="Arial" pitchFamily="34" charset="0"/>
                        </a:rPr>
                        <a:t> </a:t>
                      </a:r>
                      <a:endParaRPr kumimoji="0" lang="fr-FR"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قدوسٌ قدوسٌ قدوسٌ بالحقيقة أيها الربُ إلهُنا</a:t>
                      </a:r>
                      <a:r>
                        <a:rPr kumimoji="0" lang="en-US"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a:ln>
                            <a:noFill/>
                          </a:ln>
                          <a:solidFill>
                            <a:schemeClr val="tx1"/>
                          </a:solidFill>
                          <a:effectLst/>
                          <a:latin typeface="Arial" charset="0"/>
                          <a:cs typeface="Arial" pitchFamily="34"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pitchFamily="34" charset="0"/>
                        </a:rPr>
                        <a:t>الذى</a:t>
                      </a:r>
                      <a:r>
                        <a:rPr kumimoji="0" lang="ar-SA" sz="3600" b="0" i="0" u="none" strike="noStrike" cap="none" normalizeH="0" baseline="0" dirty="0">
                          <a:ln>
                            <a:noFill/>
                          </a:ln>
                          <a:solidFill>
                            <a:schemeClr val="tx1"/>
                          </a:solidFill>
                          <a:effectLst/>
                          <a:latin typeface="Arial" charset="0"/>
                          <a:cs typeface="Arial" pitchFamily="34" charset="0"/>
                        </a:rPr>
                        <a:t> جَبَلنَا وخَلقنَا ووَضَعنَا </a:t>
                      </a:r>
                      <a:r>
                        <a:rPr kumimoji="0" lang="ar-SA" sz="3600" b="0" i="0" u="none" strike="noStrike" cap="none" normalizeH="0" baseline="0" dirty="0" err="1">
                          <a:ln>
                            <a:noFill/>
                          </a:ln>
                          <a:solidFill>
                            <a:schemeClr val="tx1"/>
                          </a:solidFill>
                          <a:effectLst/>
                          <a:latin typeface="Arial" charset="0"/>
                          <a:cs typeface="Arial" pitchFamily="34" charset="0"/>
                        </a:rPr>
                        <a:t>فى</a:t>
                      </a:r>
                      <a:r>
                        <a:rPr kumimoji="0" lang="ar-SA" sz="3600" b="0" i="0" u="none" strike="noStrike" cap="none" normalizeH="0" baseline="0" dirty="0">
                          <a:ln>
                            <a:noFill/>
                          </a:ln>
                          <a:solidFill>
                            <a:schemeClr val="tx1"/>
                          </a:solidFill>
                          <a:effectLst/>
                          <a:latin typeface="Arial" charset="0"/>
                          <a:cs typeface="Arial" pitchFamily="34" charset="0"/>
                        </a:rPr>
                        <a:t> فِردَوس النَعيم. </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6307" name="Picture 3" descr="images%5cicons%5ccontemporary%5cadam%20and%20eve%2ejpg"/>
          <p:cNvPicPr>
            <a:picLocks noChangeAspect="1" noChangeArrowheads="1"/>
          </p:cNvPicPr>
          <p:nvPr/>
        </p:nvPicPr>
        <p:blipFill>
          <a:blip r:embed="rId3" cstate="print">
            <a:lum bright="20000" contrast="30000"/>
          </a:blip>
          <a:srcRect/>
          <a:stretch>
            <a:fillRect/>
          </a:stretch>
        </p:blipFill>
        <p:spPr bwMode="auto">
          <a:xfrm>
            <a:off x="8252750" y="4005075"/>
            <a:ext cx="2175722" cy="2592333"/>
          </a:xfrm>
          <a:prstGeom prst="rect">
            <a:avLst/>
          </a:prstGeom>
          <a:noFill/>
          <a:ln w="9525">
            <a:noFill/>
            <a:miter lim="800000"/>
            <a:headEnd/>
            <a:tailEnd/>
          </a:ln>
        </p:spPr>
      </p:pic>
      <p:graphicFrame>
        <p:nvGraphicFramePr>
          <p:cNvPr id="8546399" name="Group 95"/>
          <p:cNvGraphicFramePr>
            <a:graphicFrameLocks noGrp="1"/>
          </p:cNvGraphicFramePr>
          <p:nvPr/>
        </p:nvGraphicFramePr>
        <p:xfrm>
          <a:off x="457267" y="260593"/>
          <a:ext cx="10517121" cy="5468112"/>
        </p:xfrm>
        <a:graphic>
          <a:graphicData uri="http://schemas.openxmlformats.org/drawingml/2006/table">
            <a:tbl>
              <a:tblPr/>
              <a:tblGrid>
                <a:gridCol w="3557351">
                  <a:extLst>
                    <a:ext uri="{9D8B030D-6E8A-4147-A177-3AD203B41FA5}">
                      <a16:colId xmlns:a16="http://schemas.microsoft.com/office/drawing/2014/main" val="20000"/>
                    </a:ext>
                  </a:extLst>
                </a:gridCol>
                <a:gridCol w="3557351">
                  <a:extLst>
                    <a:ext uri="{9D8B030D-6E8A-4147-A177-3AD203B41FA5}">
                      <a16:colId xmlns:a16="http://schemas.microsoft.com/office/drawing/2014/main" val="20001"/>
                    </a:ext>
                  </a:extLst>
                </a:gridCol>
                <a:gridCol w="3402419">
                  <a:extLst>
                    <a:ext uri="{9D8B030D-6E8A-4147-A177-3AD203B41FA5}">
                      <a16:colId xmlns:a16="http://schemas.microsoft.com/office/drawing/2014/main" val="20002"/>
                    </a:ext>
                  </a:extLst>
                </a:gridCol>
              </a:tblGrid>
              <a:tr h="2032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lang="fr-FR" sz="28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pjen</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renerparabenin</a:t>
                      </a:r>
                      <a:r>
                        <a:rPr lang="fr-FR" sz="2800" b="0" i="0" kern="1200" dirty="0">
                          <a:solidFill>
                            <a:schemeClr val="tx1"/>
                          </a:solidFill>
                          <a:latin typeface="CS Avva Shenouda" pitchFamily="34" charset="0"/>
                          <a:ea typeface="+mn-ea"/>
                          <a:cs typeface="+mn-cs"/>
                        </a:rPr>
                        <a:t> de</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ntekentoly</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hiten</a:t>
                      </a:r>
                      <a:r>
                        <a:rPr lang="fr-FR" sz="2800" b="0" i="0" kern="1200" baseline="0" dirty="0">
                          <a:solidFill>
                            <a:schemeClr val="tx1"/>
                          </a:solidFill>
                          <a:latin typeface="CS Avva Shenouda" pitchFamily="34" charset="0"/>
                          <a:ea typeface="+mn-ea"/>
                          <a:cs typeface="+mn-cs"/>
                        </a:rPr>
                        <a:t> </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apaty</a:t>
                      </a:r>
                      <a:endParaRPr lang="fr-FR" sz="28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nte</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pihof</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anhei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piwnq</a:t>
                      </a:r>
                      <a:r>
                        <a:rPr lang="fr-FR" sz="2800" b="0" i="0" kern="1200" dirty="0">
                          <a:solidFill>
                            <a:schemeClr val="tx1"/>
                          </a:solidFill>
                          <a:latin typeface="CS Avva Shenouda" pitchFamily="34" charset="0"/>
                          <a:ea typeface="+mn-ea"/>
                          <a:cs typeface="+mn-cs"/>
                        </a:rPr>
                        <a:t> `n`</a:t>
                      </a:r>
                      <a:r>
                        <a:rPr lang="fr-FR" sz="2800" b="0" i="0" kern="1200" dirty="0" err="1">
                          <a:solidFill>
                            <a:schemeClr val="tx1"/>
                          </a:solidFill>
                          <a:latin typeface="CS Avva Shenouda" pitchFamily="34" charset="0"/>
                          <a:ea typeface="+mn-ea"/>
                          <a:cs typeface="+mn-cs"/>
                        </a:rPr>
                        <a:t>eneh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auerexorizin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mmon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piparadicoc</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nte</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pounof</a:t>
                      </a:r>
                      <a:r>
                        <a:rPr lang="fr-FR" sz="2800" b="0" i="0" kern="1200" dirty="0">
                          <a:solidFill>
                            <a:schemeClr val="tx1"/>
                          </a:solidFill>
                          <a:latin typeface="CS Avva Shenouda" pitchFamily="34" charset="0"/>
                          <a:ea typeface="+mn-ea"/>
                          <a:cs typeface="+mn-cs"/>
                        </a:rPr>
                        <a:t>.</a:t>
                      </a:r>
                      <a:endParaRPr kumimoji="0" lang="en-US" sz="28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quand nous avons désobéis à Ton commandement, par l’instigation du serpent, nous avons été déchus de la vie éternelle, et nous avons été exilés du paradis de la joie.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r>
                        <a:rPr kumimoji="0" lang="ar-SA" sz="4000" b="0" i="0" u="none" strike="noStrike" cap="none" normalizeH="0" baseline="0" dirty="0">
                          <a:ln>
                            <a:noFill/>
                          </a:ln>
                          <a:solidFill>
                            <a:srgbClr val="FF9900"/>
                          </a:solidFill>
                          <a:effectLst/>
                          <a:latin typeface="Arial" charset="0"/>
                          <a:cs typeface="Arial" charset="0"/>
                        </a:rPr>
                        <a:t>:</a:t>
                      </a:r>
                      <a:endParaRPr kumimoji="0" lang="ar-EG" sz="40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وعندما خَالفنَا وصيتك بغواية الحية</a:t>
                      </a:r>
                      <a:r>
                        <a:rPr kumimoji="0" lang="en-US" sz="3400" b="0" i="0" u="none" strike="noStrike" cap="none" normalizeH="0" baseline="0" dirty="0">
                          <a:ln>
                            <a:noFill/>
                          </a:ln>
                          <a:solidFill>
                            <a:schemeClr val="tx1"/>
                          </a:solidFill>
                          <a:effectLst/>
                          <a:latin typeface="Arial" charset="0"/>
                          <a:cs typeface="Arial" charset="0"/>
                        </a:rPr>
                        <a:t> </a:t>
                      </a:r>
                      <a:r>
                        <a:rPr kumimoji="0" lang="ar-SA" sz="3400" b="0" i="0" u="none" strike="noStrike" cap="none" normalizeH="0" baseline="0" dirty="0">
                          <a:ln>
                            <a:noFill/>
                          </a:ln>
                          <a:solidFill>
                            <a:schemeClr val="tx1"/>
                          </a:solidFill>
                          <a:effectLst/>
                          <a:latin typeface="Arial" charset="0"/>
                          <a:cs typeface="Arial" pitchFamily="34" charset="0"/>
                        </a:rPr>
                        <a:t>سَقطنا من الحياة الأبدية ونفينا</a:t>
                      </a:r>
                      <a:r>
                        <a:rPr kumimoji="0" lang="fr-FR" sz="3400" b="0" i="0" u="none" strike="noStrike" cap="none" normalizeH="0" baseline="0" dirty="0">
                          <a:ln>
                            <a:noFill/>
                          </a:ln>
                          <a:solidFill>
                            <a:schemeClr val="tx1"/>
                          </a:solidFill>
                          <a:effectLst/>
                          <a:latin typeface="Arial" charset="0"/>
                          <a:cs typeface="Arial" pitchFamily="34" charset="0"/>
                        </a:rPr>
                        <a:t> </a:t>
                      </a:r>
                      <a:r>
                        <a:rPr kumimoji="0" lang="ar-SA" sz="3400" b="0" i="0" u="none" strike="noStrike" cap="none" normalizeH="0" baseline="0" dirty="0">
                          <a:ln>
                            <a:noFill/>
                          </a:ln>
                          <a:solidFill>
                            <a:schemeClr val="tx1"/>
                          </a:solidFill>
                          <a:effectLst/>
                          <a:latin typeface="Arial" charset="0"/>
                          <a:cs typeface="Arial" pitchFamily="34" charset="0"/>
                        </a:rPr>
                        <a:t>من فردَوس النعيم.</a:t>
                      </a:r>
                      <a:endParaRPr kumimoji="0" lang="en-CA" sz="3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82483" name="Group 51"/>
          <p:cNvGraphicFramePr>
            <a:graphicFrameLocks noGrp="1"/>
          </p:cNvGraphicFramePr>
          <p:nvPr>
            <p:ph/>
          </p:nvPr>
        </p:nvGraphicFramePr>
        <p:xfrm>
          <a:off x="274360" y="260593"/>
          <a:ext cx="10398249" cy="5638800"/>
        </p:xfrm>
        <a:graphic>
          <a:graphicData uri="http://schemas.openxmlformats.org/drawingml/2006/table">
            <a:tbl>
              <a:tblPr/>
              <a:tblGrid>
                <a:gridCol w="3622220">
                  <a:extLst>
                    <a:ext uri="{9D8B030D-6E8A-4147-A177-3AD203B41FA5}">
                      <a16:colId xmlns:a16="http://schemas.microsoft.com/office/drawing/2014/main" val="20000"/>
                    </a:ext>
                  </a:extLst>
                </a:gridCol>
                <a:gridCol w="3622220">
                  <a:extLst>
                    <a:ext uri="{9D8B030D-6E8A-4147-A177-3AD203B41FA5}">
                      <a16:colId xmlns:a16="http://schemas.microsoft.com/office/drawing/2014/main" val="20001"/>
                    </a:ext>
                  </a:extLst>
                </a:gridCol>
                <a:gridCol w="3153809">
                  <a:extLst>
                    <a:ext uri="{9D8B030D-6E8A-4147-A177-3AD203B41FA5}">
                      <a16:colId xmlns:a16="http://schemas.microsoft.com/office/drawing/2014/main" val="20002"/>
                    </a:ext>
                  </a:extLst>
                </a:gridCol>
              </a:tblGrid>
              <a:tr h="381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Mpek,an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ncwk</a:t>
                      </a:r>
                      <a:r>
                        <a:rPr lang="fr-FR" sz="2800" b="0" i="0" kern="1200" dirty="0">
                          <a:solidFill>
                            <a:schemeClr val="tx1"/>
                          </a:solidFill>
                          <a:latin typeface="CS Avva Shenouda" pitchFamily="34" charset="0"/>
                          <a:ea typeface="+mn-ea"/>
                          <a:cs typeface="+mn-cs"/>
                        </a:rPr>
                        <a:t> on sa `</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alla </a:t>
                      </a:r>
                      <a:r>
                        <a:rPr lang="fr-FR" sz="2800" b="0" i="0" kern="1200" dirty="0" err="1">
                          <a:solidFill>
                            <a:schemeClr val="tx1"/>
                          </a:solidFill>
                          <a:latin typeface="CS Avva Shenouda" pitchFamily="34" charset="0"/>
                          <a:ea typeface="+mn-ea"/>
                          <a:cs typeface="+mn-cs"/>
                        </a:rPr>
                        <a:t>akjempensini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oumoun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hiten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nek</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provytyc</a:t>
                      </a:r>
                      <a:r>
                        <a:rPr lang="fr-FR" sz="2800" b="0" i="0" kern="1200" dirty="0">
                          <a:solidFill>
                            <a:schemeClr val="tx1"/>
                          </a:solidFill>
                          <a:latin typeface="CS Avva Shenouda" pitchFamily="34" charset="0"/>
                          <a:ea typeface="+mn-ea"/>
                          <a:cs typeface="+mn-cs"/>
                        </a:rPr>
                        <a:t> =e=;=u.</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tqa</a:t>
                      </a:r>
                      <a:r>
                        <a:rPr lang="fr-FR" sz="2800" b="0" i="0" kern="1200" dirty="0">
                          <a:solidFill>
                            <a:schemeClr val="tx1"/>
                          </a:solidFill>
                          <a:latin typeface="CS Avva Shenouda" pitchFamily="34" charset="0"/>
                          <a:ea typeface="+mn-ea"/>
                          <a:cs typeface="+mn-cs"/>
                        </a:rPr>
                        <a:t>`e</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nte</a:t>
                      </a:r>
                      <a:r>
                        <a:rPr lang="fr-FR" sz="2800" b="0" i="0" kern="1200" dirty="0">
                          <a:solidFill>
                            <a:schemeClr val="tx1"/>
                          </a:solidFill>
                          <a:latin typeface="CS Avva Shenouda" pitchFamily="34" charset="0"/>
                          <a:ea typeface="+mn-ea"/>
                          <a:cs typeface="+mn-cs"/>
                        </a:rPr>
                        <a:t> ni`</a:t>
                      </a:r>
                      <a:r>
                        <a:rPr lang="fr-FR" sz="2800" b="0" i="0" kern="1200" dirty="0" err="1">
                          <a:solidFill>
                            <a:schemeClr val="tx1"/>
                          </a:solidFill>
                          <a:latin typeface="CS Avva Shenouda" pitchFamily="34" charset="0"/>
                          <a:ea typeface="+mn-ea"/>
                          <a:cs typeface="+mn-cs"/>
                        </a:rPr>
                        <a:t>ehoou</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akouwnh</a:t>
                      </a:r>
                      <a:r>
                        <a:rPr lang="fr-FR" sz="2800" b="0" i="0" kern="1200" dirty="0">
                          <a:solidFill>
                            <a:schemeClr val="tx1"/>
                          </a:solidFill>
                          <a:latin typeface="CS Avva Shenouda" pitchFamily="34" charset="0"/>
                          <a:ea typeface="+mn-ea"/>
                          <a:cs typeface="+mn-cs"/>
                        </a:rPr>
                        <a:t> nan</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anon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qa</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nyethemci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endParaRPr lang="fr-FR" sz="28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p,aki</a:t>
                      </a:r>
                      <a:r>
                        <a:rPr lang="fr-FR" sz="2800" b="0" i="0" kern="1200" dirty="0">
                          <a:solidFill>
                            <a:schemeClr val="tx1"/>
                          </a:solidFill>
                          <a:latin typeface="CS Avva Shenouda" pitchFamily="34" charset="0"/>
                          <a:ea typeface="+mn-ea"/>
                          <a:cs typeface="+mn-cs"/>
                        </a:rPr>
                        <a:t> nem</a:t>
                      </a: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tqyibi</a:t>
                      </a:r>
                      <a:r>
                        <a:rPr lang="fr-FR" sz="2800" b="0" i="0" kern="1200" dirty="0">
                          <a:solidFill>
                            <a:schemeClr val="tx1"/>
                          </a:solidFill>
                          <a:latin typeface="CS Avva Shenouda" pitchFamily="34" charset="0"/>
                          <a:ea typeface="+mn-ea"/>
                          <a:cs typeface="+mn-cs"/>
                        </a:rPr>
                        <a:t> `m`</a:t>
                      </a:r>
                      <a:r>
                        <a:rPr lang="fr-FR" sz="2800" b="0" i="0" kern="1200" dirty="0" err="1">
                          <a:solidFill>
                            <a:schemeClr val="tx1"/>
                          </a:solidFill>
                          <a:latin typeface="CS Avva Shenouda" pitchFamily="34" charset="0"/>
                          <a:ea typeface="+mn-ea"/>
                          <a:cs typeface="+mn-cs"/>
                        </a:rPr>
                        <a:t>vmou</a:t>
                      </a:r>
                      <a:r>
                        <a:rPr lang="fr-FR" sz="2800" b="0" i="0" kern="1200" dirty="0">
                          <a:solidFill>
                            <a:schemeClr val="tx1"/>
                          </a:solidFill>
                          <a:latin typeface="CS Avva Shenouda" pitchFamily="34" charset="0"/>
                          <a:ea typeface="+mn-ea"/>
                          <a:cs typeface="+mn-cs"/>
                        </a:rPr>
                        <a:t>.</a:t>
                      </a:r>
                      <a:endParaRPr kumimoji="0" lang="en-US" sz="28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Cependant, Tu ne nous as pas abandonné éternellement, mais Tu nous as visités par Tes saints prophètes. Et  à la fin des temps Tu nous es apparu, à nous qui étions assis dans les ténèbres à l’ombre de la mort, </a:t>
                      </a:r>
                      <a:endParaRPr kumimoji="0" lang="en-US" sz="27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فلم تتركنا عنكَ أيضاً إلى الانقضاء. بل </a:t>
                      </a:r>
                      <a:r>
                        <a:rPr kumimoji="0" lang="ar-SA" sz="3600" b="0" i="0" u="none" strike="noStrike" cap="none" normalizeH="0" baseline="0" dirty="0" err="1">
                          <a:ln>
                            <a:noFill/>
                          </a:ln>
                          <a:solidFill>
                            <a:schemeClr val="tx1"/>
                          </a:solidFill>
                          <a:effectLst/>
                          <a:latin typeface="Arial" charset="0"/>
                          <a:cs typeface="Arial" pitchFamily="34" charset="0"/>
                        </a:rPr>
                        <a:t>تعهَّدتنا</a:t>
                      </a:r>
                      <a:r>
                        <a:rPr kumimoji="0" lang="ar-SA" sz="3600" b="0" i="0" u="none" strike="noStrike" cap="none" normalizeH="0" baseline="0" dirty="0">
                          <a:ln>
                            <a:noFill/>
                          </a:ln>
                          <a:solidFill>
                            <a:schemeClr val="tx1"/>
                          </a:solidFill>
                          <a:effectLst/>
                          <a:latin typeface="Arial" charset="0"/>
                          <a:cs typeface="Arial" pitchFamily="34" charset="0"/>
                        </a:rPr>
                        <a:t> دائماً بأنبيائِكَ</a:t>
                      </a:r>
                      <a:r>
                        <a:rPr kumimoji="0" lang="fr-FR"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القديسين،</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وفى آخر الأيام ظهرتَ لنا نحنُ الجُلوس </a:t>
                      </a:r>
                      <a:r>
                        <a:rPr kumimoji="0" lang="ar-SA" sz="3600" b="0" i="0" u="none" strike="noStrike" cap="none" normalizeH="0" baseline="0" dirty="0" err="1">
                          <a:ln>
                            <a:noFill/>
                          </a:ln>
                          <a:solidFill>
                            <a:schemeClr val="tx1"/>
                          </a:solidFill>
                          <a:effectLst/>
                          <a:latin typeface="Arial" charset="0"/>
                          <a:cs typeface="Arial" pitchFamily="34" charset="0"/>
                        </a:rPr>
                        <a:t>فى</a:t>
                      </a:r>
                      <a:r>
                        <a:rPr kumimoji="0" lang="ar-SA" sz="3600" b="0" i="0" u="none" strike="noStrike" cap="none" normalizeH="0" baseline="0" dirty="0">
                          <a:ln>
                            <a:noFill/>
                          </a:ln>
                          <a:solidFill>
                            <a:schemeClr val="tx1"/>
                          </a:solidFill>
                          <a:effectLst/>
                          <a:latin typeface="Arial" charset="0"/>
                          <a:cs typeface="Arial" pitchFamily="34" charset="0"/>
                        </a:rPr>
                        <a:t> الظلمةِ وظلال الموت</a:t>
                      </a:r>
                      <a:r>
                        <a:rPr kumimoji="0" lang="ar-EG" sz="3600" b="0" i="0" u="none" strike="noStrike" cap="none" normalizeH="0" baseline="0" dirty="0">
                          <a:ln>
                            <a:noFill/>
                          </a:ln>
                          <a:solidFill>
                            <a:schemeClr val="tx1"/>
                          </a:solidFill>
                          <a:effectLst/>
                          <a:latin typeface="Arial" charset="0"/>
                          <a:cs typeface="Arial" pitchFamily="34" charset="0"/>
                        </a:rPr>
                        <a:t> ،</a:t>
                      </a:r>
                      <a:endParaRPr kumimoji="0" lang="en-CA"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4298302"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42200" name="Group 88"/>
          <p:cNvGraphicFramePr>
            <a:graphicFrameLocks noGrp="1"/>
          </p:cNvGraphicFramePr>
          <p:nvPr>
            <p:ph/>
          </p:nvPr>
        </p:nvGraphicFramePr>
        <p:xfrm>
          <a:off x="457267" y="0"/>
          <a:ext cx="10151310" cy="6321552"/>
        </p:xfrm>
        <a:graphic>
          <a:graphicData uri="http://schemas.openxmlformats.org/drawingml/2006/table">
            <a:tbl>
              <a:tblPr/>
              <a:tblGrid>
                <a:gridCol w="3363386">
                  <a:extLst>
                    <a:ext uri="{9D8B030D-6E8A-4147-A177-3AD203B41FA5}">
                      <a16:colId xmlns:a16="http://schemas.microsoft.com/office/drawing/2014/main" val="20000"/>
                    </a:ext>
                  </a:extLst>
                </a:gridCol>
                <a:gridCol w="3363386">
                  <a:extLst>
                    <a:ext uri="{9D8B030D-6E8A-4147-A177-3AD203B41FA5}">
                      <a16:colId xmlns:a16="http://schemas.microsoft.com/office/drawing/2014/main" val="20001"/>
                    </a:ext>
                  </a:extLst>
                </a:gridCol>
                <a:gridCol w="3424538">
                  <a:extLst>
                    <a:ext uri="{9D8B030D-6E8A-4147-A177-3AD203B41FA5}">
                      <a16:colId xmlns:a16="http://schemas.microsoft.com/office/drawing/2014/main" val="20002"/>
                    </a:ext>
                  </a:extLst>
                </a:gridCol>
              </a:tblGrid>
              <a:tr h="4038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lang="fr-FR" sz="28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Hiten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pekmonogenyc</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nSyri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pen</a:t>
                      </a:r>
                      <a:r>
                        <a:rPr lang="fr-FR" sz="2800" b="0" i="0" kern="1200" dirty="0">
                          <a:solidFill>
                            <a:schemeClr val="tx1"/>
                          </a:solidFill>
                          <a:latin typeface="CS Avva Shenouda" pitchFamily="34" charset="0"/>
                          <a:ea typeface="+mn-ea"/>
                          <a:cs typeface="+mn-cs"/>
                        </a:rPr>
                        <a:t>=o=c </a:t>
                      </a: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pennou</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ouoh</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pen</a:t>
                      </a:r>
                      <a:r>
                        <a:rPr lang="fr-FR" sz="2800" b="0" i="0" kern="1200" dirty="0">
                          <a:solidFill>
                            <a:schemeClr val="tx1"/>
                          </a:solidFill>
                          <a:latin typeface="CS Avva Shenouda" pitchFamily="34" charset="0"/>
                          <a:ea typeface="+mn-ea"/>
                          <a:cs typeface="+mn-cs"/>
                        </a:rPr>
                        <a:t>=c=w=r I=y=c P=,=c. </a:t>
                      </a:r>
                      <a:r>
                        <a:rPr lang="fr-FR" sz="2800" b="0" i="0" kern="1200" dirty="0" err="1">
                          <a:solidFill>
                            <a:schemeClr val="tx1"/>
                          </a:solidFill>
                          <a:latin typeface="CS Avva Shenouda" pitchFamily="34" charset="0"/>
                          <a:ea typeface="+mn-ea"/>
                          <a:cs typeface="+mn-cs"/>
                        </a:rPr>
                        <a:t>Vai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ete</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qen</a:t>
                      </a:r>
                      <a:r>
                        <a:rPr lang="fr-FR" sz="2800" b="0" i="0" kern="1200" dirty="0">
                          <a:solidFill>
                            <a:schemeClr val="tx1"/>
                          </a:solidFill>
                          <a:latin typeface="CS Avva Shenouda" pitchFamily="34" charset="0"/>
                          <a:ea typeface="+mn-ea"/>
                          <a:cs typeface="+mn-cs"/>
                        </a:rPr>
                        <a:t> pi`P=n=a =e=;=u@ nem `</a:t>
                      </a:r>
                      <a:r>
                        <a:rPr lang="fr-FR" sz="2800" b="0" i="0" kern="1200" dirty="0" err="1">
                          <a:solidFill>
                            <a:schemeClr val="tx1"/>
                          </a:solidFill>
                          <a:latin typeface="CS Avva Shenouda" pitchFamily="34" charset="0"/>
                          <a:ea typeface="+mn-ea"/>
                          <a:cs typeface="+mn-cs"/>
                        </a:rPr>
                        <a:t>ebolqen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par;enoc</a:t>
                      </a:r>
                      <a:r>
                        <a:rPr lang="fr-FR" sz="2800" b="0" i="0" kern="1200" dirty="0">
                          <a:solidFill>
                            <a:schemeClr val="tx1"/>
                          </a:solidFill>
                          <a:latin typeface="CS Avva Shenouda" pitchFamily="34" charset="0"/>
                          <a:ea typeface="+mn-ea"/>
                          <a:cs typeface="+mn-cs"/>
                        </a:rPr>
                        <a:t> =e=;=u Mari`a.</a:t>
                      </a:r>
                    </a:p>
                    <a:p>
                      <a:pPr marL="0" marR="0" lvl="0" indent="0" algn="just" defTabSz="914400" rtl="0" eaLnBrk="1" fontAlgn="base" latinLnBrk="0" hangingPunct="1">
                        <a:lnSpc>
                          <a:spcPct val="100000"/>
                        </a:lnSpc>
                        <a:spcBef>
                          <a:spcPct val="20000"/>
                        </a:spcBef>
                        <a:spcAft>
                          <a:spcPct val="0"/>
                        </a:spcAft>
                        <a:buClrTx/>
                        <a:buSzTx/>
                        <a:buFontTx/>
                        <a:buNone/>
                        <a:tabLst/>
                      </a:pPr>
                      <a:endParaRPr lang="fr-FR" sz="2800" b="0" i="0" kern="1200" dirty="0">
                        <a:solidFill>
                          <a:schemeClr val="tx1"/>
                        </a:solidFill>
                        <a:latin typeface="CS Avva Shenouda"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tabLst/>
                      </a:pPr>
                      <a:r>
                        <a:rPr lang="fr-FR" sz="2800" b="0" i="0" u="sng" kern="1200" dirty="0" err="1">
                          <a:solidFill>
                            <a:srgbClr val="FFC000"/>
                          </a:solidFill>
                          <a:latin typeface="CS Avva Shenouda" pitchFamily="34" charset="0"/>
                          <a:ea typeface="+mn-ea"/>
                          <a:cs typeface="+mn-cs"/>
                        </a:rPr>
                        <a:t>Pilaoc</a:t>
                      </a:r>
                      <a:r>
                        <a:rPr lang="fr-FR" sz="2800" b="0" i="0" u="sng" kern="1200" dirty="0">
                          <a:solidFill>
                            <a:srgbClr val="FFC000"/>
                          </a:solidFill>
                          <a:latin typeface="CS Avva Shenouda" pitchFamily="34" charset="0"/>
                          <a:ea typeface="+mn-ea"/>
                          <a:cs typeface="+mn-cs"/>
                        </a:rPr>
                        <a:t>@</a:t>
                      </a:r>
                      <a:br>
                        <a:rPr lang="fr-FR" sz="2800" b="0" i="0" kern="1200" dirty="0">
                          <a:solidFill>
                            <a:schemeClr val="tx1"/>
                          </a:solidFill>
                          <a:latin typeface="CS Avva Shenouda" pitchFamily="34" charset="0"/>
                          <a:ea typeface="+mn-ea"/>
                          <a:cs typeface="+mn-cs"/>
                        </a:rPr>
                      </a:br>
                      <a:r>
                        <a:rPr lang="fr-FR" sz="2800" b="0" i="0" kern="1200" dirty="0" err="1">
                          <a:solidFill>
                            <a:schemeClr val="tx1"/>
                          </a:solidFill>
                          <a:latin typeface="CS Avva Shenouda" pitchFamily="34" charset="0"/>
                          <a:ea typeface="+mn-ea"/>
                          <a:cs typeface="+mn-cs"/>
                        </a:rPr>
                        <a:t>Amyn</a:t>
                      </a:r>
                      <a:r>
                        <a:rPr lang="fr-FR" sz="2800" b="0" i="0" kern="1200" dirty="0">
                          <a:solidFill>
                            <a:schemeClr val="tx1"/>
                          </a:solidFill>
                          <a:latin typeface="CS Avva Shenouda" pitchFamily="34" charset="0"/>
                          <a:ea typeface="+mn-ea"/>
                          <a:cs typeface="+mn-cs"/>
                        </a:rPr>
                        <a:t>.</a:t>
                      </a:r>
                      <a:endParaRPr kumimoji="0" lang="ar-EG" sz="28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r>
                        <a:rPr kumimoji="0" lang="fr-CA"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par Ton Fils unique, notre Seigneur Dieu et Sauveur Jésus Christ. Qui est du Saint Esprit et de la Sainte Vierge Marie.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L</a:t>
                      </a:r>
                      <a:r>
                        <a:rPr kumimoji="0" lang="fr-CA" sz="2800" b="0" i="0" u="sng" strike="noStrike" cap="none" normalizeH="0" baseline="0" dirty="0">
                          <a:ln>
                            <a:noFill/>
                          </a:ln>
                          <a:solidFill>
                            <a:srgbClr val="FF9900"/>
                          </a:solidFill>
                          <a:effectLst/>
                          <a:latin typeface="Times New Roman"/>
                          <a:cs typeface="Arial" charset="0"/>
                        </a:rPr>
                        <a:t>’</a:t>
                      </a:r>
                      <a:r>
                        <a:rPr kumimoji="0" lang="fr-CA" sz="2800" b="0" i="0" u="sng" strike="noStrike" cap="none" normalizeH="0" baseline="0" dirty="0">
                          <a:ln>
                            <a:noFill/>
                          </a:ln>
                          <a:solidFill>
                            <a:srgbClr val="FF9900"/>
                          </a:solidFill>
                          <a:effectLst/>
                          <a:latin typeface="Arial" charset="0"/>
                          <a:cs typeface="Arial" charset="0"/>
                        </a:rPr>
                        <a:t>Assemblée</a:t>
                      </a:r>
                      <a:r>
                        <a:rPr kumimoji="0" lang="fr-CA" sz="4000" b="0" i="0" u="sng" strike="noStrike" cap="none" normalizeH="0" baseline="0" dirty="0">
                          <a:ln>
                            <a:noFill/>
                          </a:ln>
                          <a:solidFill>
                            <a:srgbClr val="FF9900"/>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Amen.</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pitchFamily="34" charset="0"/>
                        </a:rPr>
                        <a:t>بإبنِكَ</a:t>
                      </a:r>
                      <a:r>
                        <a:rPr kumimoji="0" lang="ar-SA" sz="3600" b="0" i="0" u="none" strike="noStrike" cap="none" normalizeH="0" baseline="0" dirty="0">
                          <a:ln>
                            <a:noFill/>
                          </a:ln>
                          <a:solidFill>
                            <a:schemeClr val="tx1"/>
                          </a:solidFill>
                          <a:effectLst/>
                          <a:latin typeface="Arial" charset="0"/>
                          <a:cs typeface="Arial" pitchFamily="34" charset="0"/>
                        </a:rPr>
                        <a:t> الوحيد </a:t>
                      </a:r>
                      <a:r>
                        <a:rPr kumimoji="0" lang="ar-EG" sz="3600" b="0" i="0" u="none" strike="noStrike" cap="none" normalizeH="0" baseline="0" dirty="0">
                          <a:ln>
                            <a:noFill/>
                          </a:ln>
                          <a:solidFill>
                            <a:schemeClr val="tx1"/>
                          </a:solidFill>
                          <a:effectLst/>
                          <a:latin typeface="Arial" charset="0"/>
                          <a:cs typeface="Arial" pitchFamily="34" charset="0"/>
                        </a:rPr>
                        <a:t>الجنس، </a:t>
                      </a:r>
                      <a:r>
                        <a:rPr kumimoji="0" lang="ar-SA" sz="3600" b="0" i="0" u="none" strike="noStrike" cap="none" normalizeH="0" baseline="0" dirty="0">
                          <a:ln>
                            <a:noFill/>
                          </a:ln>
                          <a:solidFill>
                            <a:schemeClr val="tx1"/>
                          </a:solidFill>
                          <a:effectLst/>
                          <a:latin typeface="Arial" charset="0"/>
                          <a:cs typeface="Arial" pitchFamily="34" charset="0"/>
                        </a:rPr>
                        <a:t>ربَنا وإلهَنا ومُخلّصنا يسوعَ المسيح.</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هذا </a:t>
                      </a:r>
                      <a:r>
                        <a:rPr kumimoji="0" lang="ar-SA" sz="3600" b="0" i="0" u="none" strike="noStrike" cap="none" normalizeH="0" baseline="0" dirty="0" err="1">
                          <a:ln>
                            <a:noFill/>
                          </a:ln>
                          <a:solidFill>
                            <a:schemeClr val="tx1"/>
                          </a:solidFill>
                          <a:effectLst/>
                          <a:latin typeface="Arial" charset="0"/>
                          <a:cs typeface="Arial" pitchFamily="34" charset="0"/>
                        </a:rPr>
                        <a:t>الذى</a:t>
                      </a:r>
                      <a:r>
                        <a:rPr kumimoji="0" lang="ar-SA" sz="3600" b="0" i="0" u="none" strike="noStrike" cap="none" normalizeH="0" baseline="0" dirty="0">
                          <a:ln>
                            <a:noFill/>
                          </a:ln>
                          <a:solidFill>
                            <a:schemeClr val="tx1"/>
                          </a:solidFill>
                          <a:effectLst/>
                          <a:latin typeface="Arial" charset="0"/>
                          <a:cs typeface="Arial" pitchFamily="34" charset="0"/>
                        </a:rPr>
                        <a:t> من الروح القدس ومن العذراء القديسةِ مريم.</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3600" b="1" i="0" u="sng" kern="1200" dirty="0">
                          <a:solidFill>
                            <a:srgbClr val="FFC000"/>
                          </a:solidFill>
                          <a:latin typeface="+mn-lt"/>
                          <a:ea typeface="+mn-ea"/>
                          <a:cs typeface="+mn-cs"/>
                        </a:rPr>
                        <a:t>الشعب:</a:t>
                      </a:r>
                      <a:br>
                        <a:rPr lang="ar-EG" sz="1800" b="0" i="0" kern="1200" dirty="0">
                          <a:solidFill>
                            <a:schemeClr val="tx1"/>
                          </a:solidFill>
                          <a:latin typeface="+mn-lt"/>
                          <a:ea typeface="+mn-ea"/>
                          <a:cs typeface="+mn-cs"/>
                        </a:rPr>
                      </a:br>
                      <a:r>
                        <a:rPr lang="ar-EG" sz="1800" b="0" i="0" kern="1200" dirty="0">
                          <a:solidFill>
                            <a:schemeClr val="tx1"/>
                          </a:solidFill>
                          <a:latin typeface="+mn-lt"/>
                          <a:ea typeface="+mn-ea"/>
                          <a:cs typeface="+mn-cs"/>
                        </a:rPr>
                        <a:t>آمين.</a:t>
                      </a:r>
                      <a:endParaRPr kumimoji="0" lang="ar-EG"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19487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44246" name="Group 86"/>
          <p:cNvGraphicFramePr>
            <a:graphicFrameLocks noGrp="1"/>
          </p:cNvGraphicFramePr>
          <p:nvPr>
            <p:ph/>
          </p:nvPr>
        </p:nvGraphicFramePr>
        <p:xfrm>
          <a:off x="274360" y="0"/>
          <a:ext cx="10608577" cy="6190488"/>
        </p:xfrm>
        <a:graphic>
          <a:graphicData uri="http://schemas.openxmlformats.org/drawingml/2006/table">
            <a:tbl>
              <a:tblPr/>
              <a:tblGrid>
                <a:gridCol w="3793143">
                  <a:extLst>
                    <a:ext uri="{9D8B030D-6E8A-4147-A177-3AD203B41FA5}">
                      <a16:colId xmlns:a16="http://schemas.microsoft.com/office/drawing/2014/main" val="20000"/>
                    </a:ext>
                  </a:extLst>
                </a:gridCol>
                <a:gridCol w="3793143">
                  <a:extLst>
                    <a:ext uri="{9D8B030D-6E8A-4147-A177-3AD203B41FA5}">
                      <a16:colId xmlns:a16="http://schemas.microsoft.com/office/drawing/2014/main" val="20001"/>
                    </a:ext>
                  </a:extLst>
                </a:gridCol>
                <a:gridCol w="3022291">
                  <a:extLst>
                    <a:ext uri="{9D8B030D-6E8A-4147-A177-3AD203B41FA5}">
                      <a16:colId xmlns:a16="http://schemas.microsoft.com/office/drawing/2014/main" val="20002"/>
                    </a:ext>
                  </a:extLst>
                </a:gridCol>
              </a:tblGrid>
              <a:tr h="1828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lang="fr-FR" sz="2300" b="0" i="0" u="sng" kern="1200" dirty="0">
                          <a:solidFill>
                            <a:srgbClr val="FFC000"/>
                          </a:solidFill>
                          <a:latin typeface="CS Avva Shenouda" pitchFamily="34" charset="0"/>
                          <a:ea typeface="+mn-ea"/>
                          <a:cs typeface="+mn-cs"/>
                        </a:rPr>
                        <a:t>Pi`</a:t>
                      </a:r>
                      <a:r>
                        <a:rPr lang="fr-FR" sz="2300" b="0" i="0" u="sng" kern="1200" dirty="0" err="1">
                          <a:solidFill>
                            <a:srgbClr val="FFC000"/>
                          </a:solidFill>
                          <a:latin typeface="CS Avva Shenouda" pitchFamily="34" charset="0"/>
                          <a:ea typeface="+mn-ea"/>
                          <a:cs typeface="+mn-cs"/>
                        </a:rPr>
                        <a:t>precbuteroc</a:t>
                      </a:r>
                      <a:r>
                        <a:rPr lang="fr-FR" sz="2300" b="0" i="0" u="sng" kern="1200" dirty="0">
                          <a:solidFill>
                            <a:srgbClr val="FFC000"/>
                          </a:solidFill>
                          <a:latin typeface="CS Avva Shenouda" pitchFamily="34" charset="0"/>
                          <a:ea typeface="+mn-ea"/>
                          <a:cs typeface="+mn-cs"/>
                        </a:rPr>
                        <a:t>@</a:t>
                      </a:r>
                    </a:p>
                    <a:p>
                      <a:pPr marL="0" marR="0" lvl="0" indent="0" algn="just" defTabSz="914400" rtl="0" eaLnBrk="1" fontAlgn="base" latinLnBrk="0" hangingPunct="1">
                        <a:lnSpc>
                          <a:spcPct val="100000"/>
                        </a:lnSpc>
                        <a:spcBef>
                          <a:spcPct val="20000"/>
                        </a:spcBef>
                        <a:spcAft>
                          <a:spcPct val="0"/>
                        </a:spcAft>
                        <a:buClrTx/>
                        <a:buSzTx/>
                        <a:buFontTx/>
                        <a:buNone/>
                        <a:tabLst/>
                        <a:defRPr/>
                      </a:pPr>
                      <a:r>
                        <a:rPr lang="fr-FR" sz="2300" b="0" i="0" kern="1200" dirty="0" err="1">
                          <a:solidFill>
                            <a:schemeClr val="tx1"/>
                          </a:solidFill>
                          <a:latin typeface="CS Avva Shenouda" pitchFamily="34" charset="0"/>
                          <a:ea typeface="+mn-ea"/>
                          <a:cs typeface="+mn-cs"/>
                        </a:rPr>
                        <a:t>Af</a:t>
                      </a:r>
                      <a:r>
                        <a:rPr lang="fr-FR" sz="2300" b="0" i="0" kern="1200" dirty="0">
                          <a:solidFill>
                            <a:schemeClr val="tx1"/>
                          </a:solidFill>
                          <a:latin typeface="CS Avva Shenouda" pitchFamily="34" charset="0"/>
                          <a:ea typeface="+mn-ea"/>
                          <a:cs typeface="+mn-cs"/>
                        </a:rPr>
                        <a:t>[</a:t>
                      </a:r>
                      <a:r>
                        <a:rPr lang="fr-FR" sz="2300" b="0" i="0" kern="1200" dirty="0" err="1">
                          <a:solidFill>
                            <a:schemeClr val="tx1"/>
                          </a:solidFill>
                          <a:latin typeface="CS Avva Shenouda" pitchFamily="34" charset="0"/>
                          <a:ea typeface="+mn-ea"/>
                          <a:cs typeface="+mn-cs"/>
                        </a:rPr>
                        <a:t>icarx</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ouoh</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aferrwmi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ouoh</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af</a:t>
                      </a:r>
                      <a:r>
                        <a:rPr lang="fr-FR" sz="2300" b="0" i="0" kern="1200" dirty="0">
                          <a:solidFill>
                            <a:schemeClr val="tx1"/>
                          </a:solidFill>
                          <a:latin typeface="CS Avva Shenouda" pitchFamily="34" charset="0"/>
                          <a:ea typeface="+mn-ea"/>
                          <a:cs typeface="+mn-cs"/>
                        </a:rPr>
                        <a:t>`</a:t>
                      </a:r>
                      <a:r>
                        <a:rPr lang="fr-FR" sz="2300" b="0" i="0" kern="1200" dirty="0" err="1">
                          <a:solidFill>
                            <a:schemeClr val="tx1"/>
                          </a:solidFill>
                          <a:latin typeface="CS Avva Shenouda" pitchFamily="34" charset="0"/>
                          <a:ea typeface="+mn-ea"/>
                          <a:cs typeface="+mn-cs"/>
                        </a:rPr>
                        <a:t>tcabon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ehanmwit</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nte</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pioujai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Eafer,arizec;e</a:t>
                      </a:r>
                      <a:r>
                        <a:rPr lang="fr-FR" sz="2300" b="0" i="0" kern="1200" dirty="0">
                          <a:solidFill>
                            <a:schemeClr val="tx1"/>
                          </a:solidFill>
                          <a:latin typeface="CS Avva Shenouda" pitchFamily="34" charset="0"/>
                          <a:ea typeface="+mn-ea"/>
                          <a:cs typeface="+mn-cs"/>
                        </a:rPr>
                        <a:t> nan</a:t>
                      </a:r>
                    </a:p>
                    <a:p>
                      <a:pPr marL="0" marR="0" lvl="0" indent="0" algn="just" defTabSz="914400" rtl="0" eaLnBrk="1" fontAlgn="base" latinLnBrk="0" hangingPunct="1">
                        <a:lnSpc>
                          <a:spcPct val="100000"/>
                        </a:lnSpc>
                        <a:spcBef>
                          <a:spcPct val="20000"/>
                        </a:spcBef>
                        <a:spcAft>
                          <a:spcPct val="0"/>
                        </a:spcAft>
                        <a:buClrTx/>
                        <a:buSzTx/>
                        <a:buFontTx/>
                        <a:buNone/>
                        <a:tabLst/>
                        <a:defRPr/>
                      </a:pPr>
                      <a:r>
                        <a:rPr lang="fr-FR" sz="2300" b="0" i="0" kern="1200" dirty="0">
                          <a:solidFill>
                            <a:schemeClr val="tx1"/>
                          </a:solidFill>
                          <a:latin typeface="CS Avva Shenouda" pitchFamily="34" charset="0"/>
                          <a:ea typeface="+mn-ea"/>
                          <a:cs typeface="+mn-cs"/>
                        </a:rPr>
                        <a:t>`</a:t>
                      </a:r>
                      <a:r>
                        <a:rPr lang="fr-FR" sz="2300" b="0" i="0" kern="1200" dirty="0" err="1">
                          <a:solidFill>
                            <a:schemeClr val="tx1"/>
                          </a:solidFill>
                          <a:latin typeface="CS Avva Shenouda" pitchFamily="34" charset="0"/>
                          <a:ea typeface="+mn-ea"/>
                          <a:cs typeface="+mn-cs"/>
                        </a:rPr>
                        <a:t>mpimici</a:t>
                      </a:r>
                      <a:r>
                        <a:rPr lang="fr-FR" sz="2300" b="0" i="0" kern="1200" dirty="0">
                          <a:solidFill>
                            <a:schemeClr val="tx1"/>
                          </a:solidFill>
                          <a:latin typeface="CS Avva Shenouda" pitchFamily="34" charset="0"/>
                          <a:ea typeface="+mn-ea"/>
                          <a:cs typeface="+mn-cs"/>
                        </a:rPr>
                        <a:t> pi`</a:t>
                      </a:r>
                      <a:r>
                        <a:rPr lang="fr-FR" sz="2300" b="0" i="0" kern="1200" dirty="0" err="1">
                          <a:solidFill>
                            <a:schemeClr val="tx1"/>
                          </a:solidFill>
                          <a:latin typeface="CS Avva Shenouda" pitchFamily="34" charset="0"/>
                          <a:ea typeface="+mn-ea"/>
                          <a:cs typeface="+mn-cs"/>
                        </a:rPr>
                        <a:t>ebol</a:t>
                      </a:r>
                      <a:r>
                        <a:rPr lang="fr-FR" sz="2300" b="0" i="0" kern="1200" dirty="0">
                          <a:solidFill>
                            <a:schemeClr val="tx1"/>
                          </a:solidFill>
                          <a:latin typeface="CS Avva Shenouda" pitchFamily="34" charset="0"/>
                          <a:ea typeface="+mn-ea"/>
                          <a:cs typeface="+mn-cs"/>
                        </a:rPr>
                        <a:t> `m`</a:t>
                      </a:r>
                      <a:r>
                        <a:rPr lang="fr-FR" sz="2300" b="0" i="0" kern="1200" dirty="0" err="1">
                          <a:solidFill>
                            <a:schemeClr val="tx1"/>
                          </a:solidFill>
                          <a:latin typeface="CS Avva Shenouda" pitchFamily="34" charset="0"/>
                          <a:ea typeface="+mn-ea"/>
                          <a:cs typeface="+mn-cs"/>
                        </a:rPr>
                        <a:t>pswi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hiten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oumwou</a:t>
                      </a:r>
                      <a:r>
                        <a:rPr lang="fr-FR" sz="2300" b="0" i="0" kern="1200" dirty="0">
                          <a:solidFill>
                            <a:schemeClr val="tx1"/>
                          </a:solidFill>
                          <a:latin typeface="CS Avva Shenouda" pitchFamily="34" charset="0"/>
                          <a:ea typeface="+mn-ea"/>
                          <a:cs typeface="+mn-cs"/>
                        </a:rPr>
                        <a:t> nem ou`pneuma. </a:t>
                      </a:r>
                      <a:r>
                        <a:rPr lang="fr-FR" sz="2300" b="0" i="0" kern="1200" dirty="0" err="1">
                          <a:solidFill>
                            <a:schemeClr val="tx1"/>
                          </a:solidFill>
                          <a:latin typeface="CS Avva Shenouda" pitchFamily="34" charset="0"/>
                          <a:ea typeface="+mn-ea"/>
                          <a:cs typeface="+mn-cs"/>
                        </a:rPr>
                        <a:t>Afaiten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naf</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noulaoc</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ef;ouyt</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af</a:t>
                      </a:r>
                      <a:r>
                        <a:rPr lang="fr-FR" sz="2300" b="0" i="0" kern="1200" dirty="0">
                          <a:solidFill>
                            <a:schemeClr val="tx1"/>
                          </a:solidFill>
                          <a:latin typeface="CS Avva Shenouda" pitchFamily="34" charset="0"/>
                          <a:ea typeface="+mn-ea"/>
                          <a:cs typeface="+mn-cs"/>
                        </a:rPr>
                        <a:t>`;</a:t>
                      </a:r>
                      <a:r>
                        <a:rPr lang="fr-FR" sz="2300" b="0" i="0" kern="1200" dirty="0" err="1">
                          <a:solidFill>
                            <a:schemeClr val="tx1"/>
                          </a:solidFill>
                          <a:latin typeface="CS Avva Shenouda" pitchFamily="34" charset="0"/>
                          <a:ea typeface="+mn-ea"/>
                          <a:cs typeface="+mn-cs"/>
                        </a:rPr>
                        <a:t>renswpi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enouab</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hiten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Pek</a:t>
                      </a:r>
                      <a:r>
                        <a:rPr lang="fr-FR" sz="2300" b="0" i="0" kern="1200" dirty="0">
                          <a:solidFill>
                            <a:schemeClr val="tx1"/>
                          </a:solidFill>
                          <a:latin typeface="CS Avva Shenouda" pitchFamily="34" charset="0"/>
                          <a:ea typeface="+mn-ea"/>
                          <a:cs typeface="+mn-cs"/>
                        </a:rPr>
                        <a:t>=p=n=a =e=;=u. </a:t>
                      </a:r>
                      <a:r>
                        <a:rPr lang="fr-FR" sz="2300" b="0" i="0" kern="1200" dirty="0" err="1">
                          <a:solidFill>
                            <a:schemeClr val="tx1"/>
                          </a:solidFill>
                          <a:latin typeface="CS Avva Shenouda" pitchFamily="34" charset="0"/>
                          <a:ea typeface="+mn-ea"/>
                          <a:cs typeface="+mn-cs"/>
                        </a:rPr>
                        <a:t>Vai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etafmenre</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ny</a:t>
                      </a:r>
                      <a:r>
                        <a:rPr lang="fr-FR" sz="2300" b="0" i="0" kern="1200" dirty="0">
                          <a:solidFill>
                            <a:schemeClr val="tx1"/>
                          </a:solidFill>
                          <a:latin typeface="CS Avva Shenouda" pitchFamily="34" charset="0"/>
                          <a:ea typeface="+mn-ea"/>
                          <a:cs typeface="+mn-cs"/>
                        </a:rPr>
                        <a:t>`</a:t>
                      </a:r>
                      <a:r>
                        <a:rPr lang="fr-FR" sz="2300" b="0" i="0" kern="1200" dirty="0" err="1">
                          <a:solidFill>
                            <a:schemeClr val="tx1"/>
                          </a:solidFill>
                          <a:latin typeface="CS Avva Shenouda" pitchFamily="34" charset="0"/>
                          <a:ea typeface="+mn-ea"/>
                          <a:cs typeface="+mn-cs"/>
                        </a:rPr>
                        <a:t>ete</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nouf</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etqen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pikocmoc</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aftyif</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mmin</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mmof</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ncw</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qaron</a:t>
                      </a:r>
                      <a:r>
                        <a:rPr lang="fr-FR" sz="2300" b="0" i="0" kern="1200" dirty="0">
                          <a:solidFill>
                            <a:schemeClr val="tx1"/>
                          </a:solidFill>
                          <a:latin typeface="CS Avva Shenouda" pitchFamily="34" charset="0"/>
                          <a:ea typeface="+mn-ea"/>
                          <a:cs typeface="+mn-cs"/>
                        </a:rPr>
                        <a:t>@ `e`</a:t>
                      </a:r>
                      <a:r>
                        <a:rPr lang="fr-FR" sz="2300" b="0" i="0" kern="1200" dirty="0" err="1">
                          <a:solidFill>
                            <a:schemeClr val="tx1"/>
                          </a:solidFill>
                          <a:latin typeface="CS Avva Shenouda" pitchFamily="34" charset="0"/>
                          <a:ea typeface="+mn-ea"/>
                          <a:cs typeface="+mn-cs"/>
                        </a:rPr>
                        <a:t>vmou</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etoi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nouro</a:t>
                      </a:r>
                      <a:r>
                        <a:rPr lang="fr-FR" sz="2300" b="0" i="0" kern="1200" dirty="0">
                          <a:solidFill>
                            <a:schemeClr val="tx1"/>
                          </a:solidFill>
                          <a:latin typeface="CS Avva Shenouda" pitchFamily="34" charset="0"/>
                          <a:ea typeface="+mn-ea"/>
                          <a:cs typeface="+mn-cs"/>
                        </a:rPr>
                        <a:t> `e`</a:t>
                      </a:r>
                      <a:r>
                        <a:rPr lang="fr-FR" sz="2300" b="0" i="0" kern="1200" dirty="0" err="1">
                          <a:solidFill>
                            <a:schemeClr val="tx1"/>
                          </a:solidFill>
                          <a:latin typeface="CS Avva Shenouda" pitchFamily="34" charset="0"/>
                          <a:ea typeface="+mn-ea"/>
                          <a:cs typeface="+mn-cs"/>
                        </a:rPr>
                        <a:t>hryi</a:t>
                      </a:r>
                      <a:r>
                        <a:rPr lang="fr-FR" sz="2300" b="0" i="0" kern="1200" dirty="0">
                          <a:solidFill>
                            <a:schemeClr val="tx1"/>
                          </a:solidFill>
                          <a:latin typeface="CS Avva Shenouda" pitchFamily="34" charset="0"/>
                          <a:ea typeface="+mn-ea"/>
                          <a:cs typeface="+mn-cs"/>
                        </a:rPr>
                        <a:t> </a:t>
                      </a:r>
                      <a:r>
                        <a:rPr lang="fr-FR" sz="2300" b="0" i="0" kern="1200" dirty="0" err="1">
                          <a:solidFill>
                            <a:schemeClr val="tx1"/>
                          </a:solidFill>
                          <a:latin typeface="CS Avva Shenouda" pitchFamily="34" charset="0"/>
                          <a:ea typeface="+mn-ea"/>
                          <a:cs typeface="+mn-cs"/>
                        </a:rPr>
                        <a:t>ejwn</a:t>
                      </a:r>
                      <a:r>
                        <a:rPr lang="fr-FR" sz="2300" b="0" i="0" kern="1200" dirty="0">
                          <a:solidFill>
                            <a:schemeClr val="tx1"/>
                          </a:solidFill>
                          <a:latin typeface="CS Avva Shenouda" pitchFamily="34" charset="0"/>
                          <a:ea typeface="+mn-ea"/>
                          <a:cs typeface="+mn-cs"/>
                        </a:rPr>
                        <a:t>@</a:t>
                      </a:r>
                      <a:endParaRPr kumimoji="0" lang="en-US" sz="23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000" b="0" i="0" u="sng" strike="noStrike" cap="none" normalizeH="0" baseline="0" noProof="1">
                          <a:ln>
                            <a:noFill/>
                          </a:ln>
                          <a:solidFill>
                            <a:srgbClr val="FF9900"/>
                          </a:solidFill>
                          <a:effectLst/>
                          <a:latin typeface="Arial" charset="0"/>
                          <a:cs typeface="Arial" charset="0"/>
                        </a:rPr>
                        <a:t>Pr</a:t>
                      </a:r>
                      <a:r>
                        <a:rPr kumimoji="0" lang="fr-CA" sz="2000" b="0" i="0" u="sng" strike="noStrike" cap="none" normalizeH="0" baseline="0" dirty="0">
                          <a:ln>
                            <a:noFill/>
                          </a:ln>
                          <a:solidFill>
                            <a:srgbClr val="FF9900"/>
                          </a:solidFill>
                          <a:effectLst/>
                          <a:latin typeface="Arial" charset="0"/>
                          <a:cs typeface="Arial" charset="0"/>
                        </a:rPr>
                        <a:t>ê</a:t>
                      </a:r>
                      <a:r>
                        <a:rPr kumimoji="0" lang="fr-CA" sz="2000" b="0" i="0" u="sng" strike="noStrike" cap="none" normalizeH="0" baseline="0" noProof="1">
                          <a:ln>
                            <a:noFill/>
                          </a:ln>
                          <a:solidFill>
                            <a:srgbClr val="FF9900"/>
                          </a:solidFill>
                          <a:effectLst/>
                          <a:latin typeface="Arial" charset="0"/>
                          <a:cs typeface="Arial" charset="0"/>
                        </a:rPr>
                        <a:t>t</a:t>
                      </a:r>
                      <a:r>
                        <a:rPr kumimoji="0" lang="fr-CA" sz="2000" b="0" i="0" u="sng" strike="noStrike" cap="none" normalizeH="0" baseline="0" dirty="0" err="1">
                          <a:ln>
                            <a:noFill/>
                          </a:ln>
                          <a:solidFill>
                            <a:srgbClr val="FF9900"/>
                          </a:solidFill>
                          <a:effectLst/>
                          <a:latin typeface="Arial" charset="0"/>
                          <a:cs typeface="Arial" charset="0"/>
                        </a:rPr>
                        <a:t>re</a:t>
                      </a:r>
                      <a:r>
                        <a:rPr kumimoji="0" lang="fr-CA" sz="2000" b="0" i="0" u="sng" strike="noStrike" cap="none" normalizeH="0" baseline="0" noProof="1">
                          <a:ln>
                            <a:noFill/>
                          </a:ln>
                          <a:solidFill>
                            <a:srgbClr val="FF9900"/>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300" b="0" i="0" u="none" strike="noStrike" cap="none" normalizeH="0" baseline="0" dirty="0">
                          <a:ln>
                            <a:noFill/>
                          </a:ln>
                          <a:solidFill>
                            <a:schemeClr val="tx1"/>
                          </a:solidFill>
                          <a:effectLst/>
                          <a:latin typeface="Arial" charset="0"/>
                          <a:cs typeface="Arial" charset="0"/>
                        </a:rPr>
                        <a:t>Il s’est incarné et Il s’est fait homme, et Il nous a enseigné les chemins du salut.   Il nous a accordé la grâce de la naissance céleste par l’eau et l’Esprit.  Et Il nous a réunis comme un peuple, et il nous a purifié par Ton Esprit Saint. Lui qui a tant aimé les siens qui sont dans le monde, qu’il s’est offert pour notre rédemption S’est livré à la mort qui régnait sur nous, </a:t>
                      </a:r>
                      <a:endParaRPr kumimoji="0" lang="en-US" sz="23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sng" strike="noStrike" cap="none" normalizeH="0" baseline="0" dirty="0">
                          <a:ln>
                            <a:noFill/>
                          </a:ln>
                          <a:solidFill>
                            <a:srgbClr val="FF9900"/>
                          </a:solidFill>
                          <a:effectLst/>
                          <a:latin typeface="Arial" charset="0"/>
                          <a:cs typeface="Arial" charset="0"/>
                        </a:rPr>
                        <a:t>الكاهن</a:t>
                      </a:r>
                      <a:r>
                        <a:rPr kumimoji="0" lang="ar-SA" sz="2800" b="0" i="0" u="none" strike="noStrike" cap="none" normalizeH="0" baseline="0" dirty="0">
                          <a:ln>
                            <a:noFill/>
                          </a:ln>
                          <a:solidFill>
                            <a:srgbClr val="FF9900"/>
                          </a:solidFill>
                          <a:effectLst/>
                          <a:latin typeface="Arial" charset="0"/>
                          <a:cs typeface="Arial" charset="0"/>
                        </a:rPr>
                        <a: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charset="0"/>
                          <a:cs typeface="Arial" pitchFamily="34" charset="0"/>
                        </a:rPr>
                        <a:t>تجسدَ وتأنسَ وعلّمنا طرُق الخلاص</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وأنعَمَ لنا بالميلاد </a:t>
                      </a:r>
                      <a:r>
                        <a:rPr kumimoji="0" lang="ar-SA" sz="2800" b="0" i="0" u="none" strike="noStrike" cap="none" normalizeH="0" baseline="0" dirty="0" err="1">
                          <a:ln>
                            <a:noFill/>
                          </a:ln>
                          <a:solidFill>
                            <a:schemeClr val="tx1"/>
                          </a:solidFill>
                          <a:effectLst/>
                          <a:latin typeface="Arial" charset="0"/>
                          <a:cs typeface="Arial" pitchFamily="34" charset="0"/>
                        </a:rPr>
                        <a:t>الذى</a:t>
                      </a:r>
                      <a:r>
                        <a:rPr kumimoji="0" lang="ar-SA" sz="2800" b="0" i="0" u="none" strike="noStrike" cap="none" normalizeH="0" baseline="0" dirty="0">
                          <a:ln>
                            <a:noFill/>
                          </a:ln>
                          <a:solidFill>
                            <a:schemeClr val="tx1"/>
                          </a:solidFill>
                          <a:effectLst/>
                          <a:latin typeface="Arial" charset="0"/>
                          <a:cs typeface="Arial" pitchFamily="34" charset="0"/>
                        </a:rPr>
                        <a:t> من فوق بواسطة الماءِ والروح</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وجَعَلنَا لهُ شعباً مُجتمعاً وصيَّرنا أطهَاراً بروحِكَ القدوس. هذا </a:t>
                      </a:r>
                      <a:r>
                        <a:rPr kumimoji="0" lang="ar-SA" sz="2800" b="0" i="0" u="none" strike="noStrike" cap="none" normalizeH="0" baseline="0" dirty="0" err="1">
                          <a:ln>
                            <a:noFill/>
                          </a:ln>
                          <a:solidFill>
                            <a:schemeClr val="tx1"/>
                          </a:solidFill>
                          <a:effectLst/>
                          <a:latin typeface="Arial" charset="0"/>
                          <a:cs typeface="Arial" pitchFamily="34" charset="0"/>
                        </a:rPr>
                        <a:t>الذى</a:t>
                      </a:r>
                      <a:r>
                        <a:rPr kumimoji="0" lang="ar-SA" sz="2800" b="0" i="0" u="none" strike="noStrike" cap="none" normalizeH="0" baseline="0" dirty="0">
                          <a:ln>
                            <a:noFill/>
                          </a:ln>
                          <a:solidFill>
                            <a:schemeClr val="tx1"/>
                          </a:solidFill>
                          <a:effectLst/>
                          <a:latin typeface="Arial" charset="0"/>
                          <a:cs typeface="Arial" pitchFamily="34" charset="0"/>
                        </a:rPr>
                        <a:t> أحَبّ خاصته الذينَ </a:t>
                      </a:r>
                      <a:r>
                        <a:rPr kumimoji="0" lang="ar-SA" sz="2800" b="0" i="0" u="none" strike="noStrike" cap="none" normalizeH="0" baseline="0" dirty="0" err="1">
                          <a:ln>
                            <a:noFill/>
                          </a:ln>
                          <a:solidFill>
                            <a:schemeClr val="tx1"/>
                          </a:solidFill>
                          <a:effectLst/>
                          <a:latin typeface="Arial" charset="0"/>
                          <a:cs typeface="Arial" pitchFamily="34" charset="0"/>
                        </a:rPr>
                        <a:t>فى</a:t>
                      </a:r>
                      <a:r>
                        <a:rPr kumimoji="0" lang="ar-SA" sz="2800" b="0" i="0" u="none" strike="noStrike" cap="none" normalizeH="0" baseline="0" dirty="0">
                          <a:ln>
                            <a:noFill/>
                          </a:ln>
                          <a:solidFill>
                            <a:schemeClr val="tx1"/>
                          </a:solidFill>
                          <a:effectLst/>
                          <a:latin typeface="Arial" charset="0"/>
                          <a:cs typeface="Arial" pitchFamily="34" charset="0"/>
                        </a:rPr>
                        <a:t> العالم</a:t>
                      </a:r>
                      <a:r>
                        <a:rPr kumimoji="0" lang="ar-SA" sz="24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pitchFamily="34" charset="0"/>
                        </a:rPr>
                        <a:t>وأسلمَ ذاتهُ فداءً عنا إلى الموت </a:t>
                      </a:r>
                      <a:r>
                        <a:rPr kumimoji="0" lang="ar-SA" sz="2800" b="0" i="0" u="none" strike="noStrike" cap="none" normalizeH="0" baseline="0" dirty="0" err="1">
                          <a:ln>
                            <a:noFill/>
                          </a:ln>
                          <a:solidFill>
                            <a:schemeClr val="tx1"/>
                          </a:solidFill>
                          <a:effectLst/>
                          <a:latin typeface="Arial" charset="0"/>
                          <a:cs typeface="Arial" pitchFamily="34" charset="0"/>
                        </a:rPr>
                        <a:t>الذى</a:t>
                      </a:r>
                      <a:r>
                        <a:rPr kumimoji="0" lang="ar-SA" sz="2800" b="0" i="0" u="none" strike="noStrike" cap="none" normalizeH="0" baseline="0" dirty="0">
                          <a:ln>
                            <a:noFill/>
                          </a:ln>
                          <a:solidFill>
                            <a:schemeClr val="tx1"/>
                          </a:solidFill>
                          <a:effectLst/>
                          <a:latin typeface="Arial" charset="0"/>
                          <a:cs typeface="Arial" pitchFamily="34" charset="0"/>
                        </a:rPr>
                        <a:t> تملكَ علينا</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50403" name="Picture 3" descr="Descent into Hades"/>
          <p:cNvPicPr>
            <a:picLocks noChangeAspect="1" noChangeArrowheads="1"/>
          </p:cNvPicPr>
          <p:nvPr/>
        </p:nvPicPr>
        <p:blipFill>
          <a:blip r:embed="rId3" cstate="print">
            <a:lum bright="16000" contrast="26000"/>
          </a:blip>
          <a:srcRect/>
          <a:stretch>
            <a:fillRect/>
          </a:stretch>
        </p:blipFill>
        <p:spPr bwMode="auto">
          <a:xfrm>
            <a:off x="2721638" y="5148074"/>
            <a:ext cx="1182870" cy="1709926"/>
          </a:xfrm>
          <a:prstGeom prst="rect">
            <a:avLst/>
          </a:prstGeom>
          <a:noFill/>
          <a:ln w="9525">
            <a:noFill/>
            <a:miter lim="800000"/>
            <a:headEnd/>
            <a:tailEnd/>
          </a:ln>
        </p:spPr>
      </p:pic>
      <p:graphicFrame>
        <p:nvGraphicFramePr>
          <p:cNvPr id="8550494" name="Group 94"/>
          <p:cNvGraphicFramePr>
            <a:graphicFrameLocks noGrp="1"/>
          </p:cNvGraphicFramePr>
          <p:nvPr>
            <p:ph/>
          </p:nvPr>
        </p:nvGraphicFramePr>
        <p:xfrm>
          <a:off x="365813" y="152400"/>
          <a:ext cx="9961103" cy="5480304"/>
        </p:xfrm>
        <a:graphic>
          <a:graphicData uri="http://schemas.openxmlformats.org/drawingml/2006/table">
            <a:tbl>
              <a:tblPr/>
              <a:tblGrid>
                <a:gridCol w="3592529">
                  <a:extLst>
                    <a:ext uri="{9D8B030D-6E8A-4147-A177-3AD203B41FA5}">
                      <a16:colId xmlns:a16="http://schemas.microsoft.com/office/drawing/2014/main" val="20000"/>
                    </a:ext>
                  </a:extLst>
                </a:gridCol>
                <a:gridCol w="3592529">
                  <a:extLst>
                    <a:ext uri="{9D8B030D-6E8A-4147-A177-3AD203B41FA5}">
                      <a16:colId xmlns:a16="http://schemas.microsoft.com/office/drawing/2014/main" val="20001"/>
                    </a:ext>
                  </a:extLst>
                </a:gridCol>
                <a:gridCol w="2776045">
                  <a:extLst>
                    <a:ext uri="{9D8B030D-6E8A-4147-A177-3AD203B41FA5}">
                      <a16:colId xmlns:a16="http://schemas.microsoft.com/office/drawing/2014/main" val="20002"/>
                    </a:ext>
                  </a:extLst>
                </a:gridCol>
              </a:tblGrid>
              <a:tr h="44287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lang="fr-FR" sz="28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kern="1200" dirty="0" err="1">
                          <a:solidFill>
                            <a:schemeClr val="tx1"/>
                          </a:solidFill>
                          <a:latin typeface="CS Avva Shenouda" pitchFamily="34" charset="0"/>
                          <a:ea typeface="+mn-ea"/>
                          <a:cs typeface="+mn-cs"/>
                        </a:rPr>
                        <a:t>vai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enau</a:t>
                      </a:r>
                      <a:r>
                        <a:rPr lang="fr-FR" sz="2800" b="0" i="0" kern="1200" dirty="0">
                          <a:solidFill>
                            <a:schemeClr val="tx1"/>
                          </a:solidFill>
                          <a:latin typeface="CS Avva Shenouda" pitchFamily="34" charset="0"/>
                          <a:ea typeface="+mn-ea"/>
                          <a:cs typeface="+mn-cs"/>
                        </a:rPr>
                        <a:t>`</a:t>
                      </a:r>
                      <a:r>
                        <a:rPr lang="fr-FR" sz="2800" b="0" i="0" kern="1200" dirty="0" err="1">
                          <a:solidFill>
                            <a:schemeClr val="tx1"/>
                          </a:solidFill>
                          <a:latin typeface="CS Avva Shenouda" pitchFamily="34" charset="0"/>
                          <a:ea typeface="+mn-ea"/>
                          <a:cs typeface="+mn-cs"/>
                        </a:rPr>
                        <a:t>amoni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mmon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hitotf</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entoi</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ebol</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hiten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nennobi</a:t>
                      </a:r>
                      <a:r>
                        <a:rPr lang="fr-FR" sz="2800" b="0" i="0" kern="1200" dirty="0">
                          <a:solidFill>
                            <a:schemeClr val="tx1"/>
                          </a:solidFill>
                          <a:latin typeface="CS Avva Shenouda" pitchFamily="34" charset="0"/>
                          <a:ea typeface="+mn-ea"/>
                          <a:cs typeface="+mn-cs"/>
                        </a:rPr>
                        <a:t>.</a:t>
                      </a:r>
                      <a:r>
                        <a:rPr lang="nl-NL" sz="2800" b="0" i="0" kern="1200" dirty="0">
                          <a:solidFill>
                            <a:schemeClr val="tx1"/>
                          </a:solidFill>
                          <a:latin typeface="CS Avva Shenouda" pitchFamily="34" charset="0"/>
                          <a:ea typeface="+mn-ea"/>
                          <a:cs typeface="+mn-cs"/>
                        </a:rPr>
                        <a:t> </a:t>
                      </a:r>
                      <a:r>
                        <a:rPr lang="nl-NL" sz="2800" b="0" i="0" kern="1200" dirty="0" err="1">
                          <a:solidFill>
                            <a:schemeClr val="tx1"/>
                          </a:solidFill>
                          <a:latin typeface="CS Avva Shenouda" pitchFamily="34" charset="0"/>
                          <a:ea typeface="+mn-ea"/>
                          <a:cs typeface="+mn-cs"/>
                        </a:rPr>
                        <a:t>Afsenaf</a:t>
                      </a:r>
                      <a:r>
                        <a:rPr lang="nl-NL" sz="2800" b="0" i="0" kern="1200" dirty="0">
                          <a:solidFill>
                            <a:schemeClr val="tx1"/>
                          </a:solidFill>
                          <a:latin typeface="CS Avva Shenouda" pitchFamily="34" charset="0"/>
                          <a:ea typeface="+mn-ea"/>
                          <a:cs typeface="+mn-cs"/>
                        </a:rPr>
                        <a:t> `</a:t>
                      </a:r>
                      <a:r>
                        <a:rPr lang="nl-NL" sz="2800" b="0" i="0" kern="1200" dirty="0" err="1">
                          <a:solidFill>
                            <a:schemeClr val="tx1"/>
                          </a:solidFill>
                          <a:latin typeface="CS Avva Shenouda" pitchFamily="34" charset="0"/>
                          <a:ea typeface="+mn-ea"/>
                          <a:cs typeface="+mn-cs"/>
                        </a:rPr>
                        <a:t>epecyt</a:t>
                      </a:r>
                      <a:r>
                        <a:rPr lang="nl-NL" sz="2800" b="0" i="0" kern="1200" dirty="0">
                          <a:solidFill>
                            <a:schemeClr val="tx1"/>
                          </a:solidFill>
                          <a:latin typeface="CS Avva Shenouda" pitchFamily="34" charset="0"/>
                          <a:ea typeface="+mn-ea"/>
                          <a:cs typeface="+mn-cs"/>
                        </a:rPr>
                        <a:t> `e`amen] `</a:t>
                      </a:r>
                      <a:r>
                        <a:rPr lang="nl-NL" sz="2800" b="0" i="0" kern="1200" dirty="0" err="1">
                          <a:solidFill>
                            <a:schemeClr val="tx1"/>
                          </a:solidFill>
                          <a:latin typeface="CS Avva Shenouda" pitchFamily="34" charset="0"/>
                          <a:ea typeface="+mn-ea"/>
                          <a:cs typeface="+mn-cs"/>
                        </a:rPr>
                        <a:t>ebol</a:t>
                      </a:r>
                      <a:r>
                        <a:rPr lang="nl-NL" sz="2800" b="0" i="0" kern="1200" dirty="0">
                          <a:solidFill>
                            <a:schemeClr val="tx1"/>
                          </a:solidFill>
                          <a:latin typeface="CS Avva Shenouda" pitchFamily="34" charset="0"/>
                          <a:ea typeface="+mn-ea"/>
                          <a:cs typeface="+mn-cs"/>
                        </a:rPr>
                        <a:t> </a:t>
                      </a:r>
                      <a:r>
                        <a:rPr lang="nl-NL" sz="2800" b="0" i="0" kern="1200" dirty="0" err="1">
                          <a:solidFill>
                            <a:schemeClr val="tx1"/>
                          </a:solidFill>
                          <a:latin typeface="CS Avva Shenouda" pitchFamily="34" charset="0"/>
                          <a:ea typeface="+mn-ea"/>
                          <a:cs typeface="+mn-cs"/>
                        </a:rPr>
                        <a:t>hiten</a:t>
                      </a:r>
                      <a:r>
                        <a:rPr lang="nl-NL" sz="2800" b="0" i="0" kern="1200" dirty="0">
                          <a:solidFill>
                            <a:schemeClr val="tx1"/>
                          </a:solidFill>
                          <a:latin typeface="CS Avva Shenouda" pitchFamily="34" charset="0"/>
                          <a:ea typeface="+mn-ea"/>
                          <a:cs typeface="+mn-cs"/>
                        </a:rPr>
                        <a:t> pi`</a:t>
                      </a:r>
                      <a:r>
                        <a:rPr lang="nl-NL" sz="2800" b="0" i="0" kern="1200" dirty="0" err="1">
                          <a:solidFill>
                            <a:schemeClr val="tx1"/>
                          </a:solidFill>
                          <a:latin typeface="CS Avva Shenouda" pitchFamily="34" charset="0"/>
                          <a:ea typeface="+mn-ea"/>
                          <a:cs typeface="+mn-cs"/>
                        </a:rPr>
                        <a:t>ctauroc</a:t>
                      </a:r>
                      <a:r>
                        <a:rPr lang="nl-NL" sz="2800" b="0" i="0" kern="1200" dirty="0">
                          <a:solidFill>
                            <a:schemeClr val="tx1"/>
                          </a:solidFill>
                          <a:latin typeface="CS Avva Shenouda" pitchFamily="34" charset="0"/>
                          <a:ea typeface="+mn-ea"/>
                          <a:cs typeface="+mn-cs"/>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nl-NL" sz="2800" b="0" i="0" u="none" strike="noStrike" kern="1200" cap="none" normalizeH="0" baseline="0" dirty="0">
                        <a:ln>
                          <a:noFill/>
                        </a:ln>
                        <a:solidFill>
                          <a:schemeClr val="tx1"/>
                        </a:solidFill>
                        <a:effectLst/>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800" b="0" i="0" u="sng" kern="1200" dirty="0" err="1">
                          <a:solidFill>
                            <a:srgbClr val="FFC000"/>
                          </a:solidFill>
                          <a:latin typeface="CS Avva Shenouda" pitchFamily="34" charset="0"/>
                          <a:ea typeface="+mn-ea"/>
                          <a:cs typeface="+mn-cs"/>
                        </a:rPr>
                        <a:t>Pilaoc</a:t>
                      </a:r>
                      <a:r>
                        <a:rPr lang="fr-FR" sz="2800" b="0" i="0" u="sng" kern="1200" dirty="0">
                          <a:solidFill>
                            <a:srgbClr val="FFC000"/>
                          </a:solidFill>
                          <a:latin typeface="CS Avva Shenouda" pitchFamily="34" charset="0"/>
                          <a:ea typeface="+mn-ea"/>
                          <a:cs typeface="+mn-cs"/>
                        </a:rPr>
                        <a:t>@</a:t>
                      </a:r>
                      <a:br>
                        <a:rPr lang="fr-FR" sz="2800" b="0" i="0" kern="1200" dirty="0">
                          <a:solidFill>
                            <a:schemeClr val="tx1"/>
                          </a:solidFill>
                          <a:latin typeface="CS Avva Shenouda" pitchFamily="34" charset="0"/>
                          <a:ea typeface="+mn-ea"/>
                          <a:cs typeface="+mn-cs"/>
                        </a:rPr>
                      </a:br>
                      <a:r>
                        <a:rPr lang="fr-FR" sz="2800" b="0" i="0" kern="1200" dirty="0" err="1">
                          <a:solidFill>
                            <a:schemeClr val="tx1"/>
                          </a:solidFill>
                          <a:latin typeface="CS Avva Shenouda" pitchFamily="34" charset="0"/>
                          <a:ea typeface="+mn-ea"/>
                          <a:cs typeface="+mn-cs"/>
                        </a:rPr>
                        <a:t>Amyn</a:t>
                      </a:r>
                      <a:r>
                        <a:rPr lang="fr-FR" sz="2800" b="0" i="0" kern="1200" dirty="0">
                          <a:solidFill>
                            <a:schemeClr val="tx1"/>
                          </a:solidFill>
                          <a:latin typeface="CS Avva Shenouda" pitchFamily="34" charset="0"/>
                          <a:ea typeface="+mn-ea"/>
                          <a:cs typeface="+mn-cs"/>
                        </a:rPr>
                        <a:t> ]</a:t>
                      </a:r>
                      <a:r>
                        <a:rPr lang="fr-FR" sz="2800" b="0" i="0" kern="1200" dirty="0" err="1">
                          <a:solidFill>
                            <a:schemeClr val="tx1"/>
                          </a:solidFill>
                          <a:latin typeface="CS Avva Shenouda" pitchFamily="34" charset="0"/>
                          <a:ea typeface="+mn-ea"/>
                          <a:cs typeface="+mn-cs"/>
                        </a:rPr>
                        <a:t>nah</a:t>
                      </a:r>
                      <a:r>
                        <a:rPr lang="fr-FR" sz="2800" b="0" i="0" kern="1200" dirty="0">
                          <a:solidFill>
                            <a:schemeClr val="tx1"/>
                          </a:solidFill>
                          <a:latin typeface="CS Avva Shenouda" pitchFamily="34" charset="0"/>
                          <a:ea typeface="+mn-ea"/>
                          <a:cs typeface="+mn-cs"/>
                        </a:rPr>
                        <a:t>].</a:t>
                      </a:r>
                      <a:endParaRPr kumimoji="0" lang="en-US" sz="28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3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qui nous tenait enchaînés à cause de nos fautes.</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Il est descendu aux enfers par la croix.</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ée</a:t>
                      </a:r>
                      <a:r>
                        <a:rPr kumimoji="0" lang="fr-CA" sz="3600" b="0" i="0" u="sng" strike="noStrike" cap="none" normalizeH="0" baseline="0" dirty="0">
                          <a:ln>
                            <a:noFill/>
                          </a:ln>
                          <a:solidFill>
                            <a:srgbClr val="FF9900"/>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Amen, nous croyons</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هذا الذى كنا مُمسَكينَ به مَبيعين من قبل خطايانا</a:t>
                      </a:r>
                      <a:r>
                        <a:rPr kumimoji="0" lang="ar-EG" sz="3600" b="0" i="0" u="none" strike="noStrike" cap="none" normalizeH="0" baseline="0" dirty="0">
                          <a:ln>
                            <a:noFill/>
                          </a:ln>
                          <a:solidFill>
                            <a:schemeClr val="tx1"/>
                          </a:solidFill>
                          <a:effectLst/>
                          <a:latin typeface="Arial" charset="0"/>
                          <a:cs typeface="Arial" pitchFamily="34"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نزلَ إلى الجحيم من قبل الصليب.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none" strike="noStrike" cap="none" normalizeH="0" baseline="0" dirty="0">
                          <a:ln>
                            <a:noFill/>
                          </a:ln>
                          <a:solidFill>
                            <a:schemeClr val="tx1"/>
                          </a:solidFill>
                          <a:effectLst/>
                          <a:latin typeface="Arial" charset="0"/>
                          <a:cs typeface="Arial" pitchFamily="34" charset="0"/>
                        </a:rPr>
                        <a:t>حقاً </a:t>
                      </a:r>
                      <a:r>
                        <a:rPr kumimoji="0" lang="ar-SA" sz="4400" b="0" i="0" u="none" strike="noStrike" cap="none" normalizeH="0" baseline="0" dirty="0">
                          <a:ln>
                            <a:noFill/>
                          </a:ln>
                          <a:solidFill>
                            <a:schemeClr val="tx1"/>
                          </a:solidFill>
                          <a:effectLst/>
                          <a:latin typeface="Arial" charset="0"/>
                          <a:cs typeface="Arial" pitchFamily="34" charset="0"/>
                        </a:rPr>
                        <a:t>نؤمن</a:t>
                      </a:r>
                      <a:endParaRPr kumimoji="0" lang="en-US" sz="44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552510" name="Group 62"/>
          <p:cNvGraphicFramePr>
            <a:graphicFrameLocks noGrp="1"/>
          </p:cNvGraphicFramePr>
          <p:nvPr>
            <p:ph/>
          </p:nvPr>
        </p:nvGraphicFramePr>
        <p:xfrm>
          <a:off x="274360" y="260593"/>
          <a:ext cx="10700029" cy="3325368"/>
        </p:xfrm>
        <a:graphic>
          <a:graphicData uri="http://schemas.openxmlformats.org/drawingml/2006/table">
            <a:tbl>
              <a:tblPr/>
              <a:tblGrid>
                <a:gridCol w="3666864">
                  <a:extLst>
                    <a:ext uri="{9D8B030D-6E8A-4147-A177-3AD203B41FA5}">
                      <a16:colId xmlns:a16="http://schemas.microsoft.com/office/drawing/2014/main" val="20000"/>
                    </a:ext>
                  </a:extLst>
                </a:gridCol>
                <a:gridCol w="3965831">
                  <a:extLst>
                    <a:ext uri="{9D8B030D-6E8A-4147-A177-3AD203B41FA5}">
                      <a16:colId xmlns:a16="http://schemas.microsoft.com/office/drawing/2014/main" val="20001"/>
                    </a:ext>
                  </a:extLst>
                </a:gridCol>
                <a:gridCol w="3067334">
                  <a:extLst>
                    <a:ext uri="{9D8B030D-6E8A-4147-A177-3AD203B41FA5}">
                      <a16:colId xmlns:a16="http://schemas.microsoft.com/office/drawing/2014/main" val="20002"/>
                    </a:ext>
                  </a:extLst>
                </a:gridCol>
              </a:tblGrid>
              <a:tr h="2895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500" b="0" i="0" u="sng" kern="1200" dirty="0">
                          <a:solidFill>
                            <a:srgbClr val="FFC000"/>
                          </a:solidFill>
                          <a:latin typeface="CS Avva Shenouda" pitchFamily="34" charset="0"/>
                          <a:ea typeface="+mn-ea"/>
                          <a:cs typeface="+mn-cs"/>
                        </a:rPr>
                        <a:t>Pi`</a:t>
                      </a:r>
                      <a:r>
                        <a:rPr lang="fr-FR" sz="2500" b="0" i="0" u="sng" kern="1200" dirty="0" err="1">
                          <a:solidFill>
                            <a:srgbClr val="FFC000"/>
                          </a:solidFill>
                          <a:latin typeface="CS Avva Shenouda" pitchFamily="34" charset="0"/>
                          <a:ea typeface="+mn-ea"/>
                          <a:cs typeface="+mn-cs"/>
                        </a:rPr>
                        <a:t>precbuteroc</a:t>
                      </a:r>
                      <a:r>
                        <a:rPr lang="fr-FR" sz="2500" b="0" i="0" u="sng" kern="1200" dirty="0">
                          <a:solidFill>
                            <a:srgbClr val="FFC000"/>
                          </a:solidFill>
                          <a:latin typeface="CS Avva Shenouda" pitchFamily="34" charset="0"/>
                          <a:ea typeface="+mn-ea"/>
                          <a:cs typeface="+mn-cs"/>
                        </a:rPr>
                        <a:t>@</a:t>
                      </a:r>
                    </a:p>
                    <a:p>
                      <a:pPr marL="0" marR="0" lvl="0" indent="0" algn="just" defTabSz="914400" rtl="0" eaLnBrk="1" fontAlgn="base" latinLnBrk="0" hangingPunct="1">
                        <a:lnSpc>
                          <a:spcPct val="100000"/>
                        </a:lnSpc>
                        <a:spcBef>
                          <a:spcPct val="20000"/>
                        </a:spcBef>
                        <a:spcAft>
                          <a:spcPct val="0"/>
                        </a:spcAft>
                        <a:buClrTx/>
                        <a:buSzTx/>
                        <a:buFontTx/>
                        <a:buNone/>
                        <a:tabLst/>
                      </a:pPr>
                      <a:br>
                        <a:rPr lang="fr-FR" sz="2600" b="0" i="0" kern="1200" dirty="0">
                          <a:solidFill>
                            <a:schemeClr val="tx1"/>
                          </a:solidFill>
                          <a:latin typeface="CS Avva Shenouda" pitchFamily="34" charset="0"/>
                          <a:ea typeface="+mn-ea"/>
                          <a:cs typeface="+mn-cs"/>
                        </a:rPr>
                      </a:br>
                      <a:r>
                        <a:rPr lang="fr-FR" sz="2600" b="0" i="0" kern="1200" dirty="0" err="1">
                          <a:solidFill>
                            <a:schemeClr val="tx1"/>
                          </a:solidFill>
                          <a:latin typeface="CS Avva Shenouda" pitchFamily="34" charset="0"/>
                          <a:ea typeface="+mn-ea"/>
                          <a:cs typeface="+mn-cs"/>
                        </a:rPr>
                        <a:t>Aftwnf</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ebolqen</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ny</a:t>
                      </a:r>
                      <a:r>
                        <a:rPr lang="fr-FR" sz="2600" b="0" i="0" kern="1200" dirty="0">
                          <a:solidFill>
                            <a:schemeClr val="tx1"/>
                          </a:solidFill>
                          <a:latin typeface="CS Avva Shenouda" pitchFamily="34" charset="0"/>
                          <a:ea typeface="+mn-ea"/>
                          <a:cs typeface="+mn-cs"/>
                        </a:rPr>
                        <a:t>`</a:t>
                      </a:r>
                      <a:r>
                        <a:rPr lang="fr-FR" sz="2600" b="0" i="0" kern="1200" dirty="0" err="1">
                          <a:solidFill>
                            <a:schemeClr val="tx1"/>
                          </a:solidFill>
                          <a:latin typeface="CS Avva Shenouda" pitchFamily="34" charset="0"/>
                          <a:ea typeface="+mn-ea"/>
                          <a:cs typeface="+mn-cs"/>
                        </a:rPr>
                        <a:t>e;mwout</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qen</a:t>
                      </a:r>
                      <a:r>
                        <a:rPr lang="fr-FR" sz="2600" b="0" i="0" kern="1200" dirty="0">
                          <a:solidFill>
                            <a:schemeClr val="tx1"/>
                          </a:solidFill>
                          <a:latin typeface="CS Avva Shenouda" pitchFamily="34" charset="0"/>
                          <a:ea typeface="+mn-ea"/>
                          <a:cs typeface="+mn-cs"/>
                        </a:rPr>
                        <a:t> pi`</a:t>
                      </a:r>
                      <a:r>
                        <a:rPr lang="fr-FR" sz="2600" b="0" i="0" kern="1200" dirty="0" err="1">
                          <a:solidFill>
                            <a:schemeClr val="tx1"/>
                          </a:solidFill>
                          <a:latin typeface="CS Avva Shenouda" pitchFamily="34" charset="0"/>
                          <a:ea typeface="+mn-ea"/>
                          <a:cs typeface="+mn-cs"/>
                        </a:rPr>
                        <a:t>ehoou</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mmahsomtAfsenaf</a:t>
                      </a:r>
                      <a:r>
                        <a:rPr lang="fr-FR" sz="2600" b="0" i="0" kern="1200" dirty="0">
                          <a:solidFill>
                            <a:schemeClr val="tx1"/>
                          </a:solidFill>
                          <a:latin typeface="CS Avva Shenouda" pitchFamily="34" charset="0"/>
                          <a:ea typeface="+mn-ea"/>
                          <a:cs typeface="+mn-cs"/>
                        </a:rPr>
                        <a:t> `e`</a:t>
                      </a:r>
                      <a:r>
                        <a:rPr lang="fr-FR" sz="2600" b="0" i="0" kern="1200" dirty="0" err="1">
                          <a:solidFill>
                            <a:schemeClr val="tx1"/>
                          </a:solidFill>
                          <a:latin typeface="CS Avva Shenouda" pitchFamily="34" charset="0"/>
                          <a:ea typeface="+mn-ea"/>
                          <a:cs typeface="+mn-cs"/>
                        </a:rPr>
                        <a:t>pswi</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enivyou</a:t>
                      </a:r>
                      <a:r>
                        <a:rPr lang="fr-FR" sz="2600" b="0" i="0" kern="1200" dirty="0">
                          <a:solidFill>
                            <a:schemeClr val="tx1"/>
                          </a:solidFill>
                          <a:latin typeface="CS Avva Shenouda" pitchFamily="34" charset="0"/>
                          <a:ea typeface="+mn-ea"/>
                          <a:cs typeface="+mn-cs"/>
                        </a:rPr>
                        <a:t>`i@ </a:t>
                      </a:r>
                      <a:r>
                        <a:rPr lang="fr-FR" sz="2600" b="0" i="0" kern="1200" dirty="0" err="1">
                          <a:solidFill>
                            <a:schemeClr val="tx1"/>
                          </a:solidFill>
                          <a:latin typeface="CS Avva Shenouda" pitchFamily="34" charset="0"/>
                          <a:ea typeface="+mn-ea"/>
                          <a:cs typeface="+mn-cs"/>
                        </a:rPr>
                        <a:t>afhemci</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catekou</a:t>
                      </a:r>
                      <a:r>
                        <a:rPr lang="fr-FR" sz="2600" b="0" i="0" kern="1200" dirty="0">
                          <a:solidFill>
                            <a:schemeClr val="tx1"/>
                          </a:solidFill>
                          <a:latin typeface="CS Avva Shenouda" pitchFamily="34" charset="0"/>
                          <a:ea typeface="+mn-ea"/>
                          <a:cs typeface="+mn-cs"/>
                        </a:rPr>
                        <a:t>`</a:t>
                      </a:r>
                      <a:r>
                        <a:rPr lang="fr-FR" sz="2600" b="0" i="0" kern="1200" dirty="0" err="1">
                          <a:solidFill>
                            <a:schemeClr val="tx1"/>
                          </a:solidFill>
                          <a:latin typeface="CS Avva Shenouda" pitchFamily="34" charset="0"/>
                          <a:ea typeface="+mn-ea"/>
                          <a:cs typeface="+mn-cs"/>
                        </a:rPr>
                        <a:t>inam</a:t>
                      </a:r>
                      <a:r>
                        <a:rPr lang="fr-FR" sz="2600" b="0" i="0" kern="1200" dirty="0">
                          <a:solidFill>
                            <a:schemeClr val="tx1"/>
                          </a:solidFill>
                          <a:latin typeface="CS Avva Shenouda" pitchFamily="34" charset="0"/>
                          <a:ea typeface="+mn-ea"/>
                          <a:cs typeface="+mn-cs"/>
                        </a:rPr>
                        <a:t> </a:t>
                      </a:r>
                      <a:r>
                        <a:rPr lang="fr-FR" sz="2600" b="0" i="0" kern="1200" dirty="0" err="1">
                          <a:solidFill>
                            <a:schemeClr val="tx1"/>
                          </a:solidFill>
                          <a:latin typeface="CS Avva Shenouda" pitchFamily="34" charset="0"/>
                          <a:ea typeface="+mn-ea"/>
                          <a:cs typeface="+mn-cs"/>
                        </a:rPr>
                        <a:t>Viwt</a:t>
                      </a:r>
                      <a:r>
                        <a:rPr lang="fr-FR" sz="2600" b="0" i="0" kern="1200" dirty="0">
                          <a:solidFill>
                            <a:schemeClr val="tx1"/>
                          </a:solidFill>
                          <a:latin typeface="CS Avva Shenouda" pitchFamily="34" charset="0"/>
                          <a:ea typeface="+mn-ea"/>
                          <a:cs typeface="+mn-cs"/>
                        </a:rPr>
                        <a:t>.</a:t>
                      </a:r>
                      <a:endParaRPr kumimoji="0" lang="en-US" sz="26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est ressuscité des morts le troisième jour.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est monté aux cieux, s’est assis à Ta droite</a:t>
                      </a:r>
                      <a:r>
                        <a:rPr kumimoji="0" lang="fr-CA" sz="32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Ô Père</a:t>
                      </a:r>
                      <a:r>
                        <a:rPr kumimoji="0" lang="en-CA" sz="28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algn="just" rtl="1"/>
                      <a:r>
                        <a:rPr lang="ar-SA" sz="2800" u="sng" dirty="0">
                          <a:solidFill>
                            <a:srgbClr val="FF9900"/>
                          </a:solidFill>
                          <a:latin typeface="Arial" charset="0"/>
                        </a:rPr>
                        <a:t>الكاهن</a:t>
                      </a:r>
                      <a:r>
                        <a:rPr lang="ar-SA" sz="2800" dirty="0">
                          <a:solidFill>
                            <a:srgbClr val="FF9900"/>
                          </a:solidFill>
                          <a:latin typeface="Arial" charset="0"/>
                        </a:rPr>
                        <a:t>:</a:t>
                      </a:r>
                      <a:endParaRPr lang="ar-EG" sz="2800" dirty="0">
                        <a:solidFill>
                          <a:srgbClr val="FF9900"/>
                        </a:solidFill>
                        <a:latin typeface="Arial" charset="0"/>
                      </a:endParaRPr>
                    </a:p>
                    <a:p>
                      <a:pPr algn="just" rtl="1"/>
                      <a:r>
                        <a:rPr lang="ar-SA" sz="3200" dirty="0">
                          <a:latin typeface="Arial" charset="0"/>
                        </a:rPr>
                        <a:t>وقامَ من الأموات </a:t>
                      </a:r>
                      <a:r>
                        <a:rPr lang="ar-SA" sz="3200" dirty="0" err="1">
                          <a:latin typeface="Arial" charset="0"/>
                        </a:rPr>
                        <a:t>فى</a:t>
                      </a:r>
                      <a:r>
                        <a:rPr lang="ar-SA" sz="3200" dirty="0">
                          <a:latin typeface="Arial" charset="0"/>
                        </a:rPr>
                        <a:t> اليوم الثالث</a:t>
                      </a:r>
                      <a:r>
                        <a:rPr lang="en-CA" sz="3200" dirty="0">
                          <a:latin typeface="Arial" charset="0"/>
                        </a:rPr>
                        <a:t>.</a:t>
                      </a:r>
                      <a:r>
                        <a:rPr lang="en-US" sz="3200" dirty="0">
                          <a:latin typeface="Arial" charset="0"/>
                        </a:rPr>
                        <a:t> </a:t>
                      </a:r>
                      <a:r>
                        <a:rPr lang="ar-SA" sz="3200" dirty="0">
                          <a:latin typeface="Arial" charset="0"/>
                          <a:cs typeface="Arial" pitchFamily="34" charset="0"/>
                        </a:rPr>
                        <a:t>وصَعِدَ إلى السموات وجَلسَ عن يمينِكَ أيها </a:t>
                      </a:r>
                      <a:r>
                        <a:rPr lang="ar-SA" sz="3200" dirty="0" err="1">
                          <a:latin typeface="Arial" charset="0"/>
                          <a:cs typeface="Arial" pitchFamily="34" charset="0"/>
                        </a:rPr>
                        <a:t>الآب</a:t>
                      </a:r>
                      <a:r>
                        <a:rPr lang="ar-SA" sz="3200" dirty="0">
                          <a:latin typeface="Arial" charset="0"/>
                          <a:cs typeface="Arial" pitchFamily="34" charset="0"/>
                        </a:rPr>
                        <a:t>. </a:t>
                      </a:r>
                      <a:endParaRPr lang="en-CA" sz="3200" dirty="0">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552511" name="Picture 63" descr="resurc"/>
          <p:cNvPicPr>
            <a:picLocks noChangeAspect="1" noChangeArrowheads="1"/>
          </p:cNvPicPr>
          <p:nvPr/>
        </p:nvPicPr>
        <p:blipFill>
          <a:blip r:embed="rId3" cstate="print">
            <a:lum bright="10000" contrast="20000"/>
          </a:blip>
          <a:srcRect/>
          <a:stretch>
            <a:fillRect/>
          </a:stretch>
        </p:blipFill>
        <p:spPr bwMode="auto">
          <a:xfrm>
            <a:off x="2455061" y="3717037"/>
            <a:ext cx="2686439" cy="2895600"/>
          </a:xfrm>
          <a:prstGeom prst="rect">
            <a:avLst/>
          </a:prstGeom>
          <a:noFill/>
          <a:ln w="9525">
            <a:noFill/>
            <a:miter lim="800000"/>
            <a:headEnd/>
            <a:tailEnd/>
          </a:ln>
        </p:spPr>
      </p:pic>
      <p:pic>
        <p:nvPicPr>
          <p:cNvPr id="8552512" name="Picture 64" descr="Ascenssion3"/>
          <p:cNvPicPr>
            <a:picLocks noChangeAspect="1" noChangeArrowheads="1"/>
          </p:cNvPicPr>
          <p:nvPr/>
        </p:nvPicPr>
        <p:blipFill>
          <a:blip r:embed="rId4" cstate="print">
            <a:lum bright="6000" contrast="26000"/>
          </a:blip>
          <a:srcRect/>
          <a:stretch>
            <a:fillRect/>
          </a:stretch>
        </p:blipFill>
        <p:spPr bwMode="auto">
          <a:xfrm>
            <a:off x="7561361" y="3717037"/>
            <a:ext cx="2412079" cy="2895600"/>
          </a:xfrm>
          <a:prstGeom prst="rect">
            <a:avLst/>
          </a:prstGeom>
          <a:noFill/>
          <a:ln w="9525">
            <a:noFill/>
            <a:miter lim="800000"/>
            <a:headEnd/>
            <a:tailEnd/>
          </a:ln>
        </p:spPr>
      </p:pic>
      <p:sp>
        <p:nvSpPr>
          <p:cNvPr id="7" name="Action Button: Custom 6">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49392" name="Group 48"/>
          <p:cNvGraphicFramePr>
            <a:graphicFrameLocks noGrp="1"/>
          </p:cNvGraphicFramePr>
          <p:nvPr>
            <p:ph/>
          </p:nvPr>
        </p:nvGraphicFramePr>
        <p:xfrm>
          <a:off x="691389" y="706439"/>
          <a:ext cx="9635527" cy="5818315"/>
        </p:xfrm>
        <a:graphic>
          <a:graphicData uri="http://schemas.openxmlformats.org/drawingml/2006/table">
            <a:tbl>
              <a:tblPr/>
              <a:tblGrid>
                <a:gridCol w="9635527">
                  <a:extLst>
                    <a:ext uri="{9D8B030D-6E8A-4147-A177-3AD203B41FA5}">
                      <a16:colId xmlns:a16="http://schemas.microsoft.com/office/drawing/2014/main" val="20000"/>
                    </a:ext>
                  </a:extLst>
                </a:gridCol>
              </a:tblGrid>
              <a:tr h="1733550">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لأنه مبارك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والآبن</a:t>
                      </a:r>
                      <a:r>
                        <a:rPr kumimoji="0" lang="fr-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والروح القدس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الثالوث الكامل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نسجد له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 نمجده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marL="109744" marR="109744"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85261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béni est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la 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449390" name="Text Box 46"/>
          <p:cNvSpPr txBox="1">
            <a:spLocks noChangeArrowheads="1"/>
          </p:cNvSpPr>
          <p:nvPr/>
        </p:nvSpPr>
        <p:spPr bwMode="auto">
          <a:xfrm>
            <a:off x="2721639" y="1"/>
            <a:ext cx="6310273" cy="436563"/>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2200" b="1" dirty="0">
                <a:latin typeface="Arial" charset="0"/>
              </a:rPr>
              <a:t>Conclusion - </a:t>
            </a:r>
            <a:r>
              <a:rPr lang="ar-EG" sz="2200" b="1" dirty="0">
                <a:latin typeface="Arial" charset="0"/>
              </a:rPr>
              <a:t>الختام</a:t>
            </a:r>
            <a:endParaRPr lang="en-US" sz="1800" b="1"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extLst>
      <p:ext uri="{BB962C8B-B14F-4D97-AF65-F5344CB8AC3E}">
        <p14:creationId xmlns:p14="http://schemas.microsoft.com/office/powerpoint/2010/main" val="771650916"/>
      </p:ext>
    </p:extLst>
  </p:cSld>
  <p:clrMapOvr>
    <a:masterClrMapping/>
  </p:clrMapOvr>
  <p:transition advClick="0" advTm="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96817" name="Group 49"/>
          <p:cNvGraphicFramePr>
            <a:graphicFrameLocks noGrp="1"/>
          </p:cNvGraphicFramePr>
          <p:nvPr>
            <p:ph/>
          </p:nvPr>
        </p:nvGraphicFramePr>
        <p:xfrm>
          <a:off x="182906" y="74613"/>
          <a:ext cx="10489704" cy="5349240"/>
        </p:xfrm>
        <a:graphic>
          <a:graphicData uri="http://schemas.openxmlformats.org/drawingml/2006/table">
            <a:tbl>
              <a:tblPr/>
              <a:tblGrid>
                <a:gridCol w="3575817">
                  <a:extLst>
                    <a:ext uri="{9D8B030D-6E8A-4147-A177-3AD203B41FA5}">
                      <a16:colId xmlns:a16="http://schemas.microsoft.com/office/drawing/2014/main" val="20000"/>
                    </a:ext>
                  </a:extLst>
                </a:gridCol>
                <a:gridCol w="4434502">
                  <a:extLst>
                    <a:ext uri="{9D8B030D-6E8A-4147-A177-3AD203B41FA5}">
                      <a16:colId xmlns:a16="http://schemas.microsoft.com/office/drawing/2014/main" val="20001"/>
                    </a:ext>
                  </a:extLst>
                </a:gridCol>
                <a:gridCol w="2479385">
                  <a:extLst>
                    <a:ext uri="{9D8B030D-6E8A-4147-A177-3AD203B41FA5}">
                      <a16:colId xmlns:a16="http://schemas.microsoft.com/office/drawing/2014/main" val="20002"/>
                    </a:ext>
                  </a:extLst>
                </a:gridCol>
              </a:tblGrid>
              <a:tr h="4495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lang="fr-FR" sz="25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fr-FR" sz="2500" b="0" i="0" kern="1200" dirty="0" err="1">
                          <a:solidFill>
                            <a:schemeClr val="tx1"/>
                          </a:solidFill>
                          <a:latin typeface="CS Avva Shenouda" pitchFamily="34" charset="0"/>
                          <a:ea typeface="+mn-ea"/>
                          <a:cs typeface="+mn-cs"/>
                        </a:rPr>
                        <a:t>Eaf;ws</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nou</a:t>
                      </a:r>
                      <a:r>
                        <a:rPr lang="fr-FR" sz="2500" b="0" i="0" kern="1200" dirty="0">
                          <a:solidFill>
                            <a:schemeClr val="tx1"/>
                          </a:solidFill>
                          <a:latin typeface="CS Avva Shenouda" pitchFamily="34" charset="0"/>
                          <a:ea typeface="+mn-ea"/>
                          <a:cs typeface="+mn-cs"/>
                        </a:rPr>
                        <a:t>`</a:t>
                      </a:r>
                      <a:r>
                        <a:rPr lang="fr-FR" sz="2500" b="0" i="0" kern="1200" dirty="0" err="1">
                          <a:solidFill>
                            <a:schemeClr val="tx1"/>
                          </a:solidFill>
                          <a:latin typeface="CS Avva Shenouda" pitchFamily="34" charset="0"/>
                          <a:ea typeface="+mn-ea"/>
                          <a:cs typeface="+mn-cs"/>
                        </a:rPr>
                        <a:t>ehoou</a:t>
                      </a:r>
                      <a:r>
                        <a:rPr lang="fr-FR" sz="2500" b="0" i="0" kern="1200" dirty="0">
                          <a:solidFill>
                            <a:schemeClr val="tx1"/>
                          </a:solidFill>
                          <a:latin typeface="CS Avva Shenouda" pitchFamily="34" charset="0"/>
                          <a:ea typeface="+mn-ea"/>
                          <a:cs typeface="+mn-cs"/>
                        </a:rPr>
                        <a:t> `n]</a:t>
                      </a:r>
                      <a:r>
                        <a:rPr lang="fr-FR" sz="2500" b="0" i="0" kern="1200" dirty="0" err="1">
                          <a:solidFill>
                            <a:schemeClr val="tx1"/>
                          </a:solidFill>
                          <a:latin typeface="CS Avva Shenouda" pitchFamily="34" charset="0"/>
                          <a:ea typeface="+mn-ea"/>
                          <a:cs typeface="+mn-cs"/>
                        </a:rPr>
                        <a:t>sebi</a:t>
                      </a:r>
                      <a:r>
                        <a:rPr lang="fr-FR" sz="2500" b="0" i="0" kern="1200" dirty="0">
                          <a:solidFill>
                            <a:schemeClr val="tx1"/>
                          </a:solidFill>
                          <a:latin typeface="CS Avva Shenouda" pitchFamily="34" charset="0"/>
                          <a:ea typeface="+mn-ea"/>
                          <a:cs typeface="+mn-cs"/>
                        </a:rPr>
                        <a:t>`w@</a:t>
                      </a:r>
                      <a:r>
                        <a:rPr lang="fr-FR" sz="2500" b="0" i="0" kern="1200" dirty="0" err="1">
                          <a:solidFill>
                            <a:schemeClr val="tx1"/>
                          </a:solidFill>
                          <a:latin typeface="CS Avva Shenouda" pitchFamily="34" charset="0"/>
                          <a:ea typeface="+mn-ea"/>
                          <a:cs typeface="+mn-cs"/>
                        </a:rPr>
                        <a:t>vai</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ete</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fnaouwnh</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ebol</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nqytf</a:t>
                      </a:r>
                      <a:r>
                        <a:rPr lang="fr-FR" sz="2500" b="0" i="0" kern="1200" dirty="0">
                          <a:solidFill>
                            <a:schemeClr val="tx1"/>
                          </a:solidFill>
                          <a:latin typeface="CS Avva Shenouda" pitchFamily="34" charset="0"/>
                          <a:ea typeface="+mn-ea"/>
                          <a:cs typeface="+mn-cs"/>
                        </a:rPr>
                        <a:t>@ `e]</a:t>
                      </a:r>
                      <a:r>
                        <a:rPr lang="fr-FR" sz="2500" b="0" i="0" kern="1200" dirty="0" err="1">
                          <a:solidFill>
                            <a:schemeClr val="tx1"/>
                          </a:solidFill>
                          <a:latin typeface="CS Avva Shenouda" pitchFamily="34" charset="0"/>
                          <a:ea typeface="+mn-ea"/>
                          <a:cs typeface="+mn-cs"/>
                        </a:rPr>
                        <a:t>hap</a:t>
                      </a:r>
                      <a:r>
                        <a:rPr lang="fr-FR" sz="2500" b="0" i="0" kern="1200" dirty="0">
                          <a:solidFill>
                            <a:schemeClr val="tx1"/>
                          </a:solidFill>
                          <a:latin typeface="CS Avva Shenouda" pitchFamily="34" charset="0"/>
                          <a:ea typeface="+mn-ea"/>
                          <a:cs typeface="+mn-cs"/>
                        </a:rPr>
                        <a:t> `e]</a:t>
                      </a:r>
                      <a:r>
                        <a:rPr lang="fr-FR" sz="2500" b="0" i="0" kern="1200" dirty="0" err="1">
                          <a:solidFill>
                            <a:schemeClr val="tx1"/>
                          </a:solidFill>
                          <a:latin typeface="CS Avva Shenouda" pitchFamily="34" charset="0"/>
                          <a:ea typeface="+mn-ea"/>
                          <a:cs typeface="+mn-cs"/>
                        </a:rPr>
                        <a:t>oikoumeny</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qen</a:t>
                      </a:r>
                      <a:r>
                        <a:rPr lang="fr-FR" sz="2500" b="0" i="0" kern="1200" dirty="0">
                          <a:solidFill>
                            <a:schemeClr val="tx1"/>
                          </a:solidFill>
                          <a:latin typeface="CS Avva Shenouda" pitchFamily="34" charset="0"/>
                          <a:ea typeface="+mn-ea"/>
                          <a:cs typeface="+mn-cs"/>
                        </a:rPr>
                        <a:t> ou </a:t>
                      </a:r>
                      <a:r>
                        <a:rPr lang="fr-FR" sz="2500" b="0" i="0" kern="1200" dirty="0" err="1">
                          <a:solidFill>
                            <a:schemeClr val="tx1"/>
                          </a:solidFill>
                          <a:latin typeface="CS Avva Shenouda" pitchFamily="34" charset="0"/>
                          <a:ea typeface="+mn-ea"/>
                          <a:cs typeface="+mn-cs"/>
                        </a:rPr>
                        <a:t>dike</a:t>
                      </a:r>
                      <a:r>
                        <a:rPr lang="fr-FR" sz="2500" b="0" i="0" kern="1200" dirty="0">
                          <a:solidFill>
                            <a:schemeClr val="tx1"/>
                          </a:solidFill>
                          <a:latin typeface="CS Avva Shenouda" pitchFamily="34" charset="0"/>
                          <a:ea typeface="+mn-ea"/>
                          <a:cs typeface="+mn-cs"/>
                        </a:rPr>
                        <a:t>`</a:t>
                      </a:r>
                      <a:r>
                        <a:rPr lang="fr-FR" sz="2500" b="0" i="0" kern="1200" dirty="0" err="1">
                          <a:solidFill>
                            <a:schemeClr val="tx1"/>
                          </a:solidFill>
                          <a:latin typeface="CS Avva Shenouda" pitchFamily="34" charset="0"/>
                          <a:ea typeface="+mn-ea"/>
                          <a:cs typeface="+mn-cs"/>
                        </a:rPr>
                        <a:t>ocuny</a:t>
                      </a:r>
                      <a:r>
                        <a:rPr lang="fr-FR" sz="2500" b="0" i="0" kern="1200" dirty="0">
                          <a:solidFill>
                            <a:schemeClr val="tx1"/>
                          </a:solidFill>
                          <a:latin typeface="CS Avva Shenouda" pitchFamily="34" charset="0"/>
                          <a:ea typeface="+mn-ea"/>
                          <a:cs typeface="+mn-cs"/>
                        </a:rPr>
                        <a:t>@</a:t>
                      </a:r>
                      <a:r>
                        <a:rPr lang="fr-FR" sz="2500" b="0" i="0" kern="1200" dirty="0" err="1">
                          <a:solidFill>
                            <a:schemeClr val="tx1"/>
                          </a:solidFill>
                          <a:latin typeface="CS Avva Shenouda" pitchFamily="34" charset="0"/>
                          <a:ea typeface="+mn-ea"/>
                          <a:cs typeface="+mn-cs"/>
                        </a:rPr>
                        <a:t>ouoh</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fna</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mpiouai</a:t>
                      </a:r>
                      <a:r>
                        <a:rPr lang="fr-FR" sz="2500" b="0" i="0" kern="1200" dirty="0">
                          <a:solidFill>
                            <a:schemeClr val="tx1"/>
                          </a:solidFill>
                          <a:latin typeface="CS Avva Shenouda" pitchFamily="34" charset="0"/>
                          <a:ea typeface="+mn-ea"/>
                          <a:cs typeface="+mn-cs"/>
                        </a:rPr>
                        <a:t> </a:t>
                      </a:r>
                      <a:r>
                        <a:rPr lang="fr-FR" sz="2500" b="0" i="0" kern="1200" dirty="0" err="1">
                          <a:solidFill>
                            <a:schemeClr val="tx1"/>
                          </a:solidFill>
                          <a:latin typeface="CS Avva Shenouda" pitchFamily="34" charset="0"/>
                          <a:ea typeface="+mn-ea"/>
                          <a:cs typeface="+mn-cs"/>
                        </a:rPr>
                        <a:t>piouai</a:t>
                      </a:r>
                      <a:r>
                        <a:rPr lang="fr-FR" sz="2500" b="0" i="0" kern="1200" dirty="0">
                          <a:solidFill>
                            <a:schemeClr val="tx1"/>
                          </a:solidFill>
                          <a:latin typeface="CS Avva Shenouda" pitchFamily="34" charset="0"/>
                          <a:ea typeface="+mn-ea"/>
                          <a:cs typeface="+mn-cs"/>
                        </a:rPr>
                        <a:t> kata nef`</a:t>
                      </a:r>
                      <a:r>
                        <a:rPr lang="fr-FR" sz="2500" b="0" i="0" kern="1200" dirty="0" err="1">
                          <a:solidFill>
                            <a:schemeClr val="tx1"/>
                          </a:solidFill>
                          <a:latin typeface="CS Avva Shenouda" pitchFamily="34" charset="0"/>
                          <a:ea typeface="+mn-ea"/>
                          <a:cs typeface="+mn-cs"/>
                        </a:rPr>
                        <a:t>hbyou</a:t>
                      </a:r>
                      <a:r>
                        <a:rPr lang="fr-FR" sz="2500" b="0" i="0" kern="1200" dirty="0">
                          <a:solidFill>
                            <a:schemeClr val="tx1"/>
                          </a:solidFill>
                          <a:latin typeface="CS Avva Shenouda" pitchFamily="34" charset="0"/>
                          <a:ea typeface="+mn-ea"/>
                          <a:cs typeface="+mn-cs"/>
                        </a:rPr>
                        <a:t>`i.</a:t>
                      </a:r>
                    </a:p>
                    <a:p>
                      <a:pPr marL="0" marR="0" lvl="0" indent="0" algn="just" defTabSz="914400" rtl="0" eaLnBrk="1" fontAlgn="base" latinLnBrk="0" hangingPunct="1">
                        <a:lnSpc>
                          <a:spcPct val="100000"/>
                        </a:lnSpc>
                        <a:spcBef>
                          <a:spcPct val="20000"/>
                        </a:spcBef>
                        <a:spcAft>
                          <a:spcPct val="0"/>
                        </a:spcAft>
                        <a:buClrTx/>
                        <a:buSzTx/>
                        <a:buFontTx/>
                        <a:buNone/>
                        <a:tabLst/>
                      </a:pPr>
                      <a:endParaRPr lang="fr-FR" sz="2500" b="0" i="0" kern="1200" dirty="0">
                        <a:solidFill>
                          <a:schemeClr val="tx1"/>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pl-PL" sz="2500" b="0" i="0" u="sng" kern="1200" dirty="0">
                          <a:solidFill>
                            <a:srgbClr val="FFC000"/>
                          </a:solidFill>
                          <a:latin typeface="CS Avva Shenouda" pitchFamily="34" charset="0"/>
                          <a:ea typeface="+mn-ea"/>
                          <a:cs typeface="+mn-cs"/>
                        </a:rPr>
                        <a:t>Pilaoc@</a:t>
                      </a:r>
                      <a:endParaRPr lang="fr-FR" sz="2500" b="0" i="0" u="sng" kern="1200" dirty="0">
                        <a:solidFill>
                          <a:srgbClr val="FFC000"/>
                        </a:solidFill>
                        <a:latin typeface="CS Avva Shenouda" pitchFamily="34" charset="0"/>
                        <a:ea typeface="+mn-ea"/>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pPr>
                      <a:r>
                        <a:rPr lang="pl-PL" sz="2500" b="0" i="0" kern="1200" dirty="0">
                          <a:solidFill>
                            <a:schemeClr val="tx1"/>
                          </a:solidFill>
                          <a:latin typeface="CS Avva Shenouda" pitchFamily="34" charset="0"/>
                          <a:ea typeface="+mn-ea"/>
                          <a:cs typeface="+mn-cs"/>
                        </a:rPr>
                        <a:t>Kata to `eleoc cou Kurie@ ke my kata tac `amartiac `ymwn.</a:t>
                      </a:r>
                      <a:endParaRPr kumimoji="0" lang="en-US" sz="2500" b="0" i="0" u="none" strike="noStrike" cap="none" normalizeH="0" baseline="0" dirty="0">
                        <a:ln>
                          <a:noFill/>
                        </a:ln>
                        <a:solidFill>
                          <a:schemeClr val="tx1"/>
                        </a:solidFill>
                        <a:effectLst/>
                        <a:latin typeface="CS Avva Shenouda" pitchFamily="34"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a fixé le jour de la rétribution où Il apparaîtra pour juger le monde selon l’équité, et rendre à chacun selon ses œuvres.</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t>
                      </a:r>
                      <a:r>
                        <a:rPr kumimoji="0" lang="fr-CA" sz="3400" b="0" i="0" u="sng" strike="noStrike" cap="none" normalizeH="0" baseline="0" dirty="0">
                          <a:ln>
                            <a:noFill/>
                          </a:ln>
                          <a:solidFill>
                            <a:srgbClr val="FF9900"/>
                          </a:solidFill>
                          <a:effectLst/>
                          <a:latin typeface="Times New Roman"/>
                          <a:cs typeface="Arial" charset="0"/>
                        </a:rPr>
                        <a:t>’</a:t>
                      </a:r>
                      <a:r>
                        <a:rPr kumimoji="0" lang="fr-CA" sz="3400" b="0" i="0" u="sng" strike="noStrike" cap="none" normalizeH="0" baseline="0" dirty="0">
                          <a:ln>
                            <a:noFill/>
                          </a:ln>
                          <a:solidFill>
                            <a:srgbClr val="FF9900"/>
                          </a:solidFill>
                          <a:effectLst/>
                          <a:latin typeface="Arial" charset="0"/>
                          <a:cs typeface="Arial" charset="0"/>
                        </a:rPr>
                        <a:t>Assemblée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Selon Ta miséricorde Seigneur, et non selon nos péchés.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100" b="0" i="0" u="none" strike="noStrike" cap="none" normalizeH="0" baseline="0" dirty="0">
                          <a:ln>
                            <a:noFill/>
                          </a:ln>
                          <a:solidFill>
                            <a:schemeClr val="tx1"/>
                          </a:solidFill>
                          <a:effectLst/>
                          <a:latin typeface="Arial" charset="0"/>
                          <a:cs typeface="Arial" charset="0"/>
                        </a:rPr>
                        <a:t>ورَسَمَ يوماً للمُجازاة هذا الذى يَظهرُ فيهِ ليَدِينَ المَسكونَة بالعدل ويُعطى كلَّ واحدٍ كأعمالِهِ.</a:t>
                      </a: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100" b="0" i="0" u="none" strike="noStrike" cap="none" normalizeH="0" baseline="0" dirty="0">
                          <a:ln>
                            <a:noFill/>
                          </a:ln>
                          <a:solidFill>
                            <a:schemeClr val="tx1"/>
                          </a:solidFill>
                          <a:effectLst/>
                          <a:latin typeface="Arial" charset="0"/>
                          <a:cs typeface="Arial" pitchFamily="34" charset="0"/>
                        </a:rPr>
                        <a:t>كرحمَتِكَ يا رب وليسَ كخطايانا.</a:t>
                      </a:r>
                      <a:endParaRPr kumimoji="0" lang="en-CA" sz="31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296818" name="AutoShape 50">
            <a:hlinkClick r:id="rId3" action="ppaction://hlinksldjump" highlightClick="1"/>
          </p:cNvPr>
          <p:cNvSpPr>
            <a:spLocks noChangeArrowheads="1"/>
          </p:cNvSpPr>
          <p:nvPr/>
        </p:nvSpPr>
        <p:spPr bwMode="auto">
          <a:xfrm>
            <a:off x="4450111" y="6021333"/>
            <a:ext cx="3292316" cy="6096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dirty="0" err="1">
                <a:latin typeface="Arial" charset="0"/>
              </a:rPr>
              <a:t>Gregorien</a:t>
            </a:r>
            <a:r>
              <a:rPr lang="en-US" sz="1800" b="1" dirty="0">
                <a:latin typeface="Arial" charset="0"/>
              </a:rPr>
              <a:t> – Je </a:t>
            </a:r>
            <a:r>
              <a:rPr lang="en-US" sz="1800" b="1" dirty="0" err="1">
                <a:latin typeface="Arial" charset="0"/>
              </a:rPr>
              <a:t>t’offre</a:t>
            </a:r>
            <a:endParaRPr lang="en-US" sz="1800" b="1" dirty="0">
              <a:latin typeface="Arial" charset="0"/>
            </a:endParaRPr>
          </a:p>
          <a:p>
            <a:pPr algn="ctr" rtl="1">
              <a:lnSpc>
                <a:spcPct val="80000"/>
              </a:lnSpc>
              <a:spcBef>
                <a:spcPct val="0"/>
              </a:spcBef>
            </a:pPr>
            <a:r>
              <a:rPr lang="ar-EG" sz="2000" b="1" dirty="0" err="1">
                <a:latin typeface="Arial" charset="0"/>
              </a:rPr>
              <a:t>أغريغورى</a:t>
            </a:r>
            <a:r>
              <a:rPr lang="ar-EG" sz="2000" b="1" dirty="0">
                <a:latin typeface="Arial" charset="0"/>
              </a:rPr>
              <a:t> – أقدم لك يا </a:t>
            </a:r>
            <a:r>
              <a:rPr lang="ar-EG" sz="2000" b="1" dirty="0" err="1">
                <a:latin typeface="Arial" charset="0"/>
              </a:rPr>
              <a:t>سيدى</a:t>
            </a:r>
            <a:endParaRPr lang="en-US" sz="2000" b="1" dirty="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652355" name="Text Box 3"/>
          <p:cNvSpPr txBox="1">
            <a:spLocks noChangeArrowheads="1"/>
          </p:cNvSpPr>
          <p:nvPr/>
        </p:nvSpPr>
        <p:spPr bwMode="auto">
          <a:xfrm>
            <a:off x="731626" y="-27444"/>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dirty="0">
                <a:latin typeface="Arial" charset="0"/>
              </a:rPr>
              <a:t>INSTITUTION NARRATIVE </a:t>
            </a:r>
          </a:p>
        </p:txBody>
      </p:sp>
      <p:graphicFrame>
        <p:nvGraphicFramePr>
          <p:cNvPr id="7652485" name="Group 133"/>
          <p:cNvGraphicFramePr>
            <a:graphicFrameLocks noGrp="1"/>
          </p:cNvGraphicFramePr>
          <p:nvPr>
            <p:ph/>
          </p:nvPr>
        </p:nvGraphicFramePr>
        <p:xfrm>
          <a:off x="182906" y="836667"/>
          <a:ext cx="10489704" cy="5044120"/>
        </p:xfrm>
        <a:graphic>
          <a:graphicData uri="http://schemas.openxmlformats.org/drawingml/2006/table">
            <a:tbl>
              <a:tblPr/>
              <a:tblGrid>
                <a:gridCol w="3621445">
                  <a:extLst>
                    <a:ext uri="{9D8B030D-6E8A-4147-A177-3AD203B41FA5}">
                      <a16:colId xmlns:a16="http://schemas.microsoft.com/office/drawing/2014/main" val="20000"/>
                    </a:ext>
                  </a:extLst>
                </a:gridCol>
                <a:gridCol w="3746323">
                  <a:extLst>
                    <a:ext uri="{9D8B030D-6E8A-4147-A177-3AD203B41FA5}">
                      <a16:colId xmlns:a16="http://schemas.microsoft.com/office/drawing/2014/main" val="20001"/>
                    </a:ext>
                  </a:extLst>
                </a:gridCol>
                <a:gridCol w="3121936">
                  <a:extLst>
                    <a:ext uri="{9D8B030D-6E8A-4147-A177-3AD203B41FA5}">
                      <a16:colId xmlns:a16="http://schemas.microsoft.com/office/drawing/2014/main" val="20002"/>
                    </a:ext>
                  </a:extLst>
                </a:gridCol>
              </a:tblGrid>
              <a:tr h="215983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Af,w</a:t>
                      </a:r>
                      <a:r>
                        <a:rPr kumimoji="0" lang="en-US" sz="3200" b="0" i="0" u="none" strike="noStrike" cap="none" normalizeH="0" baseline="0" dirty="0">
                          <a:ln>
                            <a:noFill/>
                          </a:ln>
                          <a:solidFill>
                            <a:schemeClr val="tx1"/>
                          </a:solidFill>
                          <a:effectLst/>
                          <a:latin typeface="Coptic1" pitchFamily="2" charset="0"/>
                          <a:cs typeface="Arial" charset="0"/>
                        </a:rPr>
                        <a:t> de </a:t>
                      </a:r>
                      <a:r>
                        <a:rPr kumimoji="0" lang="en-US" sz="3200" b="0" i="0" u="none" strike="noStrike" cap="none" normalizeH="0" baseline="0" dirty="0" err="1">
                          <a:ln>
                            <a:noFill/>
                          </a:ln>
                          <a:solidFill>
                            <a:schemeClr val="tx1"/>
                          </a:solidFill>
                          <a:effectLst/>
                          <a:latin typeface="Coptic1" pitchFamily="2" charset="0"/>
                          <a:cs typeface="Arial" charset="0"/>
                        </a:rPr>
                        <a:t>nan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eqr</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mpainis</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mmuct</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meteuceb</a:t>
                      </a:r>
                      <a:r>
                        <a:rPr kumimoji="0" lang="en-US" sz="3200" b="0" i="0" u="none" strike="noStrike" cap="none" normalizeH="0" baseline="0" dirty="0">
                          <a:ln>
                            <a:noFill/>
                          </a:ln>
                          <a:solidFill>
                            <a:schemeClr val="tx1"/>
                          </a:solidFill>
                          <a:effectLst/>
                          <a:latin typeface="Coptic1" pitchFamily="2" charset="0"/>
                          <a:cs typeface="Arial" charset="0"/>
                        </a:rPr>
                        <a:t>/c.</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nous a institué ce grand mystère pour la piété.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وَوَضَعَ لنا هذا السر العظيم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للتقوى.</a:t>
                      </a:r>
                      <a:endParaRPr kumimoji="0" lang="en-CA" sz="3200" b="0" i="0" u="none" strike="noStrike" cap="none" normalizeH="0" baseline="0" dirty="0">
                        <a:ln>
                          <a:noFill/>
                        </a:ln>
                        <a:solidFill>
                          <a:schemeClr val="tx1"/>
                        </a:solidFill>
                        <a:effectLst/>
                        <a:latin typeface="Arial" charset="0"/>
                        <a:cs typeface="Arial" charset="0"/>
                      </a:endParaRPr>
                    </a:p>
                  </a:txBody>
                  <a:tcPr marL="108016" marR="108016"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9482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Efy</a:t>
                      </a:r>
                      <a:r>
                        <a:rPr kumimoji="0" lang="en-US" sz="3200" b="0" i="0" u="none" strike="noStrike" cap="none" normalizeH="0" baseline="0" dirty="0">
                          <a:ln>
                            <a:noFill/>
                          </a:ln>
                          <a:solidFill>
                            <a:schemeClr val="tx1"/>
                          </a:solidFill>
                          <a:effectLst/>
                          <a:latin typeface="Coptic1" pitchFamily="2" charset="0"/>
                          <a:cs typeface="Arial" charset="0"/>
                        </a:rPr>
                        <a:t>/s gar et/if </a:t>
                      </a:r>
                      <a:r>
                        <a:rPr kumimoji="0" lang="en-US" sz="3200" b="0" i="0" u="none" strike="noStrike" cap="none" normalizeH="0" baseline="0" dirty="0" err="1">
                          <a:ln>
                            <a:noFill/>
                          </a:ln>
                          <a:solidFill>
                            <a:schemeClr val="tx1"/>
                          </a:solidFill>
                          <a:effectLst/>
                          <a:latin typeface="Coptic1" pitchFamily="2" charset="0"/>
                          <a:cs typeface="Arial" charset="0"/>
                        </a:rPr>
                        <a:t>evmou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pwnq</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mpikocmoc</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Car ayant résolu de Se livrer à la mort pour la vie du monde.</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لأنهُ فيما هو راسمٌ أن يُسَلمَ نفسه للموتِ عن حياة العَالم.</a:t>
                      </a:r>
                      <a:endParaRPr kumimoji="0" lang="en-CA" sz="3200" b="0" i="0" u="none" strike="noStrike" cap="none" normalizeH="0" baseline="0" dirty="0">
                        <a:ln>
                          <a:noFill/>
                        </a:ln>
                        <a:solidFill>
                          <a:schemeClr val="tx1"/>
                        </a:solidFill>
                        <a:effectLst/>
                        <a:latin typeface="Arial" charset="0"/>
                        <a:cs typeface="Arial" charset="0"/>
                      </a:endParaRPr>
                    </a:p>
                  </a:txBody>
                  <a:tcPr marL="108016" marR="108016"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98936" name="Group 120"/>
          <p:cNvGraphicFramePr>
            <a:graphicFrameLocks noGrp="1"/>
          </p:cNvGraphicFramePr>
          <p:nvPr>
            <p:ph/>
          </p:nvPr>
        </p:nvGraphicFramePr>
        <p:xfrm>
          <a:off x="182906" y="76200"/>
          <a:ext cx="10489703" cy="6138672"/>
        </p:xfrm>
        <a:graphic>
          <a:graphicData uri="http://schemas.openxmlformats.org/drawingml/2006/table">
            <a:tbl>
              <a:tblPr/>
              <a:tblGrid>
                <a:gridCol w="3613120">
                  <a:extLst>
                    <a:ext uri="{9D8B030D-6E8A-4147-A177-3AD203B41FA5}">
                      <a16:colId xmlns:a16="http://schemas.microsoft.com/office/drawing/2014/main" val="20000"/>
                    </a:ext>
                  </a:extLst>
                </a:gridCol>
                <a:gridCol w="4312434">
                  <a:extLst>
                    <a:ext uri="{9D8B030D-6E8A-4147-A177-3AD203B41FA5}">
                      <a16:colId xmlns:a16="http://schemas.microsoft.com/office/drawing/2014/main" val="20001"/>
                    </a:ext>
                  </a:extLst>
                </a:gridCol>
                <a:gridCol w="2564149">
                  <a:extLst>
                    <a:ext uri="{9D8B030D-6E8A-4147-A177-3AD203B41FA5}">
                      <a16:colId xmlns:a16="http://schemas.microsoft.com/office/drawing/2014/main" val="20002"/>
                    </a:ext>
                  </a:extLst>
                </a:gridCol>
              </a:tblGrid>
              <a:tr h="59451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Al/</a:t>
                      </a:r>
                      <a:r>
                        <a:rPr kumimoji="0" lang="en-US" sz="2800" b="0" i="0" u="none" strike="noStrike" cap="none" normalizeH="0" baseline="0" dirty="0" err="1">
                          <a:ln>
                            <a:noFill/>
                          </a:ln>
                          <a:solidFill>
                            <a:schemeClr val="tx1"/>
                          </a:solidFill>
                          <a:effectLst/>
                          <a:latin typeface="Coptic1" pitchFamily="2" charset="0"/>
                          <a:cs typeface="Arial" charset="0"/>
                        </a:rPr>
                        <a:t>yoc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picteuomen</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Af</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nouwik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nefjij</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nata</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natywleb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mmakarion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nreftanqo</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Tennah</a:t>
                      </a:r>
                      <a:r>
                        <a:rPr kumimoji="0" lang="en-US" sz="2400" b="0" i="0" u="none" strike="noStrike" cap="none" normalizeH="0" baseline="0" dirty="0">
                          <a:ln>
                            <a:noFill/>
                          </a:ln>
                          <a:solidFill>
                            <a:schemeClr val="tx1"/>
                          </a:solidFill>
                          <a:effectLst/>
                          <a:latin typeface="Coptic1" pitchFamily="2" charset="0"/>
                          <a:cs typeface="Arial" charset="0"/>
                        </a:rPr>
                        <a:t>] je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oumeym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am/n.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t>
                      </a:r>
                      <a:r>
                        <a:rPr kumimoji="0" lang="fr-CA" sz="4000" b="0" i="0" u="sng" strike="noStrike" cap="none" normalizeH="0" baseline="0" dirty="0">
                          <a:ln>
                            <a:noFill/>
                          </a:ln>
                          <a:solidFill>
                            <a:srgbClr val="FF9900"/>
                          </a:solidFill>
                          <a:effectLst/>
                          <a:latin typeface="Times New Roman"/>
                          <a:cs typeface="Arial" charset="0"/>
                        </a:rPr>
                        <a:t>’</a:t>
                      </a:r>
                      <a:r>
                        <a:rPr kumimoji="0" lang="fr-CA" sz="4000" b="0" i="0" u="sng" strike="noStrike" cap="none" normalizeH="0" baseline="0" dirty="0">
                          <a:ln>
                            <a:noFill/>
                          </a:ln>
                          <a:solidFill>
                            <a:srgbClr val="FF9900"/>
                          </a:solidFill>
                          <a:effectLst/>
                          <a:latin typeface="Arial" charset="0"/>
                          <a:cs typeface="Arial" charset="0"/>
                        </a:rPr>
                        <a:t>Assembl</a:t>
                      </a:r>
                      <a:r>
                        <a:rPr kumimoji="0" lang="fr-CA" sz="4000" b="0" i="0" u="sng" strike="noStrike" cap="none" normalizeH="0" baseline="0" dirty="0">
                          <a:ln>
                            <a:noFill/>
                          </a:ln>
                          <a:solidFill>
                            <a:srgbClr val="FF9900"/>
                          </a:solidFill>
                          <a:effectLst/>
                          <a:latin typeface="Times New Roman"/>
                          <a:cs typeface="Arial" charset="0"/>
                        </a:rPr>
                        <a:t>é</a:t>
                      </a:r>
                      <a:r>
                        <a:rPr kumimoji="0" lang="fr-CA" sz="4000" b="0" i="0" u="sng" strike="noStrike" cap="none" normalizeH="0" baseline="0" dirty="0">
                          <a:ln>
                            <a:noFill/>
                          </a:ln>
                          <a:solidFill>
                            <a:srgbClr val="FF9900"/>
                          </a:solidFill>
                          <a:effectLst/>
                          <a:latin typeface="Arial" charset="0"/>
                          <a:cs typeface="Arial" charset="0"/>
                        </a:rPr>
                        <a: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croyons.</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prit le pain dans Ses mains pures, immaculées, bénies et vivifiantes.</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t>
                      </a:r>
                      <a:r>
                        <a:rPr kumimoji="0" lang="fr-CA" sz="4000" b="0" i="0" u="sng" strike="noStrike" cap="none" normalizeH="0" baseline="0" dirty="0">
                          <a:ln>
                            <a:noFill/>
                          </a:ln>
                          <a:solidFill>
                            <a:srgbClr val="FF9900"/>
                          </a:solidFill>
                          <a:effectLst/>
                          <a:latin typeface="Times New Roman"/>
                          <a:cs typeface="Arial" charset="0"/>
                        </a:rPr>
                        <a:t>’</a:t>
                      </a:r>
                      <a:r>
                        <a:rPr kumimoji="0" lang="fr-CA" sz="4000" b="0" i="0" u="sng" strike="noStrike" cap="none" normalizeH="0" baseline="0" dirty="0">
                          <a:ln>
                            <a:noFill/>
                          </a:ln>
                          <a:solidFill>
                            <a:srgbClr val="FF9900"/>
                          </a:solidFill>
                          <a:effectLst/>
                          <a:latin typeface="Arial" charset="0"/>
                          <a:cs typeface="Arial" charset="0"/>
                        </a:rPr>
                        <a:t>Assembl</a:t>
                      </a:r>
                      <a:r>
                        <a:rPr kumimoji="0" lang="fr-CA" sz="4000" b="0" i="0" u="sng" strike="noStrike" cap="none" normalizeH="0" baseline="0" dirty="0">
                          <a:ln>
                            <a:noFill/>
                          </a:ln>
                          <a:solidFill>
                            <a:srgbClr val="FF9900"/>
                          </a:solidFill>
                          <a:effectLst/>
                          <a:latin typeface="Times New Roman"/>
                          <a:cs typeface="Arial" charset="0"/>
                        </a:rPr>
                        <a:t>é</a:t>
                      </a:r>
                      <a:r>
                        <a:rPr kumimoji="0" lang="fr-CA" sz="4000" b="0" i="0" u="sng" strike="noStrike" cap="none" normalizeH="0" baseline="0" dirty="0">
                          <a:ln>
                            <a:noFill/>
                          </a:ln>
                          <a:solidFill>
                            <a:srgbClr val="FF9900"/>
                          </a:solidFill>
                          <a:effectLst/>
                          <a:latin typeface="Arial" charset="0"/>
                          <a:cs typeface="Arial" charset="0"/>
                        </a:rPr>
                        <a:t>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croyons que cela est en vérité.  Amen.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نؤمن</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أخَذ خُبزاً</a:t>
                      </a:r>
                      <a:r>
                        <a:rPr kumimoji="0" lang="en-US"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على يَدَيهِ الطاهرتين اللتين بلا عَيبٍ ولا دنسٍ</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الطوباويتين المحييتين</a:t>
                      </a:r>
                      <a:r>
                        <a:rPr kumimoji="0" lang="ar-EG" sz="2800" b="0" i="0" u="none" strike="noStrike" cap="none" normalizeH="0" baseline="0" dirty="0">
                          <a:ln>
                            <a:noFill/>
                          </a:ln>
                          <a:solidFill>
                            <a:schemeClr val="tx1"/>
                          </a:solidFill>
                          <a:effectLst/>
                          <a:latin typeface="Arial" charset="0"/>
                          <a:cs typeface="Arial" charset="0"/>
                        </a:rPr>
                        <a:t>.</a:t>
                      </a:r>
                      <a:endParaRPr kumimoji="0" lang="ar-EG" sz="28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نؤمن أن هذا هو بالحقيقة آمين.</a:t>
                      </a:r>
                      <a:r>
                        <a:rPr kumimoji="0" lang="en-US" sz="2800" b="0" i="0" u="none" strike="noStrike" cap="none" normalizeH="0" baseline="0" dirty="0">
                          <a:ln>
                            <a:noFill/>
                          </a:ln>
                          <a:solidFill>
                            <a:schemeClr val="tx1"/>
                          </a:solidFill>
                          <a:effectLst/>
                          <a:latin typeface="Arial" charset="0"/>
                          <a:cs typeface="Arial" pitchFamily="34"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56641" name="Group 193"/>
          <p:cNvGraphicFramePr>
            <a:graphicFrameLocks noGrp="1"/>
          </p:cNvGraphicFramePr>
          <p:nvPr/>
        </p:nvGraphicFramePr>
        <p:xfrm>
          <a:off x="182906" y="63500"/>
          <a:ext cx="10489704" cy="5108448"/>
        </p:xfrm>
        <a:graphic>
          <a:graphicData uri="http://schemas.openxmlformats.org/drawingml/2006/table">
            <a:tbl>
              <a:tblPr/>
              <a:tblGrid>
                <a:gridCol w="3496568">
                  <a:extLst>
                    <a:ext uri="{9D8B030D-6E8A-4147-A177-3AD203B41FA5}">
                      <a16:colId xmlns:a16="http://schemas.microsoft.com/office/drawing/2014/main" val="20000"/>
                    </a:ext>
                  </a:extLst>
                </a:gridCol>
                <a:gridCol w="4461138">
                  <a:extLst>
                    <a:ext uri="{9D8B030D-6E8A-4147-A177-3AD203B41FA5}">
                      <a16:colId xmlns:a16="http://schemas.microsoft.com/office/drawing/2014/main" val="20001"/>
                    </a:ext>
                  </a:extLst>
                </a:gridCol>
                <a:gridCol w="2531998">
                  <a:extLst>
                    <a:ext uri="{9D8B030D-6E8A-4147-A177-3AD203B41FA5}">
                      <a16:colId xmlns:a16="http://schemas.microsoft.com/office/drawing/2014/main" val="20002"/>
                    </a:ext>
                  </a:extLst>
                </a:gridCol>
              </a:tblGrid>
              <a:tr h="279241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Afjoust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epswi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etve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harok</a:t>
                      </a:r>
                      <a:r>
                        <a:rPr kumimoji="0" lang="en-US" sz="2800" b="0" i="0" u="none" strike="noStrike" cap="none" normalizeH="0" baseline="0" dirty="0">
                          <a:ln>
                            <a:noFill/>
                          </a:ln>
                          <a:solidFill>
                            <a:schemeClr val="tx1"/>
                          </a:solidFill>
                          <a:effectLst/>
                          <a:latin typeface="Coptic1" pitchFamily="2" charset="0"/>
                          <a:cs typeface="Arial" charset="0"/>
                        </a:rPr>
                        <a:t>: v/</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vwf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a:t>
                      </a:r>
                      <a:r>
                        <a:rPr kumimoji="0" lang="en-US" sz="2800" b="0" i="0" u="none" strike="noStrike" cap="none" normalizeH="0" baseline="0" dirty="0">
                          <a:ln>
                            <a:noFill/>
                          </a:ln>
                          <a:solidFill>
                            <a:schemeClr val="tx1"/>
                          </a:solidFill>
                          <a:effectLst/>
                          <a:latin typeface="Coptic1" pitchFamily="2" charset="0"/>
                          <a:cs typeface="Arial" charset="0"/>
                        </a:rPr>
                        <a:t>/b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leva les yeux en haut au ciel vers Toi, Ô Dieu, Son Père et Maître de chacun.</a:t>
                      </a:r>
                      <a:r>
                        <a:rPr kumimoji="0" lang="ar-EG"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chemeClr val="tx1"/>
                          </a:solidFill>
                          <a:effectLst/>
                          <a:latin typeface="Arial" charset="0"/>
                          <a:cs typeface="Arial" charset="0"/>
                        </a:rPr>
                        <a:t> </a:t>
                      </a:r>
                      <a:r>
                        <a:rPr kumimoji="0" lang="ar-SA" sz="3400" b="0" i="0" u="none" strike="noStrike" cap="none" normalizeH="0" baseline="0" dirty="0">
                          <a:ln>
                            <a:noFill/>
                          </a:ln>
                          <a:solidFill>
                            <a:schemeClr val="tx1"/>
                          </a:solidFill>
                          <a:effectLst/>
                          <a:latin typeface="Arial" charset="0"/>
                          <a:cs typeface="Arial" pitchFamily="34" charset="0"/>
                        </a:rPr>
                        <a:t>ونَظَرَ إلى فَوق نَحوَ السماءِ إليكَ يا الله أباهُ وسَيّد كلّ أحَدٍ،</a:t>
                      </a:r>
                      <a:r>
                        <a:rPr kumimoji="0" lang="en-US" sz="34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1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Etafsep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hmot</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rendit grâce</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Assemblée </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وشَكَرَ.</a:t>
                      </a:r>
                      <a:endParaRPr kumimoji="0" lang="en-US" sz="34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charset="0"/>
                        </a:rPr>
                        <a:t>آمين.</a:t>
                      </a:r>
                      <a:r>
                        <a:rPr kumimoji="0" lang="en-US" sz="34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58670" name="Group 174"/>
          <p:cNvGraphicFramePr>
            <a:graphicFrameLocks noGrp="1"/>
          </p:cNvGraphicFramePr>
          <p:nvPr>
            <p:ph sz="half" idx="2"/>
          </p:nvPr>
        </p:nvGraphicFramePr>
        <p:xfrm>
          <a:off x="301779" y="0"/>
          <a:ext cx="10370830" cy="6499352"/>
        </p:xfrm>
        <a:graphic>
          <a:graphicData uri="http://schemas.openxmlformats.org/drawingml/2006/table">
            <a:tbl>
              <a:tblPr/>
              <a:tblGrid>
                <a:gridCol w="3441870">
                  <a:extLst>
                    <a:ext uri="{9D8B030D-6E8A-4147-A177-3AD203B41FA5}">
                      <a16:colId xmlns:a16="http://schemas.microsoft.com/office/drawing/2014/main" val="20000"/>
                    </a:ext>
                  </a:extLst>
                </a:gridCol>
                <a:gridCol w="4454333">
                  <a:extLst>
                    <a:ext uri="{9D8B030D-6E8A-4147-A177-3AD203B41FA5}">
                      <a16:colId xmlns:a16="http://schemas.microsoft.com/office/drawing/2014/main" val="20001"/>
                    </a:ext>
                  </a:extLst>
                </a:gridCol>
                <a:gridCol w="2474627">
                  <a:extLst>
                    <a:ext uri="{9D8B030D-6E8A-4147-A177-3AD203B41FA5}">
                      <a16:colId xmlns:a16="http://schemas.microsoft.com/office/drawing/2014/main" val="20002"/>
                    </a:ext>
                  </a:extLst>
                </a:gridCol>
              </a:tblGrid>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 bénit,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وبَارَكَهُ</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4438">
                <a:tc>
                  <a:txBody>
                    <a:bodyPr/>
                    <a:lstStyle/>
                    <a:p>
                      <a:pPr marL="0" marR="0" lvl="0" indent="0" algn="l" defTabSz="914400" rtl="0" eaLnBrk="1" fontAlgn="base" latinLnBrk="0" hangingPunct="1">
                        <a:lnSpc>
                          <a:spcPct val="100000"/>
                        </a:lnSpc>
                        <a:spcBef>
                          <a:spcPts val="1400"/>
                        </a:spcBef>
                        <a:spcAft>
                          <a:spcPct val="0"/>
                        </a:spcAft>
                        <a:buClrTx/>
                        <a:buSzTx/>
                        <a:buFontTx/>
                        <a:buNone/>
                        <a:tabLst/>
                      </a:pP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ts val="14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Am/n.</a:t>
                      </a:r>
                      <a:endParaRPr kumimoji="0" lang="en-US" sz="3200" b="0" i="0" u="none" strike="noStrike" cap="none" normalizeH="0" baseline="0" noProof="1">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00"/>
                          </a:solidFill>
                          <a:effectLst/>
                          <a:latin typeface="Arial" charset="0"/>
                          <a:cs typeface="Arial" charset="0"/>
                        </a:rPr>
                        <a:t>L</a:t>
                      </a:r>
                      <a:r>
                        <a:rPr kumimoji="0" lang="fr-CA" sz="3400" b="0" i="0" u="sng" strike="noStrike" cap="none" normalizeH="0" baseline="0">
                          <a:ln>
                            <a:noFill/>
                          </a:ln>
                          <a:solidFill>
                            <a:srgbClr val="FF9900"/>
                          </a:solidFill>
                          <a:effectLst/>
                          <a:latin typeface="Times New Roman"/>
                          <a:cs typeface="Arial" charset="0"/>
                        </a:rPr>
                        <a:t>’</a:t>
                      </a:r>
                      <a:r>
                        <a:rPr kumimoji="0" lang="fr-CA" sz="3400" b="0" i="0" u="sng" strike="noStrike" cap="none" normalizeH="0" baseline="0">
                          <a:ln>
                            <a:noFill/>
                          </a:ln>
                          <a:solidFill>
                            <a:srgbClr val="FF9900"/>
                          </a:solidFill>
                          <a:effectLst/>
                          <a:latin typeface="Arial" charset="0"/>
                          <a:cs typeface="Arial" charset="0"/>
                        </a:rPr>
                        <a:t>Assembl</a:t>
                      </a:r>
                      <a:r>
                        <a:rPr kumimoji="0" lang="fr-CA" sz="3400" b="0" i="0" u="sng" strike="noStrike" cap="none" normalizeH="0" baseline="0">
                          <a:ln>
                            <a:noFill/>
                          </a:ln>
                          <a:solidFill>
                            <a:srgbClr val="FF9900"/>
                          </a:solidFill>
                          <a:effectLst/>
                          <a:latin typeface="Times New Roman"/>
                          <a:cs typeface="Arial" charset="0"/>
                        </a:rPr>
                        <a:t>é</a:t>
                      </a:r>
                      <a:r>
                        <a:rPr kumimoji="0" lang="fr-CA" sz="34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Aferagiazin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mmof</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Picteuomen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omologoumen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doxazomen</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 sanctifia.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3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t>
                      </a:r>
                      <a:r>
                        <a:rPr kumimoji="0" lang="fr-CA" sz="3400" b="0" i="0" u="sng" strike="noStrike" cap="none" normalizeH="0" baseline="0" dirty="0">
                          <a:ln>
                            <a:noFill/>
                          </a:ln>
                          <a:solidFill>
                            <a:srgbClr val="FF9900"/>
                          </a:solidFill>
                          <a:effectLst/>
                          <a:latin typeface="Times New Roman"/>
                          <a:cs typeface="Arial" charset="0"/>
                        </a:rPr>
                        <a:t>’</a:t>
                      </a:r>
                      <a:r>
                        <a:rPr kumimoji="0" lang="fr-CA" sz="3400" b="0" i="0" u="sng" strike="noStrike" cap="none" normalizeH="0" baseline="0" dirty="0">
                          <a:ln>
                            <a:noFill/>
                          </a:ln>
                          <a:solidFill>
                            <a:srgbClr val="FF9900"/>
                          </a:solidFill>
                          <a:effectLst/>
                          <a:latin typeface="Arial" charset="0"/>
                          <a:cs typeface="Arial" charset="0"/>
                        </a:rPr>
                        <a:t>Assembl</a:t>
                      </a:r>
                      <a:r>
                        <a:rPr kumimoji="0" lang="fr-CA" sz="3400" b="0" i="0" u="sng" strike="noStrike" cap="none" normalizeH="0" baseline="0" dirty="0">
                          <a:ln>
                            <a:noFill/>
                          </a:ln>
                          <a:solidFill>
                            <a:srgbClr val="FF9900"/>
                          </a:solidFill>
                          <a:effectLst/>
                          <a:latin typeface="Times New Roman"/>
                          <a:cs typeface="Arial" charset="0"/>
                        </a:rPr>
                        <a:t>é</a:t>
                      </a:r>
                      <a:r>
                        <a:rPr kumimoji="0" lang="fr-CA" sz="34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croyons, nous confessons et nous glorifions.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وقدَّسهُ.</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219487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01990" name="Group 102"/>
          <p:cNvGraphicFramePr>
            <a:graphicFrameLocks noGrp="1"/>
          </p:cNvGraphicFramePr>
          <p:nvPr>
            <p:ph sz="half" idx="2"/>
          </p:nvPr>
        </p:nvGraphicFramePr>
        <p:xfrm>
          <a:off x="182906" y="800108"/>
          <a:ext cx="10489704" cy="4357115"/>
        </p:xfrm>
        <a:graphic>
          <a:graphicData uri="http://schemas.openxmlformats.org/drawingml/2006/table">
            <a:tbl>
              <a:tblPr/>
              <a:tblGrid>
                <a:gridCol w="3933639">
                  <a:extLst>
                    <a:ext uri="{9D8B030D-6E8A-4147-A177-3AD203B41FA5}">
                      <a16:colId xmlns:a16="http://schemas.microsoft.com/office/drawing/2014/main" val="20000"/>
                    </a:ext>
                  </a:extLst>
                </a:gridCol>
                <a:gridCol w="3456834">
                  <a:extLst>
                    <a:ext uri="{9D8B030D-6E8A-4147-A177-3AD203B41FA5}">
                      <a16:colId xmlns:a16="http://schemas.microsoft.com/office/drawing/2014/main" val="20001"/>
                    </a:ext>
                  </a:extLst>
                </a:gridCol>
                <a:gridCol w="3099231">
                  <a:extLst>
                    <a:ext uri="{9D8B030D-6E8A-4147-A177-3AD203B41FA5}">
                      <a16:colId xmlns:a16="http://schemas.microsoft.com/office/drawing/2014/main" val="20002"/>
                    </a:ext>
                  </a:extLst>
                </a:gridCol>
              </a:tblGrid>
              <a:tr h="435711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Afvasf</a:t>
                      </a:r>
                      <a:r>
                        <a:rPr kumimoji="0" lang="en-US" sz="3200" b="0" i="0" u="none" strike="noStrike" cap="none" normalizeH="0" baseline="0" dirty="0">
                          <a:ln>
                            <a:noFill/>
                          </a:ln>
                          <a:solidFill>
                            <a:schemeClr val="tx1"/>
                          </a:solidFill>
                          <a:effectLst/>
                          <a:latin typeface="Coptic1" pitchFamily="2" charset="0"/>
                          <a:cs typeface="Arial" charset="0"/>
                        </a:rPr>
                        <a:t> aft/if </a:t>
                      </a:r>
                      <a:r>
                        <a:rPr kumimoji="0" lang="en-US" sz="3200" b="0" i="0" u="none" strike="noStrike" cap="none" normalizeH="0" baseline="0" dirty="0" err="1">
                          <a:ln>
                            <a:noFill/>
                          </a:ln>
                          <a:solidFill>
                            <a:schemeClr val="tx1"/>
                          </a:solidFill>
                          <a:effectLst/>
                          <a:latin typeface="Coptic1" pitchFamily="2" charset="0"/>
                          <a:cs typeface="Arial" charset="0"/>
                        </a:rPr>
                        <a:t>nn</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ete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nouf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nagioc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mmay</a:t>
                      </a:r>
                      <a:r>
                        <a:rPr kumimoji="0" lang="en-US" sz="3200" b="0" i="0" u="none" strike="noStrike" cap="none" normalizeH="0" baseline="0" dirty="0">
                          <a:ln>
                            <a:noFill/>
                          </a:ln>
                          <a:solidFill>
                            <a:schemeClr val="tx1"/>
                          </a:solidFill>
                          <a:effectLst/>
                          <a:latin typeface="Coptic1" pitchFamily="2" charset="0"/>
                          <a:cs typeface="Arial" charset="0"/>
                        </a:rPr>
                        <a:t>/t/c: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napoctoloc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Il le rompit, et Il le donna à Ses saints disciples et apôtres bienheureux en disant: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وقسّمَهُ وأعطاهُ لتلاميذِهِ القديسين ورُسُلِهِ الأطهار قائلاً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62733" name="Group 141"/>
          <p:cNvGraphicFramePr>
            <a:graphicFrameLocks noGrp="1"/>
          </p:cNvGraphicFramePr>
          <p:nvPr/>
        </p:nvGraphicFramePr>
        <p:xfrm>
          <a:off x="182906" y="-9524"/>
          <a:ext cx="10489704" cy="5474211"/>
        </p:xfrm>
        <a:graphic>
          <a:graphicData uri="http://schemas.openxmlformats.org/drawingml/2006/table">
            <a:tbl>
              <a:tblPr/>
              <a:tblGrid>
                <a:gridCol w="3121936">
                  <a:extLst>
                    <a:ext uri="{9D8B030D-6E8A-4147-A177-3AD203B41FA5}">
                      <a16:colId xmlns:a16="http://schemas.microsoft.com/office/drawing/2014/main" val="20000"/>
                    </a:ext>
                  </a:extLst>
                </a:gridCol>
                <a:gridCol w="4370710">
                  <a:extLst>
                    <a:ext uri="{9D8B030D-6E8A-4147-A177-3AD203B41FA5}">
                      <a16:colId xmlns:a16="http://schemas.microsoft.com/office/drawing/2014/main" val="20001"/>
                    </a:ext>
                  </a:extLst>
                </a:gridCol>
                <a:gridCol w="2997058">
                  <a:extLst>
                    <a:ext uri="{9D8B030D-6E8A-4147-A177-3AD203B41FA5}">
                      <a16:colId xmlns:a16="http://schemas.microsoft.com/office/drawing/2014/main" val="20002"/>
                    </a:ext>
                  </a:extLst>
                </a:gridCol>
              </a:tblGrid>
              <a:tr h="430263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ts val="1400"/>
                        </a:spcBef>
                        <a:spcAft>
                          <a:spcPct val="0"/>
                        </a:spcAft>
                        <a:buClrTx/>
                        <a:buSzTx/>
                        <a:buFontTx/>
                        <a:buNone/>
                        <a:tabLst/>
                      </a:pPr>
                      <a:r>
                        <a:rPr kumimoji="0" lang="fr-FR" sz="2400" b="0" i="0" u="none" strike="noStrike" cap="none" normalizeH="0" baseline="0" dirty="0">
                          <a:ln>
                            <a:noFill/>
                          </a:ln>
                          <a:solidFill>
                            <a:schemeClr val="tx1"/>
                          </a:solidFill>
                          <a:effectLst/>
                          <a:latin typeface="Coptic1" pitchFamily="2" charset="0"/>
                          <a:cs typeface="Arial" charset="0"/>
                        </a:rPr>
                        <a:t>Je [I </a:t>
                      </a:r>
                      <a:r>
                        <a:rPr kumimoji="0" lang="fr-FR" sz="2400" b="0" i="0" u="none" strike="noStrike" cap="none" normalizeH="0" baseline="0" dirty="0" err="1">
                          <a:ln>
                            <a:noFill/>
                          </a:ln>
                          <a:solidFill>
                            <a:schemeClr val="tx1"/>
                          </a:solidFill>
                          <a:effectLst/>
                          <a:latin typeface="Coptic1" pitchFamily="2" charset="0"/>
                          <a:cs typeface="Arial" charset="0"/>
                        </a:rPr>
                        <a:t>ouwm</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ebol</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nq</a:t>
                      </a:r>
                      <a:r>
                        <a:rPr kumimoji="0" lang="fr-FR" sz="2400" b="0" i="0" u="none" strike="noStrike" cap="none" normalizeH="0" baseline="0" dirty="0">
                          <a:ln>
                            <a:noFill/>
                          </a:ln>
                          <a:solidFill>
                            <a:schemeClr val="tx1"/>
                          </a:solidFill>
                          <a:effectLst/>
                          <a:latin typeface="Coptic1" pitchFamily="2" charset="0"/>
                          <a:cs typeface="Arial" charset="0"/>
                        </a:rPr>
                        <a:t>/</a:t>
                      </a:r>
                      <a:r>
                        <a:rPr kumimoji="0" lang="fr-FR" sz="2400" b="0" i="0" u="none" strike="noStrike" cap="none" normalizeH="0" baseline="0" dirty="0" err="1">
                          <a:ln>
                            <a:noFill/>
                          </a:ln>
                          <a:solidFill>
                            <a:schemeClr val="tx1"/>
                          </a:solidFill>
                          <a:effectLst/>
                          <a:latin typeface="Coptic1" pitchFamily="2" charset="0"/>
                          <a:cs typeface="Arial" charset="0"/>
                        </a:rPr>
                        <a:t>tf</a:t>
                      </a:r>
                      <a:r>
                        <a:rPr kumimoji="0" lang="fr-FR" sz="2400" b="0" i="0" u="none" strike="noStrike" cap="none" normalizeH="0" baseline="0" dirty="0">
                          <a:ln>
                            <a:noFill/>
                          </a:ln>
                          <a:solidFill>
                            <a:schemeClr val="tx1"/>
                          </a:solidFill>
                          <a:effectLst/>
                          <a:latin typeface="Coptic1" pitchFamily="2" charset="0"/>
                          <a:cs typeface="Arial" charset="0"/>
                        </a:rPr>
                        <a:t> t/</a:t>
                      </a:r>
                      <a:r>
                        <a:rPr kumimoji="0" lang="fr-FR" sz="2400" b="0" i="0" u="none" strike="noStrike" cap="none" normalizeH="0" baseline="0" dirty="0" err="1">
                          <a:ln>
                            <a:noFill/>
                          </a:ln>
                          <a:solidFill>
                            <a:schemeClr val="tx1"/>
                          </a:solidFill>
                          <a:effectLst/>
                          <a:latin typeface="Coptic1" pitchFamily="2" charset="0"/>
                          <a:cs typeface="Arial" charset="0"/>
                        </a:rPr>
                        <a:t>rou</a:t>
                      </a:r>
                      <a:r>
                        <a:rPr kumimoji="0" lang="fr-FR" sz="2400" b="0" i="0" u="none" strike="noStrike" cap="none" normalizeH="0" baseline="0" dirty="0">
                          <a:ln>
                            <a:noFill/>
                          </a:ln>
                          <a:solidFill>
                            <a:schemeClr val="tx1"/>
                          </a:solidFill>
                          <a:effectLst/>
                          <a:latin typeface="Coptic1" pitchFamily="2" charset="0"/>
                          <a:cs typeface="Arial" charset="0"/>
                        </a:rPr>
                        <a:t> : </a:t>
                      </a:r>
                      <a:r>
                        <a:rPr kumimoji="0" lang="fr-FR" sz="2400" b="0" i="0" u="none" strike="noStrike" cap="none" normalizeH="0" baseline="0" dirty="0" err="1">
                          <a:ln>
                            <a:noFill/>
                          </a:ln>
                          <a:solidFill>
                            <a:schemeClr val="tx1"/>
                          </a:solidFill>
                          <a:effectLst/>
                          <a:latin typeface="Coptic1" pitchFamily="2" charset="0"/>
                          <a:cs typeface="Arial" charset="0"/>
                        </a:rPr>
                        <a:t>fai</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gar</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pe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pacwma</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Etounavasf</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ejen</a:t>
                      </a:r>
                      <a:r>
                        <a:rPr kumimoji="0" lang="fr-FR" sz="2400" b="0" i="0" u="none" strike="noStrike" cap="none" normalizeH="0" baseline="0" dirty="0">
                          <a:ln>
                            <a:noFill/>
                          </a:ln>
                          <a:solidFill>
                            <a:schemeClr val="tx1"/>
                          </a:solidFill>
                          <a:effectLst/>
                          <a:latin typeface="Coptic1" pitchFamily="2" charset="0"/>
                          <a:cs typeface="Arial" charset="0"/>
                        </a:rPr>
                        <a:t> y/</a:t>
                      </a:r>
                      <a:r>
                        <a:rPr kumimoji="0" lang="fr-FR" sz="2400" b="0" i="0" u="none" strike="noStrike" cap="none" normalizeH="0" baseline="0" dirty="0" err="1">
                          <a:ln>
                            <a:noFill/>
                          </a:ln>
                          <a:solidFill>
                            <a:schemeClr val="tx1"/>
                          </a:solidFill>
                          <a:effectLst/>
                          <a:latin typeface="Coptic1" pitchFamily="2" charset="0"/>
                          <a:cs typeface="Arial" charset="0"/>
                        </a:rPr>
                        <a:t>nou</a:t>
                      </a:r>
                      <a:r>
                        <a:rPr kumimoji="0" lang="fr-FR" sz="2400" b="0" i="0" u="none" strike="noStrike" cap="none" normalizeH="0" baseline="0" dirty="0">
                          <a:ln>
                            <a:noFill/>
                          </a:ln>
                          <a:solidFill>
                            <a:schemeClr val="tx1"/>
                          </a:solidFill>
                          <a:effectLst/>
                          <a:latin typeface="Coptic1" pitchFamily="2" charset="0"/>
                          <a:cs typeface="Arial" charset="0"/>
                        </a:rPr>
                        <a:t> nem </a:t>
                      </a:r>
                      <a:r>
                        <a:rPr kumimoji="0" lang="fr-FR" sz="2400" b="0" i="0" u="none" strike="noStrike" cap="none" normalizeH="0" baseline="0" dirty="0" err="1">
                          <a:ln>
                            <a:noFill/>
                          </a:ln>
                          <a:solidFill>
                            <a:schemeClr val="tx1"/>
                          </a:solidFill>
                          <a:effectLst/>
                          <a:latin typeface="Coptic1" pitchFamily="2" charset="0"/>
                          <a:cs typeface="Arial" charset="0"/>
                        </a:rPr>
                        <a:t>hankem</a:t>
                      </a:r>
                      <a:r>
                        <a:rPr kumimoji="0" lang="fr-FR" sz="2400" b="0" i="0" u="none" strike="noStrike" cap="none" normalizeH="0" baseline="0" dirty="0">
                          <a:ln>
                            <a:noFill/>
                          </a:ln>
                          <a:solidFill>
                            <a:schemeClr val="tx1"/>
                          </a:solidFill>
                          <a:effectLst/>
                          <a:latin typeface="Coptic1" pitchFamily="2" charset="0"/>
                          <a:cs typeface="Arial" charset="0"/>
                        </a:rPr>
                        <a:t>/s: </a:t>
                      </a:r>
                      <a:r>
                        <a:rPr kumimoji="0" lang="fr-FR" sz="2400" b="0" i="0" u="none" strike="noStrike" cap="none" normalizeH="0" baseline="0" dirty="0" err="1">
                          <a:ln>
                            <a:noFill/>
                          </a:ln>
                          <a:solidFill>
                            <a:schemeClr val="tx1"/>
                          </a:solidFill>
                          <a:effectLst/>
                          <a:latin typeface="Coptic1" pitchFamily="2" charset="0"/>
                          <a:cs typeface="Arial" charset="0"/>
                        </a:rPr>
                        <a:t>ncet</a:t>
                      </a:r>
                      <a:r>
                        <a:rPr kumimoji="0" lang="fr-FR" sz="2400" b="0" i="0" u="none" strike="noStrike" cap="none" normalizeH="0" baseline="0" dirty="0">
                          <a:ln>
                            <a:noFill/>
                          </a:ln>
                          <a:solidFill>
                            <a:schemeClr val="tx1"/>
                          </a:solidFill>
                          <a:effectLst/>
                          <a:latin typeface="Coptic1" pitchFamily="2" charset="0"/>
                          <a:cs typeface="Arial" charset="0"/>
                        </a:rPr>
                        <a:t>/if </a:t>
                      </a:r>
                      <a:r>
                        <a:rPr kumimoji="0" lang="fr-FR" sz="2400" b="0" i="0" u="none" strike="noStrike" cap="none" normalizeH="0" baseline="0" dirty="0" err="1">
                          <a:ln>
                            <a:noFill/>
                          </a:ln>
                          <a:solidFill>
                            <a:schemeClr val="tx1"/>
                          </a:solidFill>
                          <a:effectLst/>
                          <a:latin typeface="Coptic1" pitchFamily="2" charset="0"/>
                          <a:cs typeface="Arial" charset="0"/>
                        </a:rPr>
                        <a:t>ep,w</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ebol</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nte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ninobi</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vai</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aritf</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epaervmeui</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CA" sz="28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Times New Roman" pitchFamily="18" charset="0"/>
                        </a:rPr>
                        <a:t>Prenez et mangez-en tous, car ceci est Mon corps, Qui est rompu pour vous et pour la multitude, en r</a:t>
                      </a:r>
                      <a:r>
                        <a:rPr kumimoji="0" lang="fr-CA" sz="2600" b="0" i="0" u="none" strike="noStrike" cap="none" normalizeH="0" baseline="0" dirty="0">
                          <a:ln>
                            <a:noFill/>
                          </a:ln>
                          <a:solidFill>
                            <a:schemeClr val="tx1"/>
                          </a:solidFill>
                          <a:effectLst/>
                          <a:latin typeface="Times New Roman"/>
                          <a:cs typeface="Times New Roman" pitchFamily="18" charset="0"/>
                        </a:rPr>
                        <a:t>é</a:t>
                      </a:r>
                      <a:r>
                        <a:rPr kumimoji="0" lang="fr-CA" sz="2600" b="0" i="0" u="none" strike="noStrike" cap="none" normalizeH="0" baseline="0" dirty="0">
                          <a:ln>
                            <a:noFill/>
                          </a:ln>
                          <a:solidFill>
                            <a:schemeClr val="tx1"/>
                          </a:solidFill>
                          <a:effectLst/>
                          <a:latin typeface="Arial" charset="0"/>
                          <a:cs typeface="Times New Roman" pitchFamily="18" charset="0"/>
                        </a:rPr>
                        <a:t>mission des p</a:t>
                      </a:r>
                      <a:r>
                        <a:rPr kumimoji="0" lang="fr-CA" sz="2600" b="0" i="0" u="none" strike="noStrike" cap="none" normalizeH="0" baseline="0" dirty="0">
                          <a:ln>
                            <a:noFill/>
                          </a:ln>
                          <a:solidFill>
                            <a:schemeClr val="tx1"/>
                          </a:solidFill>
                          <a:effectLst/>
                          <a:latin typeface="Times New Roman"/>
                          <a:cs typeface="Times New Roman" pitchFamily="18" charset="0"/>
                        </a:rPr>
                        <a:t>é</a:t>
                      </a:r>
                      <a:r>
                        <a:rPr kumimoji="0" lang="fr-CA" sz="2600" b="0" i="0" u="none" strike="noStrike" cap="none" normalizeH="0" baseline="0" dirty="0">
                          <a:ln>
                            <a:noFill/>
                          </a:ln>
                          <a:solidFill>
                            <a:schemeClr val="tx1"/>
                          </a:solidFill>
                          <a:effectLst/>
                          <a:latin typeface="Arial" charset="0"/>
                          <a:cs typeface="Times New Roman" pitchFamily="18" charset="0"/>
                        </a:rPr>
                        <a:t>ch</a:t>
                      </a:r>
                      <a:r>
                        <a:rPr kumimoji="0" lang="fr-CA" sz="2600" b="0" i="0" u="none" strike="noStrike" cap="none" normalizeH="0" baseline="0" dirty="0">
                          <a:ln>
                            <a:noFill/>
                          </a:ln>
                          <a:solidFill>
                            <a:schemeClr val="tx1"/>
                          </a:solidFill>
                          <a:effectLst/>
                          <a:latin typeface="Times New Roman"/>
                          <a:cs typeface="Times New Roman" pitchFamily="18" charset="0"/>
                        </a:rPr>
                        <a:t>é</a:t>
                      </a:r>
                      <a:r>
                        <a:rPr kumimoji="0" lang="fr-CA" sz="2600" b="0" i="0" u="none" strike="noStrike" cap="none" normalizeH="0" baseline="0" dirty="0">
                          <a:ln>
                            <a:noFill/>
                          </a:ln>
                          <a:solidFill>
                            <a:schemeClr val="tx1"/>
                          </a:solidFill>
                          <a:effectLst/>
                          <a:latin typeface="Arial" charset="0"/>
                          <a:cs typeface="Times New Roman" pitchFamily="18" charset="0"/>
                        </a:rPr>
                        <a:t>s.  Faites ceci en m</a:t>
                      </a:r>
                      <a:r>
                        <a:rPr kumimoji="0" lang="fr-CA" sz="2600" b="0" i="0" u="none" strike="noStrike" cap="none" normalizeH="0" baseline="0" dirty="0">
                          <a:ln>
                            <a:noFill/>
                          </a:ln>
                          <a:solidFill>
                            <a:schemeClr val="tx1"/>
                          </a:solidFill>
                          <a:effectLst/>
                          <a:latin typeface="Times New Roman"/>
                          <a:cs typeface="Times New Roman" pitchFamily="18" charset="0"/>
                        </a:rPr>
                        <a:t>é</a:t>
                      </a:r>
                      <a:r>
                        <a:rPr kumimoji="0" lang="fr-CA" sz="2600" b="0" i="0" u="none" strike="noStrike" cap="none" normalizeH="0" baseline="0" dirty="0">
                          <a:ln>
                            <a:noFill/>
                          </a:ln>
                          <a:solidFill>
                            <a:schemeClr val="tx1"/>
                          </a:solidFill>
                          <a:effectLst/>
                          <a:latin typeface="Arial" charset="0"/>
                          <a:cs typeface="Times New Roman" pitchFamily="18" charset="0"/>
                        </a:rPr>
                        <a:t>moire de Moi.</a:t>
                      </a:r>
                      <a:endParaRPr kumimoji="0" lang="en-US" sz="26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Times New Roman" pitchFamily="18" charset="0"/>
                        </a:rPr>
                        <a:t>خذوا كلوا منه كلكم لأن هذا هو جَسَدِى،</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Times New Roman" pitchFamily="18" charset="0"/>
                        </a:rPr>
                        <a:t>الذى يُقسَم عنكم وعن كثيرين يُعطى لمغفِرة الخطايا. </a:t>
                      </a:r>
                      <a:endParaRPr kumimoji="0" lang="ar-EG" sz="30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Times New Roman" pitchFamily="18" charset="0"/>
                        </a:rPr>
                        <a:t>هذا اصنَعوهُ لذكرى</a:t>
                      </a:r>
                      <a:r>
                        <a:rPr kumimoji="0" lang="ar-SA" sz="2800" b="0" i="0" u="none" strike="noStrike" cap="none" normalizeH="0" baseline="0" dirty="0">
                          <a:ln>
                            <a:noFill/>
                          </a:ln>
                          <a:solidFill>
                            <a:schemeClr val="tx1"/>
                          </a:solidFill>
                          <a:effectLst/>
                          <a:latin typeface="Arial" charset="0"/>
                          <a:cs typeface="Arial" pitchFamily="34" charset="0"/>
                        </a:rPr>
                        <a:t>.</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7157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0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oumeym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am/n.</a:t>
                      </a:r>
                      <a:endParaRPr kumimoji="0" lang="en-CA" sz="24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Ceci est en vérité. Amen.</a:t>
                      </a:r>
                      <a:endParaRPr kumimoji="0" lang="en-US" sz="24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Times New Roman" pitchFamily="18" charset="0"/>
                        </a:rPr>
                        <a:t>هذا هو بالحقيقةِ آمين</a:t>
                      </a:r>
                      <a:r>
                        <a:rPr kumimoji="0" lang="en-CA" sz="2400" b="0" i="0" u="none" strike="noStrike" cap="none" normalizeH="0" baseline="0" dirty="0">
                          <a:ln>
                            <a:noFill/>
                          </a:ln>
                          <a:solidFill>
                            <a:schemeClr val="tx1"/>
                          </a:solidFill>
                          <a:effectLst/>
                          <a:latin typeface="Arial" charset="0"/>
                          <a:cs typeface="Times New Roman" pitchFamily="18" charset="0"/>
                        </a:rPr>
                        <a:t>.</a:t>
                      </a:r>
                      <a:r>
                        <a:rPr kumimoji="0" lang="en-US" sz="2400" b="0" i="0" u="none" strike="noStrike" cap="none" normalizeH="0" baseline="0" dirty="0">
                          <a:ln>
                            <a:noFill/>
                          </a:ln>
                          <a:solidFill>
                            <a:schemeClr val="tx1"/>
                          </a:solidFill>
                          <a:effectLst/>
                          <a:latin typeface="Arial" charset="0"/>
                          <a:cs typeface="Times New Roman" pitchFamily="18" charset="0"/>
                        </a:rPr>
                        <a:t> </a:t>
                      </a:r>
                      <a:endParaRPr kumimoji="0" lang="en-US" sz="2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64754" name="Group 114"/>
          <p:cNvGraphicFramePr>
            <a:graphicFrameLocks noGrp="1"/>
          </p:cNvGraphicFramePr>
          <p:nvPr>
            <p:ph sz="half" idx="2"/>
          </p:nvPr>
        </p:nvGraphicFramePr>
        <p:xfrm>
          <a:off x="274357" y="76200"/>
          <a:ext cx="10398252" cy="5541863"/>
        </p:xfrm>
        <a:graphic>
          <a:graphicData uri="http://schemas.openxmlformats.org/drawingml/2006/table">
            <a:tbl>
              <a:tblPr/>
              <a:tblGrid>
                <a:gridCol w="4085028">
                  <a:extLst>
                    <a:ext uri="{9D8B030D-6E8A-4147-A177-3AD203B41FA5}">
                      <a16:colId xmlns:a16="http://schemas.microsoft.com/office/drawing/2014/main" val="20000"/>
                    </a:ext>
                  </a:extLst>
                </a:gridCol>
                <a:gridCol w="3713661">
                  <a:extLst>
                    <a:ext uri="{9D8B030D-6E8A-4147-A177-3AD203B41FA5}">
                      <a16:colId xmlns:a16="http://schemas.microsoft.com/office/drawing/2014/main" val="20001"/>
                    </a:ext>
                  </a:extLst>
                </a:gridCol>
                <a:gridCol w="2599563">
                  <a:extLst>
                    <a:ext uri="{9D8B030D-6E8A-4147-A177-3AD203B41FA5}">
                      <a16:colId xmlns:a16="http://schemas.microsoft.com/office/drawing/2014/main" val="20002"/>
                    </a:ext>
                  </a:extLst>
                </a:gridCol>
              </a:tblGrid>
              <a:tr h="42169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Pair/] on </a:t>
                      </a:r>
                      <a:r>
                        <a:rPr kumimoji="0" lang="en-US" sz="3200" b="0" i="0" u="none" strike="noStrike" cap="none" normalizeH="0" baseline="0" dirty="0" err="1">
                          <a:ln>
                            <a:noFill/>
                          </a:ln>
                          <a:solidFill>
                            <a:schemeClr val="tx1"/>
                          </a:solidFill>
                          <a:effectLst/>
                          <a:latin typeface="Coptic1" pitchFamily="2" charset="0"/>
                          <a:cs typeface="Arial" charset="0"/>
                        </a:rPr>
                        <a:t>pikeavot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menenca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pidipnon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afyotf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oumwou</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Etafsephmot</a:t>
                      </a:r>
                      <a:r>
                        <a:rPr kumimoji="0" lang="en-US" sz="3200" b="0" i="0" u="none" strike="noStrike" cap="none" normalizeH="0" baseline="0" dirty="0">
                          <a:ln>
                            <a:noFill/>
                          </a:ln>
                          <a:solidFill>
                            <a:schemeClr val="tx1"/>
                          </a:solidFill>
                          <a:effectLst/>
                          <a:latin typeface="Coptic1" pitchFamily="2" charset="0"/>
                          <a:cs typeface="Arial" charset="0"/>
                        </a:rPr>
                        <a:t>.</a:t>
                      </a:r>
                      <a:endParaRPr kumimoji="0" lang="fr-FR"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 même après le souper, </a:t>
                      </a:r>
                      <a:br>
                        <a:rPr kumimoji="0" lang="fr-CA" sz="3000" b="0" i="0" u="none" strike="noStrike" cap="none" normalizeH="0" baseline="0" dirty="0">
                          <a:ln>
                            <a:noFill/>
                          </a:ln>
                          <a:solidFill>
                            <a:schemeClr val="tx1"/>
                          </a:solidFill>
                          <a:effectLst/>
                          <a:latin typeface="Arial" charset="0"/>
                          <a:cs typeface="Arial" charset="0"/>
                        </a:rPr>
                      </a:br>
                      <a:r>
                        <a:rPr kumimoji="0" lang="fr-CA" sz="3000" b="0" i="0" u="none" strike="noStrike" cap="none" normalizeH="0" baseline="0" dirty="0">
                          <a:ln>
                            <a:noFill/>
                          </a:ln>
                          <a:solidFill>
                            <a:schemeClr val="tx1"/>
                          </a:solidFill>
                          <a:effectLst/>
                          <a:latin typeface="Arial" charset="0"/>
                          <a:cs typeface="Arial" charset="0"/>
                        </a:rPr>
                        <a:t>Il prit le calice et y mêla du vin et de l’eau. </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Il rendit grâce</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0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وهكذا الكأس أيضاً بعد العشاء مَزَجَها من خمرٍ ومَاءٍ.</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وشَكَر</a:t>
                      </a:r>
                      <a:r>
                        <a:rPr kumimoji="0" lang="en-US"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a:ln>
                            <a:noFill/>
                          </a:ln>
                          <a:solidFill>
                            <a:schemeClr val="tx1"/>
                          </a:solidFill>
                          <a:effectLst/>
                          <a:latin typeface="Arial" charset="0"/>
                          <a:cs typeface="Arial" pitchFamily="34" charset="0"/>
                        </a:rPr>
                        <a: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249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a:ln>
                            <a:noFill/>
                          </a:ln>
                          <a:solidFill>
                            <a:srgbClr val="FF9933"/>
                          </a:solidFill>
                          <a:effectLst/>
                          <a:latin typeface="Arial" charset="0"/>
                          <a:cs typeface="Times New Roman" pitchFamily="18"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endParaRPr kumimoji="0" lang="en-US" sz="32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a:t>
                      </a:r>
                      <a:r>
                        <a:rPr kumimoji="0" lang="en-C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82906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34020" name="Group 36"/>
          <p:cNvGraphicFramePr>
            <a:graphicFrameLocks noGrp="1"/>
          </p:cNvGraphicFramePr>
          <p:nvPr>
            <p:ph sz="half" idx="2"/>
          </p:nvPr>
        </p:nvGraphicFramePr>
        <p:xfrm>
          <a:off x="301779" y="1"/>
          <a:ext cx="10370831" cy="6640259"/>
        </p:xfrm>
        <a:graphic>
          <a:graphicData uri="http://schemas.openxmlformats.org/drawingml/2006/table">
            <a:tbl>
              <a:tblPr/>
              <a:tblGrid>
                <a:gridCol w="3441870">
                  <a:extLst>
                    <a:ext uri="{9D8B030D-6E8A-4147-A177-3AD203B41FA5}">
                      <a16:colId xmlns:a16="http://schemas.microsoft.com/office/drawing/2014/main" val="20000"/>
                    </a:ext>
                  </a:extLst>
                </a:gridCol>
                <a:gridCol w="4155367">
                  <a:extLst>
                    <a:ext uri="{9D8B030D-6E8A-4147-A177-3AD203B41FA5}">
                      <a16:colId xmlns:a16="http://schemas.microsoft.com/office/drawing/2014/main" val="20001"/>
                    </a:ext>
                  </a:extLst>
                </a:gridCol>
                <a:gridCol w="2773594">
                  <a:extLst>
                    <a:ext uri="{9D8B030D-6E8A-4147-A177-3AD203B41FA5}">
                      <a16:colId xmlns:a16="http://schemas.microsoft.com/office/drawing/2014/main" val="20002"/>
                    </a:ext>
                  </a:extLst>
                </a:gridCol>
              </a:tblGrid>
              <a:tr h="1300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 bénit,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وبَارَكَه</a:t>
                      </a:r>
                      <a:r>
                        <a:rPr kumimoji="0" lang="ar-EG" sz="3600" b="0" i="0" u="none" strike="noStrike" cap="none" normalizeH="0" baseline="0">
                          <a:ln>
                            <a:noFill/>
                          </a:ln>
                          <a:solidFill>
                            <a:schemeClr val="tx1"/>
                          </a:solidFill>
                          <a:effectLst/>
                          <a:latin typeface="Arial" charset="0"/>
                          <a:cs typeface="Arial" charset="0"/>
                        </a:rPr>
                        <a:t>ا</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4438">
                <a:tc>
                  <a:txBody>
                    <a:bodyPr/>
                    <a:lstStyle/>
                    <a:p>
                      <a:pPr marL="0" marR="0" lvl="0" indent="0" algn="l" defTabSz="914400" rtl="0" eaLnBrk="1" fontAlgn="base" latinLnBrk="0" hangingPunct="1">
                        <a:lnSpc>
                          <a:spcPct val="100000"/>
                        </a:lnSpc>
                        <a:spcBef>
                          <a:spcPts val="14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ts val="14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a:t>
                      </a:r>
                      <a:endParaRPr kumimoji="0" lang="en-US" sz="3000" b="0" i="0" u="none" strike="noStrike" cap="none" normalizeH="0" baseline="0" noProof="1">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3001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Aferagiazin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mmof</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palin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Picteuomen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omologoumen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doxazomen</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 sanctifia.</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même, Nous croyons, nous confessons et nous glorifions.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وقدَّسه</a:t>
                      </a:r>
                      <a:r>
                        <a:rPr kumimoji="0" lang="ar-EG" sz="3200" b="0" i="0" u="none" strike="noStrike" cap="none" normalizeH="0" baseline="0" dirty="0">
                          <a:ln>
                            <a:noFill/>
                          </a:ln>
                          <a:solidFill>
                            <a:schemeClr val="tx1"/>
                          </a:solidFill>
                          <a:effectLst/>
                          <a:latin typeface="Arial" charset="0"/>
                          <a:cs typeface="Arial" charset="0"/>
                        </a:rPr>
                        <a:t>ا</a:t>
                      </a:r>
                      <a:r>
                        <a:rPr kumimoji="0" lang="ar-SA" sz="3200" b="0" i="0" u="none" strike="noStrike" cap="none" normalizeH="0" baseline="0" dirty="0">
                          <a:ln>
                            <a:noFill/>
                          </a:ln>
                          <a:solidFill>
                            <a:schemeClr val="tx1"/>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وأيضاً </a:t>
                      </a:r>
                      <a:r>
                        <a:rPr kumimoji="0" lang="ar-SA" sz="28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887096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69862" name="Group 102"/>
          <p:cNvGraphicFramePr>
            <a:graphicFrameLocks noGrp="1"/>
          </p:cNvGraphicFramePr>
          <p:nvPr>
            <p:ph/>
          </p:nvPr>
        </p:nvGraphicFramePr>
        <p:xfrm>
          <a:off x="182904" y="292618"/>
          <a:ext cx="10489705" cy="5504688"/>
        </p:xfrm>
        <a:graphic>
          <a:graphicData uri="http://schemas.openxmlformats.org/drawingml/2006/table">
            <a:tbl>
              <a:tblPr/>
              <a:tblGrid>
                <a:gridCol w="3921512">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65554">
                  <a:extLst>
                    <a:ext uri="{9D8B030D-6E8A-4147-A177-3AD203B41FA5}">
                      <a16:colId xmlns:a16="http://schemas.microsoft.com/office/drawing/2014/main" val="20002"/>
                    </a:ext>
                  </a:extLst>
                </a:gridCol>
              </a:tblGrid>
              <a:tr h="4495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Afjem</a:t>
                      </a:r>
                      <a:r>
                        <a:rPr kumimoji="0" lang="en-US" sz="2800" b="0" i="0" u="none" strike="noStrike" cap="none" normalizeH="0" baseline="0" dirty="0">
                          <a:ln>
                            <a:noFill/>
                          </a:ln>
                          <a:solidFill>
                            <a:schemeClr val="tx1"/>
                          </a:solidFill>
                          <a:effectLst/>
                          <a:latin typeface="Coptic1" pitchFamily="2" charset="0"/>
                          <a:cs typeface="Arial" charset="0"/>
                        </a:rPr>
                        <a:t>]pi aft/if on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nagioc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mmay</a:t>
                      </a:r>
                      <a:r>
                        <a:rPr kumimoji="0" lang="en-US" sz="2800" b="0" i="0" u="none" strike="noStrike" cap="none" normalizeH="0" baseline="0" dirty="0">
                          <a:ln>
                            <a:noFill/>
                          </a:ln>
                          <a:solidFill>
                            <a:schemeClr val="tx1"/>
                          </a:solidFill>
                          <a:effectLst/>
                          <a:latin typeface="Coptic1" pitchFamily="2" charset="0"/>
                          <a:cs typeface="Arial" charset="0"/>
                        </a:rPr>
                        <a:t>/t/c: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napoctoloc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efjw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mmoc</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Je [</a:t>
                      </a:r>
                      <a:r>
                        <a:rPr kumimoji="0" lang="fr-FR" sz="2800" b="0" i="0" u="none" strike="noStrike" cap="none" normalizeH="0" baseline="0" dirty="0" err="1">
                          <a:ln>
                            <a:noFill/>
                          </a:ln>
                          <a:solidFill>
                            <a:schemeClr val="tx1"/>
                          </a:solidFill>
                          <a:effectLst/>
                          <a:latin typeface="Coptic1" pitchFamily="2" charset="0"/>
                          <a:cs typeface="Arial" charset="0"/>
                        </a:rPr>
                        <a:t>icw</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nq</a:t>
                      </a:r>
                      <a:r>
                        <a:rPr kumimoji="0" lang="fr-FR" sz="2800" b="0" i="0" u="none" strike="noStrike" cap="none" normalizeH="0" baseline="0" dirty="0">
                          <a:ln>
                            <a:noFill/>
                          </a:ln>
                          <a:solidFill>
                            <a:schemeClr val="tx1"/>
                          </a:solidFill>
                          <a:effectLst/>
                          <a:latin typeface="Coptic1" pitchFamily="2" charset="0"/>
                          <a:cs typeface="Arial" charset="0"/>
                        </a:rPr>
                        <a:t>/</a:t>
                      </a:r>
                      <a:r>
                        <a:rPr kumimoji="0" lang="fr-FR" sz="2800" b="0" i="0" u="none" strike="noStrike" cap="none" normalizeH="0" baseline="0" dirty="0" err="1">
                          <a:ln>
                            <a:noFill/>
                          </a:ln>
                          <a:solidFill>
                            <a:schemeClr val="tx1"/>
                          </a:solidFill>
                          <a:effectLst/>
                          <a:latin typeface="Coptic1" pitchFamily="2" charset="0"/>
                          <a:cs typeface="Arial" charset="0"/>
                        </a:rPr>
                        <a:t>tf</a:t>
                      </a:r>
                      <a:r>
                        <a:rPr kumimoji="0" lang="fr-FR" sz="2800" b="0" i="0" u="none" strike="noStrike" cap="none" normalizeH="0" baseline="0" dirty="0">
                          <a:ln>
                            <a:noFill/>
                          </a:ln>
                          <a:solidFill>
                            <a:schemeClr val="tx1"/>
                          </a:solidFill>
                          <a:effectLst/>
                          <a:latin typeface="Coptic1" pitchFamily="2" charset="0"/>
                          <a:cs typeface="Arial" charset="0"/>
                        </a:rPr>
                        <a:t> t/</a:t>
                      </a:r>
                      <a:r>
                        <a:rPr kumimoji="0" lang="fr-FR" sz="2800" b="0" i="0" u="none" strike="noStrike" cap="none" normalizeH="0" baseline="0" dirty="0" err="1">
                          <a:ln>
                            <a:noFill/>
                          </a:ln>
                          <a:solidFill>
                            <a:schemeClr val="tx1"/>
                          </a:solidFill>
                          <a:effectLst/>
                          <a:latin typeface="Coptic1" pitchFamily="2" charset="0"/>
                          <a:cs typeface="Arial" charset="0"/>
                        </a:rPr>
                        <a:t>rou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Vai</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gar</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pacnof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diay</a:t>
                      </a:r>
                      <a:r>
                        <a:rPr kumimoji="0" lang="fr-FR" sz="2800" b="0" i="0" u="none" strike="noStrike" cap="none" normalizeH="0" baseline="0" dirty="0">
                          <a:ln>
                            <a:noFill/>
                          </a:ln>
                          <a:solidFill>
                            <a:schemeClr val="tx1"/>
                          </a:solidFill>
                          <a:effectLst/>
                          <a:latin typeface="Coptic1" pitchFamily="2" charset="0"/>
                          <a:cs typeface="Arial" charset="0"/>
                        </a:rPr>
                        <a:t>/k/ </a:t>
                      </a:r>
                      <a:r>
                        <a:rPr kumimoji="0" lang="fr-FR" sz="2800" b="0" i="0" u="none" strike="noStrike" cap="none" normalizeH="0" baseline="0" dirty="0" err="1">
                          <a:ln>
                            <a:noFill/>
                          </a:ln>
                          <a:solidFill>
                            <a:schemeClr val="tx1"/>
                          </a:solidFill>
                          <a:effectLst/>
                          <a:latin typeface="Coptic1" pitchFamily="2" charset="0"/>
                          <a:cs typeface="Arial" charset="0"/>
                        </a:rPr>
                        <a:t>mberi</a:t>
                      </a:r>
                      <a:r>
                        <a:rPr kumimoji="0" lang="fr-FR" sz="2800" b="0" i="0" u="none" strike="noStrike" cap="none" normalizeH="0" baseline="0" dirty="0">
                          <a:ln>
                            <a:noFill/>
                          </a:ln>
                          <a:solidFill>
                            <a:schemeClr val="tx1"/>
                          </a:solidFill>
                          <a:effectLst/>
                          <a:latin typeface="Coptic1" pitchFamily="2" charset="0"/>
                          <a:cs typeface="Arial" charset="0"/>
                        </a:rPr>
                        <a:t> : </a:t>
                      </a:r>
                      <a:endParaRPr kumimoji="0" lang="ar-EG"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le goûta et le donna aussi à Ses saints disciples et  apôtres bienheureux en disant: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Prenez et buvez-en tous car ceci est Mon sang; le sang de la nouvelle alliance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pitchFamily="34" charset="0"/>
                        </a:rPr>
                        <a:t>وذاقَ وأعطاها أيضاً لتلاميذِهِ القديسين ورُسُلِهِ الأطهار قائلاً:</a:t>
                      </a:r>
                      <a:r>
                        <a:rPr kumimoji="0" lang="ar-EG" sz="3300" b="0" i="0" u="none" strike="noStrike" cap="none" normalizeH="0" baseline="0" dirty="0">
                          <a:ln>
                            <a:noFill/>
                          </a:ln>
                          <a:solidFill>
                            <a:schemeClr val="tx1"/>
                          </a:solidFill>
                          <a:effectLst/>
                          <a:latin typeface="Arial" charset="0"/>
                          <a:cs typeface="Arial" pitchFamily="34" charset="0"/>
                        </a:rPr>
                        <a:t> </a:t>
                      </a:r>
                      <a:r>
                        <a:rPr kumimoji="0" lang="ar-SA" sz="3300" b="0" i="0" u="none" strike="noStrike" cap="none" normalizeH="0" baseline="0" dirty="0">
                          <a:ln>
                            <a:noFill/>
                          </a:ln>
                          <a:solidFill>
                            <a:schemeClr val="tx1"/>
                          </a:solidFill>
                          <a:effectLst/>
                          <a:latin typeface="Arial" charset="0"/>
                          <a:cs typeface="Arial" pitchFamily="34" charset="0"/>
                        </a:rPr>
                        <a:t>خذوا اشربُوا منه كلكم</a:t>
                      </a:r>
                      <a:r>
                        <a:rPr kumimoji="0" lang="ar-EG" sz="3300" b="0" i="0" u="none" strike="noStrike" cap="none" normalizeH="0" baseline="0" dirty="0">
                          <a:ln>
                            <a:noFill/>
                          </a:ln>
                          <a:solidFill>
                            <a:schemeClr val="tx1"/>
                          </a:solidFill>
                          <a:effectLst/>
                          <a:latin typeface="Arial" charset="0"/>
                          <a:cs typeface="Arial" pitchFamily="34" charset="0"/>
                        </a:rPr>
                        <a:t> </a:t>
                      </a:r>
                      <a:r>
                        <a:rPr kumimoji="0" lang="ar-SA" sz="3300" b="0" i="0" u="none" strike="noStrike" cap="none" normalizeH="0" baseline="0" dirty="0">
                          <a:ln>
                            <a:noFill/>
                          </a:ln>
                          <a:solidFill>
                            <a:schemeClr val="tx1"/>
                          </a:solidFill>
                          <a:effectLst/>
                          <a:latin typeface="Arial" charset="0"/>
                          <a:cs typeface="Arial" pitchFamily="34" charset="0"/>
                        </a:rPr>
                        <a:t>لأنَ هذا هو دَمى الذى للعهد الجَديد </a:t>
                      </a:r>
                      <a:endParaRPr kumimoji="0" lang="en-CA" sz="33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655746" name="Rectangle 2"/>
          <p:cNvSpPr>
            <a:spLocks noGrp="1" noChangeArrowheads="1"/>
          </p:cNvSpPr>
          <p:nvPr>
            <p:ph type="ctrTitle"/>
          </p:nvPr>
        </p:nvSpPr>
        <p:spPr>
          <a:xfrm>
            <a:off x="823079" y="1219200"/>
            <a:ext cx="9328230" cy="990600"/>
          </a:xfrm>
          <a:solidFill>
            <a:srgbClr val="993300"/>
          </a:solidFill>
          <a:ln>
            <a:solidFill>
              <a:schemeClr val="tx1"/>
            </a:solidFill>
          </a:ln>
        </p:spPr>
        <p:txBody>
          <a:bodyPr/>
          <a:lstStyle/>
          <a:p>
            <a:r>
              <a:rPr lang="en-US" b="1" dirty="0" err="1">
                <a:solidFill>
                  <a:schemeClr val="tx1"/>
                </a:solidFill>
                <a:latin typeface="Arial" charset="0"/>
              </a:rPr>
              <a:t>Liturgie</a:t>
            </a:r>
            <a:r>
              <a:rPr lang="en-US" b="1" dirty="0">
                <a:solidFill>
                  <a:schemeClr val="tx1"/>
                </a:solidFill>
                <a:latin typeface="Arial" charset="0"/>
              </a:rPr>
              <a:t> des </a:t>
            </a:r>
            <a:r>
              <a:rPr lang="en-US" b="1" dirty="0" err="1">
                <a:solidFill>
                  <a:schemeClr val="tx1"/>
                </a:solidFill>
                <a:latin typeface="Arial" charset="0"/>
              </a:rPr>
              <a:t>croyants</a:t>
            </a:r>
            <a:endParaRPr lang="en-US" b="1" dirty="0">
              <a:solidFill>
                <a:schemeClr val="tx1"/>
              </a:solidFill>
              <a:latin typeface="Arial" charset="0"/>
            </a:endParaRPr>
          </a:p>
        </p:txBody>
      </p:sp>
      <p:pic>
        <p:nvPicPr>
          <p:cNvPr id="10655748" name="Picture 4" descr="The Last Supper 2"/>
          <p:cNvPicPr>
            <a:picLocks noChangeAspect="1" noChangeArrowheads="1"/>
          </p:cNvPicPr>
          <p:nvPr/>
        </p:nvPicPr>
        <p:blipFill>
          <a:blip r:embed="rId2" cstate="print"/>
          <a:srcRect/>
          <a:stretch>
            <a:fillRect/>
          </a:stretch>
        </p:blipFill>
        <p:spPr bwMode="auto">
          <a:xfrm>
            <a:off x="823079" y="2819400"/>
            <a:ext cx="9328230" cy="2554288"/>
          </a:xfrm>
          <a:prstGeom prst="rect">
            <a:avLst/>
          </a:prstGeom>
          <a:noFill/>
        </p:spPr>
      </p:pic>
      <p:sp>
        <p:nvSpPr>
          <p:cNvPr id="10655749" name="AutoShape 5">
            <a:hlinkClick r:id="rId3" action="ppaction://hlinksldjump" highlightClick="1"/>
          </p:cNvPr>
          <p:cNvSpPr>
            <a:spLocks noChangeArrowheads="1"/>
          </p:cNvSpPr>
          <p:nvPr/>
        </p:nvSpPr>
        <p:spPr bwMode="auto">
          <a:xfrm>
            <a:off x="5832889" y="5867400"/>
            <a:ext cx="4318420" cy="533400"/>
          </a:xfrm>
          <a:prstGeom prst="actionButtonBlank">
            <a:avLst/>
          </a:prstGeom>
          <a:solidFill>
            <a:srgbClr val="800000"/>
          </a:solidFill>
          <a:ln w="9525">
            <a:noFill/>
            <a:miter lim="800000"/>
            <a:headEnd/>
            <a:tailEnd/>
          </a:ln>
          <a:effectLst/>
        </p:spPr>
        <p:txBody>
          <a:bodyPr wrap="none" anchor="ctr"/>
          <a:lstStyle/>
          <a:p>
            <a:pPr algn="ctr"/>
            <a:r>
              <a:rPr lang="en-US" sz="2800" dirty="0" err="1">
                <a:latin typeface="Arial" charset="0"/>
              </a:rPr>
              <a:t>Oraisons</a:t>
            </a:r>
            <a:r>
              <a:rPr lang="en-US" sz="2800" dirty="0">
                <a:latin typeface="Arial" charset="0"/>
              </a:rPr>
              <a:t> – </a:t>
            </a:r>
            <a:r>
              <a:rPr lang="ar-EG" sz="2800" dirty="0" err="1">
                <a:latin typeface="Arial" charset="0"/>
              </a:rPr>
              <a:t>الأواشى</a:t>
            </a:r>
            <a:r>
              <a:rPr lang="ar-EG" sz="2800" dirty="0">
                <a:latin typeface="Arial" charset="0"/>
              </a:rPr>
              <a:t> الكبار</a:t>
            </a:r>
            <a:endParaRPr lang="en-US" sz="2800" dirty="0">
              <a:latin typeface="Arial" charset="0"/>
            </a:endParaRPr>
          </a:p>
        </p:txBody>
      </p:sp>
      <p:sp>
        <p:nvSpPr>
          <p:cNvPr id="10655752" name="AutoShape 8">
            <a:hlinkClick r:id="rId4" action="ppaction://hlinksldjump" highlightClick="1"/>
          </p:cNvPr>
          <p:cNvSpPr>
            <a:spLocks noChangeArrowheads="1"/>
          </p:cNvSpPr>
          <p:nvPr/>
        </p:nvSpPr>
        <p:spPr bwMode="auto">
          <a:xfrm>
            <a:off x="914532" y="5867400"/>
            <a:ext cx="4389755" cy="533400"/>
          </a:xfrm>
          <a:prstGeom prst="actionButtonBlank">
            <a:avLst/>
          </a:prstGeom>
          <a:solidFill>
            <a:srgbClr val="800000"/>
          </a:solidFill>
          <a:ln w="9525">
            <a:noFill/>
            <a:miter lim="800000"/>
            <a:headEnd/>
            <a:tailEnd/>
          </a:ln>
          <a:effectLst/>
        </p:spPr>
        <p:txBody>
          <a:bodyPr wrap="none" anchor="ctr"/>
          <a:lstStyle/>
          <a:p>
            <a:pPr algn="ctr"/>
            <a:r>
              <a:rPr lang="en-US" sz="2800" dirty="0">
                <a:latin typeface="Arial" charset="0"/>
              </a:rPr>
              <a:t>Le Credo – </a:t>
            </a:r>
            <a:r>
              <a:rPr lang="ar-EG" sz="2800" dirty="0">
                <a:latin typeface="Arial" charset="0"/>
              </a:rPr>
              <a:t>قانون </a:t>
            </a:r>
            <a:r>
              <a:rPr lang="ar-EG" sz="2800" dirty="0" err="1">
                <a:latin typeface="Arial" charset="0"/>
              </a:rPr>
              <a:t>الايمان</a:t>
            </a:r>
            <a:endParaRPr lang="en-US" sz="2800" dirty="0">
              <a:latin typeface="Arial" charset="0"/>
            </a:endParaRPr>
          </a:p>
        </p:txBody>
      </p:sp>
      <p:sp>
        <p:nvSpPr>
          <p:cNvPr id="7" name="Action Button: Custom 6">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10152" name="Group 72"/>
          <p:cNvGraphicFramePr>
            <a:graphicFrameLocks noGrp="1"/>
          </p:cNvGraphicFramePr>
          <p:nvPr>
            <p:ph/>
          </p:nvPr>
        </p:nvGraphicFramePr>
        <p:xfrm>
          <a:off x="301776" y="152400"/>
          <a:ext cx="10370833" cy="5486400"/>
        </p:xfrm>
        <a:graphic>
          <a:graphicData uri="http://schemas.openxmlformats.org/drawingml/2006/table">
            <a:tbl>
              <a:tblPr/>
              <a:tblGrid>
                <a:gridCol w="3802640">
                  <a:extLst>
                    <a:ext uri="{9D8B030D-6E8A-4147-A177-3AD203B41FA5}">
                      <a16:colId xmlns:a16="http://schemas.microsoft.com/office/drawing/2014/main" val="20000"/>
                    </a:ext>
                  </a:extLst>
                </a:gridCol>
                <a:gridCol w="3945684">
                  <a:extLst>
                    <a:ext uri="{9D8B030D-6E8A-4147-A177-3AD203B41FA5}">
                      <a16:colId xmlns:a16="http://schemas.microsoft.com/office/drawing/2014/main" val="20001"/>
                    </a:ext>
                  </a:extLst>
                </a:gridCol>
                <a:gridCol w="2622509">
                  <a:extLst>
                    <a:ext uri="{9D8B030D-6E8A-4147-A177-3AD203B41FA5}">
                      <a16:colId xmlns:a16="http://schemas.microsoft.com/office/drawing/2014/main" val="20002"/>
                    </a:ext>
                  </a:extLst>
                </a:gridCol>
              </a:tblGrid>
              <a:tr h="5486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err="1">
                          <a:ln>
                            <a:noFill/>
                          </a:ln>
                          <a:solidFill>
                            <a:schemeClr val="tx1"/>
                          </a:solidFill>
                          <a:effectLst/>
                          <a:latin typeface="Coptic1" pitchFamily="2" charset="0"/>
                          <a:cs typeface="Arial" charset="0"/>
                        </a:rPr>
                        <a:t>etounavonf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ejen</a:t>
                      </a:r>
                      <a:r>
                        <a:rPr kumimoji="0" lang="fr-FR" sz="2800" b="0" i="0" u="none" strike="noStrike" cap="none" normalizeH="0" baseline="0" dirty="0">
                          <a:ln>
                            <a:noFill/>
                          </a:ln>
                          <a:solidFill>
                            <a:schemeClr val="tx1"/>
                          </a:solidFill>
                          <a:effectLst/>
                          <a:latin typeface="Coptic1" pitchFamily="2" charset="0"/>
                          <a:cs typeface="Arial" charset="0"/>
                        </a:rPr>
                        <a:t> y/</a:t>
                      </a:r>
                      <a:r>
                        <a:rPr kumimoji="0" lang="fr-FR" sz="2800" b="0" i="0" u="none" strike="noStrike" cap="none" normalizeH="0" baseline="0" dirty="0" err="1">
                          <a:ln>
                            <a:noFill/>
                          </a:ln>
                          <a:solidFill>
                            <a:schemeClr val="tx1"/>
                          </a:solidFill>
                          <a:effectLst/>
                          <a:latin typeface="Coptic1" pitchFamily="2" charset="0"/>
                          <a:cs typeface="Arial" charset="0"/>
                        </a:rPr>
                        <a:t>nou</a:t>
                      </a:r>
                      <a:r>
                        <a:rPr kumimoji="0" lang="fr-FR" sz="2800" b="0" i="0" u="none" strike="noStrike" cap="none" normalizeH="0" baseline="0" dirty="0">
                          <a:ln>
                            <a:noFill/>
                          </a:ln>
                          <a:solidFill>
                            <a:schemeClr val="tx1"/>
                          </a:solidFill>
                          <a:effectLst/>
                          <a:latin typeface="Coptic1" pitchFamily="2" charset="0"/>
                          <a:cs typeface="Arial" charset="0"/>
                        </a:rPr>
                        <a:t> nem </a:t>
                      </a:r>
                      <a:r>
                        <a:rPr kumimoji="0" lang="fr-FR" sz="2800" b="0" i="0" u="none" strike="noStrike" cap="none" normalizeH="0" baseline="0" dirty="0" err="1">
                          <a:ln>
                            <a:noFill/>
                          </a:ln>
                          <a:solidFill>
                            <a:schemeClr val="tx1"/>
                          </a:solidFill>
                          <a:effectLst/>
                          <a:latin typeface="Coptic1" pitchFamily="2" charset="0"/>
                          <a:cs typeface="Arial" charset="0"/>
                        </a:rPr>
                        <a:t>hankem</a:t>
                      </a:r>
                      <a:r>
                        <a:rPr kumimoji="0" lang="fr-FR" sz="2800" b="0" i="0" u="none" strike="noStrike" cap="none" normalizeH="0" baseline="0" dirty="0">
                          <a:ln>
                            <a:noFill/>
                          </a:ln>
                          <a:solidFill>
                            <a:schemeClr val="tx1"/>
                          </a:solidFill>
                          <a:effectLst/>
                          <a:latin typeface="Coptic1" pitchFamily="2" charset="0"/>
                          <a:cs typeface="Arial" charset="0"/>
                        </a:rPr>
                        <a:t>/s : </a:t>
                      </a:r>
                      <a:r>
                        <a:rPr kumimoji="0" lang="fr-FR" sz="2800" b="0" i="0" u="none" strike="noStrike" cap="none" normalizeH="0" baseline="0" dirty="0" err="1">
                          <a:ln>
                            <a:noFill/>
                          </a:ln>
                          <a:solidFill>
                            <a:schemeClr val="tx1"/>
                          </a:solidFill>
                          <a:effectLst/>
                          <a:latin typeface="Coptic1" pitchFamily="2" charset="0"/>
                          <a:cs typeface="Arial" charset="0"/>
                        </a:rPr>
                        <a:t>ncet</a:t>
                      </a:r>
                      <a:r>
                        <a:rPr kumimoji="0" lang="fr-FR" sz="2800" b="0" i="0" u="none" strike="noStrike" cap="none" normalizeH="0" baseline="0" dirty="0">
                          <a:ln>
                            <a:noFill/>
                          </a:ln>
                          <a:solidFill>
                            <a:schemeClr val="tx1"/>
                          </a:solidFill>
                          <a:effectLst/>
                          <a:latin typeface="Coptic1" pitchFamily="2" charset="0"/>
                          <a:cs typeface="Arial" charset="0"/>
                        </a:rPr>
                        <a:t>/if </a:t>
                      </a:r>
                      <a:r>
                        <a:rPr kumimoji="0" lang="fr-FR" sz="2800" b="0" i="0" u="none" strike="noStrike" cap="none" normalizeH="0" baseline="0" dirty="0" err="1">
                          <a:ln>
                            <a:noFill/>
                          </a:ln>
                          <a:solidFill>
                            <a:schemeClr val="tx1"/>
                          </a:solidFill>
                          <a:effectLst/>
                          <a:latin typeface="Coptic1" pitchFamily="2" charset="0"/>
                          <a:cs typeface="Arial" charset="0"/>
                        </a:rPr>
                        <a:t>ep,w</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ninobi</a:t>
                      </a:r>
                      <a:r>
                        <a:rPr kumimoji="0" lang="fr-FR" sz="2800" b="0" i="0" u="none" strike="noStrike" cap="none" normalizeH="0" baseline="0" dirty="0">
                          <a:ln>
                            <a:noFill/>
                          </a:ln>
                          <a:solidFill>
                            <a:schemeClr val="tx1"/>
                          </a:solidFill>
                          <a:effectLst/>
                          <a:latin typeface="Coptic1" pitchFamily="2" charset="0"/>
                          <a:cs typeface="Arial" charset="0"/>
                        </a:rPr>
                        <a:t> : </a:t>
                      </a:r>
                      <a:r>
                        <a:rPr kumimoji="0" lang="fr-FR" sz="2800" b="0" i="0" u="none" strike="noStrike" cap="none" normalizeH="0" baseline="0" dirty="0" err="1">
                          <a:ln>
                            <a:noFill/>
                          </a:ln>
                          <a:solidFill>
                            <a:schemeClr val="tx1"/>
                          </a:solidFill>
                          <a:effectLst/>
                          <a:latin typeface="Coptic1" pitchFamily="2" charset="0"/>
                          <a:cs typeface="Arial" charset="0"/>
                        </a:rPr>
                        <a:t>Vai</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aritf</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epaervmeui</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Vai</a:t>
                      </a:r>
                      <a:r>
                        <a:rPr kumimoji="0" lang="en-US" sz="2800" b="0" i="0" u="none" strike="noStrike" cap="none" normalizeH="0" baseline="0" dirty="0">
                          <a:ln>
                            <a:noFill/>
                          </a:ln>
                          <a:solidFill>
                            <a:schemeClr val="tx1"/>
                          </a:solidFill>
                          <a:effectLst/>
                          <a:latin typeface="Coptic1" pitchFamily="2" charset="0"/>
                          <a:cs typeface="Arial" charset="0"/>
                        </a:rPr>
                        <a:t> on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oumeym</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am/n.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qui est répandu pour vous et pour la multitude, en rémission des péchés, faites ceci en mémoire de Moi.</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Ceci est aussi en vérité.  Amen</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يُسفَكُ عنكم وعَن كثيرين يُعطى لمغفرة الخطايا.  هذا اصنعوهُ لذكرى.</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5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هذا هو </a:t>
                      </a:r>
                      <a:r>
                        <a:rPr kumimoji="0" lang="ar-EG" sz="2800" b="0" i="0" u="none" strike="noStrike" cap="none" normalizeH="0" baseline="0" dirty="0">
                          <a:ln>
                            <a:noFill/>
                          </a:ln>
                          <a:solidFill>
                            <a:schemeClr val="tx1"/>
                          </a:solidFill>
                          <a:effectLst/>
                          <a:latin typeface="Arial" charset="0"/>
                          <a:cs typeface="Arial" charset="0"/>
                        </a:rPr>
                        <a:t>أيضاً </a:t>
                      </a:r>
                      <a:r>
                        <a:rPr kumimoji="0" lang="ar-SA" sz="2800" b="0" i="0" u="none" strike="noStrike" cap="none" normalizeH="0" baseline="0" dirty="0">
                          <a:ln>
                            <a:noFill/>
                          </a:ln>
                          <a:solidFill>
                            <a:schemeClr val="tx1"/>
                          </a:solidFill>
                          <a:effectLst/>
                          <a:latin typeface="Arial" charset="0"/>
                          <a:cs typeface="Arial" charset="0"/>
                        </a:rPr>
                        <a:t>بالحقيقةِ آمين</a:t>
                      </a:r>
                      <a:r>
                        <a:rPr kumimoji="0" lang="en-CA"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92050" name="Group 50"/>
          <p:cNvGraphicFramePr>
            <a:graphicFrameLocks noGrp="1"/>
          </p:cNvGraphicFramePr>
          <p:nvPr>
            <p:ph/>
          </p:nvPr>
        </p:nvGraphicFramePr>
        <p:xfrm>
          <a:off x="301777" y="228600"/>
          <a:ext cx="10370831" cy="6419088"/>
        </p:xfrm>
        <a:graphic>
          <a:graphicData uri="http://schemas.openxmlformats.org/drawingml/2006/table">
            <a:tbl>
              <a:tblPr/>
              <a:tblGrid>
                <a:gridCol w="4033101">
                  <a:extLst>
                    <a:ext uri="{9D8B030D-6E8A-4147-A177-3AD203B41FA5}">
                      <a16:colId xmlns:a16="http://schemas.microsoft.com/office/drawing/2014/main" val="20000"/>
                    </a:ext>
                  </a:extLst>
                </a:gridCol>
                <a:gridCol w="3687406">
                  <a:extLst>
                    <a:ext uri="{9D8B030D-6E8A-4147-A177-3AD203B41FA5}">
                      <a16:colId xmlns:a16="http://schemas.microsoft.com/office/drawing/2014/main" val="20001"/>
                    </a:ext>
                  </a:extLst>
                </a:gridCol>
                <a:gridCol w="2650324">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Cop gar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etetennaouwm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paiwik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vai</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fr-FR"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err="1">
                          <a:ln>
                            <a:noFill/>
                          </a:ln>
                          <a:solidFill>
                            <a:schemeClr val="tx1"/>
                          </a:solidFill>
                          <a:effectLst/>
                          <a:latin typeface="Coptic1" pitchFamily="2" charset="0"/>
                          <a:cs typeface="Arial" charset="0"/>
                        </a:rPr>
                        <a:t>Ouoh</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ntetencw</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ebol</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qen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paiavot</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vai</a:t>
                      </a:r>
                      <a:r>
                        <a:rPr kumimoji="0" lang="fr-FR"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Eretenhiwis</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ereten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eromologin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ntaanactacic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ereteniri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mpameui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sa</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ar-EG"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Car à chaque fois que vous mangez de ce pain, et que vous buvez de cette coupe,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Vous annoncez Ma mort et vous confessez Ma résurrection et vous faîtes mémoire de moi jusqu’à mon retour.</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chemeClr val="tx1"/>
                          </a:solidFill>
                          <a:effectLst/>
                          <a:latin typeface="Arial" charset="0"/>
                          <a:cs typeface="Arial" charset="0"/>
                        </a:rPr>
                        <a:t> </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لأنَ كلَّ مرةٍ تأكلونَ من هذا الخبز، </a:t>
                      </a:r>
                      <a:r>
                        <a:rPr kumimoji="0" lang="ar-EG" sz="3200" b="0" i="0" u="none" strike="noStrike" cap="none" normalizeH="0" baseline="0" dirty="0">
                          <a:ln>
                            <a:noFill/>
                          </a:ln>
                          <a:solidFill>
                            <a:schemeClr val="tx1"/>
                          </a:solidFill>
                          <a:effectLst/>
                          <a:latin typeface="Arial" charset="0"/>
                          <a:cs typeface="Arial" pitchFamily="34" charset="0"/>
                        </a:rPr>
                        <a:t>و تشربون </a:t>
                      </a:r>
                      <a:r>
                        <a:rPr kumimoji="0" lang="ar-SA" sz="3200" b="0" i="0" u="none" strike="noStrike" cap="none" normalizeH="0" baseline="0" dirty="0">
                          <a:ln>
                            <a:noFill/>
                          </a:ln>
                          <a:solidFill>
                            <a:schemeClr val="tx1"/>
                          </a:solidFill>
                          <a:effectLst/>
                          <a:latin typeface="Arial" charset="0"/>
                          <a:cs typeface="Arial" pitchFamily="34" charset="0"/>
                        </a:rPr>
                        <a:t>من هذه الكأس،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تبشرونَ بموتى وتعترفونَ بقيامَتى وتذكروننى إلى أن آجئ</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7675906" name="Group 2"/>
          <p:cNvGrpSpPr>
            <a:grpSpLocks/>
          </p:cNvGrpSpPr>
          <p:nvPr/>
        </p:nvGrpSpPr>
        <p:grpSpPr bwMode="auto">
          <a:xfrm>
            <a:off x="0" y="2819400"/>
            <a:ext cx="10334215" cy="1447800"/>
            <a:chOff x="-3" y="-3"/>
            <a:chExt cx="2820" cy="820"/>
          </a:xfrm>
        </p:grpSpPr>
        <p:grpSp>
          <p:nvGrpSpPr>
            <p:cNvPr id="7675907" name="Group 3"/>
            <p:cNvGrpSpPr>
              <a:grpSpLocks/>
            </p:cNvGrpSpPr>
            <p:nvPr/>
          </p:nvGrpSpPr>
          <p:grpSpPr bwMode="auto">
            <a:xfrm>
              <a:off x="0" y="0"/>
              <a:ext cx="2814" cy="814"/>
              <a:chOff x="0" y="0"/>
              <a:chExt cx="2814" cy="814"/>
            </a:xfrm>
          </p:grpSpPr>
          <p:grpSp>
            <p:nvGrpSpPr>
              <p:cNvPr id="7675908" name="Group 4"/>
              <p:cNvGrpSpPr>
                <a:grpSpLocks/>
              </p:cNvGrpSpPr>
              <p:nvPr/>
            </p:nvGrpSpPr>
            <p:grpSpPr bwMode="auto">
              <a:xfrm>
                <a:off x="0" y="0"/>
                <a:ext cx="1094" cy="814"/>
                <a:chOff x="0" y="0"/>
                <a:chExt cx="1094" cy="814"/>
              </a:xfrm>
            </p:grpSpPr>
            <p:sp>
              <p:nvSpPr>
                <p:cNvPr id="767590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767591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75911" name="Group 7"/>
              <p:cNvGrpSpPr>
                <a:grpSpLocks/>
              </p:cNvGrpSpPr>
              <p:nvPr/>
            </p:nvGrpSpPr>
            <p:grpSpPr bwMode="auto">
              <a:xfrm>
                <a:off x="1094" y="0"/>
                <a:ext cx="842" cy="814"/>
                <a:chOff x="1094" y="0"/>
                <a:chExt cx="842" cy="814"/>
              </a:xfrm>
            </p:grpSpPr>
            <p:sp>
              <p:nvSpPr>
                <p:cNvPr id="767591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767591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75914" name="Group 10"/>
              <p:cNvGrpSpPr>
                <a:grpSpLocks/>
              </p:cNvGrpSpPr>
              <p:nvPr/>
            </p:nvGrpSpPr>
            <p:grpSpPr bwMode="auto">
              <a:xfrm>
                <a:off x="1936" y="0"/>
                <a:ext cx="878" cy="814"/>
                <a:chOff x="1936" y="0"/>
                <a:chExt cx="878" cy="814"/>
              </a:xfrm>
            </p:grpSpPr>
            <p:sp>
              <p:nvSpPr>
                <p:cNvPr id="767591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767591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767591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7675918" name="Group 14"/>
          <p:cNvGrpSpPr>
            <a:grpSpLocks/>
          </p:cNvGrpSpPr>
          <p:nvPr/>
        </p:nvGrpSpPr>
        <p:grpSpPr bwMode="auto">
          <a:xfrm>
            <a:off x="1097439" y="3352800"/>
            <a:ext cx="10425669" cy="1466850"/>
            <a:chOff x="-3" y="-3"/>
            <a:chExt cx="2820" cy="924"/>
          </a:xfrm>
        </p:grpSpPr>
        <p:grpSp>
          <p:nvGrpSpPr>
            <p:cNvPr id="7675919" name="Group 15"/>
            <p:cNvGrpSpPr>
              <a:grpSpLocks/>
            </p:cNvGrpSpPr>
            <p:nvPr/>
          </p:nvGrpSpPr>
          <p:grpSpPr bwMode="auto">
            <a:xfrm>
              <a:off x="0" y="0"/>
              <a:ext cx="2814" cy="918"/>
              <a:chOff x="0" y="0"/>
              <a:chExt cx="2814" cy="918"/>
            </a:xfrm>
          </p:grpSpPr>
          <p:grpSp>
            <p:nvGrpSpPr>
              <p:cNvPr id="7675920" name="Group 16"/>
              <p:cNvGrpSpPr>
                <a:grpSpLocks/>
              </p:cNvGrpSpPr>
              <p:nvPr/>
            </p:nvGrpSpPr>
            <p:grpSpPr bwMode="auto">
              <a:xfrm>
                <a:off x="0" y="0"/>
                <a:ext cx="1094" cy="918"/>
                <a:chOff x="0" y="0"/>
                <a:chExt cx="1094" cy="918"/>
              </a:xfrm>
            </p:grpSpPr>
            <p:sp>
              <p:nvSpPr>
                <p:cNvPr id="767592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767592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75923" name="Group 19"/>
              <p:cNvGrpSpPr>
                <a:grpSpLocks/>
              </p:cNvGrpSpPr>
              <p:nvPr/>
            </p:nvGrpSpPr>
            <p:grpSpPr bwMode="auto">
              <a:xfrm>
                <a:off x="1094" y="0"/>
                <a:ext cx="842" cy="918"/>
                <a:chOff x="1094" y="0"/>
                <a:chExt cx="842" cy="918"/>
              </a:xfrm>
            </p:grpSpPr>
            <p:sp>
              <p:nvSpPr>
                <p:cNvPr id="767592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767592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675926" name="Group 22"/>
              <p:cNvGrpSpPr>
                <a:grpSpLocks/>
              </p:cNvGrpSpPr>
              <p:nvPr/>
            </p:nvGrpSpPr>
            <p:grpSpPr bwMode="auto">
              <a:xfrm>
                <a:off x="1936" y="0"/>
                <a:ext cx="878" cy="918"/>
                <a:chOff x="1936" y="0"/>
                <a:chExt cx="878" cy="918"/>
              </a:xfrm>
            </p:grpSpPr>
            <p:sp>
              <p:nvSpPr>
                <p:cNvPr id="767592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767592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767592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7675993" name="Group 89"/>
          <p:cNvGraphicFramePr>
            <a:graphicFrameLocks noGrp="1"/>
          </p:cNvGraphicFramePr>
          <p:nvPr>
            <p:ph type="tbl" idx="1"/>
          </p:nvPr>
        </p:nvGraphicFramePr>
        <p:xfrm>
          <a:off x="274360" y="76199"/>
          <a:ext cx="10398252" cy="6065520"/>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65557">
                  <a:extLst>
                    <a:ext uri="{9D8B030D-6E8A-4147-A177-3AD203B41FA5}">
                      <a16:colId xmlns:a16="http://schemas.microsoft.com/office/drawing/2014/main" val="20002"/>
                    </a:ext>
                  </a:extLst>
                </a:gridCol>
              </a:tblGrid>
              <a:tr h="594513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A~m</a:t>
                      </a:r>
                      <a:r>
                        <a:rPr kumimoji="0" lang="en-US" sz="2600" b="0" i="0" u="none" strike="noStrike" cap="none" normalizeH="0" baseline="0" dirty="0">
                          <a:ln>
                            <a:noFill/>
                          </a:ln>
                          <a:solidFill>
                            <a:schemeClr val="tx1"/>
                          </a:solidFill>
                          <a:effectLst/>
                          <a:latin typeface="Coptic1" pitchFamily="2" charset="0"/>
                          <a:cs typeface="Arial" charset="0"/>
                        </a:rPr>
                        <a:t>/n </a:t>
                      </a:r>
                      <a:r>
                        <a:rPr kumimoji="0" lang="en-US" sz="2600" b="0" i="0" u="none" strike="noStrike" cap="none" normalizeH="0" baseline="0" dirty="0" err="1">
                          <a:ln>
                            <a:noFill/>
                          </a:ln>
                          <a:solidFill>
                            <a:schemeClr val="tx1"/>
                          </a:solidFill>
                          <a:effectLst/>
                          <a:latin typeface="Coptic1" pitchFamily="2" charset="0"/>
                          <a:cs typeface="Arial" charset="0"/>
                        </a:rPr>
                        <a:t>a~m</a:t>
                      </a:r>
                      <a:r>
                        <a:rPr kumimoji="0" lang="en-US" sz="2600" b="0" i="0" u="none" strike="noStrike" cap="none" normalizeH="0" baseline="0" dirty="0">
                          <a:ln>
                            <a:noFill/>
                          </a:ln>
                          <a:solidFill>
                            <a:schemeClr val="tx1"/>
                          </a:solidFill>
                          <a:effectLst/>
                          <a:latin typeface="Coptic1" pitchFamily="2" charset="0"/>
                          <a:cs typeface="Arial" charset="0"/>
                        </a:rPr>
                        <a:t>/n </a:t>
                      </a:r>
                      <a:r>
                        <a:rPr kumimoji="0" lang="en-US" sz="2600" b="0" i="0" u="none" strike="noStrike" cap="none" normalizeH="0" baseline="0" dirty="0" err="1">
                          <a:ln>
                            <a:noFill/>
                          </a:ln>
                          <a:solidFill>
                            <a:schemeClr val="tx1"/>
                          </a:solidFill>
                          <a:effectLst/>
                          <a:latin typeface="Coptic1" pitchFamily="2" charset="0"/>
                          <a:cs typeface="Arial" charset="0"/>
                        </a:rPr>
                        <a:t>a~m</a:t>
                      </a:r>
                      <a:r>
                        <a:rPr kumimoji="0" lang="en-US" sz="2600" b="0" i="0" u="none" strike="noStrike" cap="none" normalizeH="0" baseline="0" dirty="0">
                          <a:ln>
                            <a:noFill/>
                          </a:ln>
                          <a:solidFill>
                            <a:schemeClr val="tx1"/>
                          </a:solidFill>
                          <a:effectLst/>
                          <a:latin typeface="Coptic1" pitchFamily="2" charset="0"/>
                          <a:cs typeface="Arial" charset="0"/>
                        </a:rPr>
                        <a:t>/n ton </a:t>
                      </a:r>
                      <a:r>
                        <a:rPr kumimoji="0" lang="en-US" sz="2600" b="0" i="0" u="none" strike="noStrike" cap="none" normalizeH="0" baseline="0" dirty="0" err="1">
                          <a:ln>
                            <a:noFill/>
                          </a:ln>
                          <a:solidFill>
                            <a:schemeClr val="tx1"/>
                          </a:solidFill>
                          <a:effectLst/>
                          <a:latin typeface="Coptic1" pitchFamily="2" charset="0"/>
                          <a:cs typeface="Arial" charset="0"/>
                        </a:rPr>
                        <a:t>yanaton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Kurie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katagge-lomen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t/n </a:t>
                      </a:r>
                      <a:r>
                        <a:rPr kumimoji="0" lang="en-US" sz="2600" b="0" i="0" u="none" strike="noStrike" cap="none" normalizeH="0" baseline="0" dirty="0" err="1">
                          <a:ln>
                            <a:noFill/>
                          </a:ln>
                          <a:solidFill>
                            <a:schemeClr val="tx1"/>
                          </a:solidFill>
                          <a:effectLst/>
                          <a:latin typeface="Coptic1" pitchFamily="2" charset="0"/>
                          <a:cs typeface="Arial" charset="0"/>
                        </a:rPr>
                        <a:t>a~gian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a~nactacin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t/n </a:t>
                      </a:r>
                      <a:r>
                        <a:rPr kumimoji="0" lang="en-US" sz="2600" b="0" i="0" u="none" strike="noStrike" cap="none" normalizeH="0" baseline="0" dirty="0" err="1">
                          <a:ln>
                            <a:noFill/>
                          </a:ln>
                          <a:solidFill>
                            <a:schemeClr val="tx1"/>
                          </a:solidFill>
                          <a:effectLst/>
                          <a:latin typeface="Coptic1" pitchFamily="2" charset="0"/>
                          <a:cs typeface="Arial" charset="0"/>
                        </a:rPr>
                        <a:t>a~nal</a:t>
                      </a:r>
                      <a:r>
                        <a:rPr kumimoji="0" lang="en-US" sz="2600" b="0" i="0" u="none" strike="noStrike" cap="none" normalizeH="0" baseline="0" dirty="0">
                          <a:ln>
                            <a:noFill/>
                          </a:ln>
                          <a:solidFill>
                            <a:schemeClr val="tx1"/>
                          </a:solidFill>
                          <a:effectLst/>
                          <a:latin typeface="Coptic1" pitchFamily="2" charset="0"/>
                          <a:cs typeface="Arial" charset="0"/>
                        </a:rPr>
                        <a:t>/'in </a:t>
                      </a:r>
                      <a:r>
                        <a:rPr kumimoji="0" lang="en-US" sz="2600" b="0" i="0" u="none" strike="noStrike" cap="none" normalizeH="0" baseline="0" dirty="0" err="1">
                          <a:ln>
                            <a:noFill/>
                          </a:ln>
                          <a:solidFill>
                            <a:schemeClr val="tx1"/>
                          </a:solidFill>
                          <a:effectLst/>
                          <a:latin typeface="Coptic1" pitchFamily="2" charset="0"/>
                          <a:cs typeface="Arial" charset="0"/>
                        </a:rPr>
                        <a:t>cou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ouranic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o~mologoumen</a:t>
                      </a:r>
                      <a:r>
                        <a:rPr kumimoji="0" lang="en-US" sz="26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fr-FR" sz="2600" b="0" i="0" u="none" strike="noStrike" cap="none" normalizeH="0" baseline="0" dirty="0">
                          <a:ln>
                            <a:noFill/>
                          </a:ln>
                          <a:solidFill>
                            <a:schemeClr val="tx1"/>
                          </a:solidFill>
                          <a:effectLst/>
                          <a:latin typeface="Coptic1" pitchFamily="2" charset="0"/>
                          <a:cs typeface="Arial" charset="0"/>
                        </a:rPr>
                        <a:t>Ce </a:t>
                      </a:r>
                      <a:r>
                        <a:rPr kumimoji="0" lang="fr-FR" sz="2600" b="0" i="0" u="none" strike="noStrike" cap="none" normalizeH="0" baseline="0" dirty="0" err="1">
                          <a:ln>
                            <a:noFill/>
                          </a:ln>
                          <a:solidFill>
                            <a:schemeClr val="tx1"/>
                          </a:solidFill>
                          <a:effectLst/>
                          <a:latin typeface="Coptic1" pitchFamily="2" charset="0"/>
                          <a:cs typeface="Arial" charset="0"/>
                        </a:rPr>
                        <a:t>e~noumen</a:t>
                      </a:r>
                      <a:r>
                        <a:rPr kumimoji="0" lang="fr-FR" sz="2600" b="0" i="0" u="none" strike="noStrike" cap="none" normalizeH="0" baseline="0" dirty="0">
                          <a:ln>
                            <a:noFill/>
                          </a:ln>
                          <a:solidFill>
                            <a:schemeClr val="tx1"/>
                          </a:solidFill>
                          <a:effectLst/>
                          <a:latin typeface="Coptic1" pitchFamily="2" charset="0"/>
                          <a:cs typeface="Arial" charset="0"/>
                        </a:rPr>
                        <a:t> ce </a:t>
                      </a:r>
                      <a:r>
                        <a:rPr kumimoji="0" lang="fr-FR" sz="2600" b="0" i="0" u="none" strike="noStrike" cap="none" normalizeH="0" baseline="0" dirty="0" err="1">
                          <a:ln>
                            <a:noFill/>
                          </a:ln>
                          <a:solidFill>
                            <a:schemeClr val="tx1"/>
                          </a:solidFill>
                          <a:effectLst/>
                          <a:latin typeface="Coptic1" pitchFamily="2" charset="0"/>
                          <a:cs typeface="Arial" charset="0"/>
                        </a:rPr>
                        <a:t>eulogoumen</a:t>
                      </a:r>
                      <a:r>
                        <a:rPr kumimoji="0" lang="fr-FR" sz="2600" b="0" i="0" u="none" strike="noStrike" cap="none" normalizeH="0" baseline="0" dirty="0">
                          <a:ln>
                            <a:noFill/>
                          </a:ln>
                          <a:solidFill>
                            <a:schemeClr val="tx1"/>
                          </a:solidFill>
                          <a:effectLst/>
                          <a:latin typeface="Coptic1" pitchFamily="2" charset="0"/>
                          <a:cs typeface="Arial" charset="0"/>
                        </a:rPr>
                        <a:t> ci </a:t>
                      </a:r>
                      <a:r>
                        <a:rPr kumimoji="0" lang="fr-FR" sz="2600" b="0" i="0" u="none" strike="noStrike" cap="none" normalizeH="0" baseline="0" dirty="0" err="1">
                          <a:ln>
                            <a:noFill/>
                          </a:ln>
                          <a:solidFill>
                            <a:schemeClr val="tx1"/>
                          </a:solidFill>
                          <a:effectLst/>
                          <a:latin typeface="Coptic1" pitchFamily="2" charset="0"/>
                          <a:cs typeface="Arial" charset="0"/>
                        </a:rPr>
                        <a:t>eu,arictoumen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ke</a:t>
                      </a:r>
                      <a:r>
                        <a:rPr kumimoji="0" lang="fr-FR" sz="2600" b="0" i="0" u="none" strike="noStrike" cap="none" normalizeH="0" baseline="0" dirty="0">
                          <a:ln>
                            <a:noFill/>
                          </a:ln>
                          <a:solidFill>
                            <a:schemeClr val="tx1"/>
                          </a:solidFill>
                          <a:effectLst/>
                          <a:latin typeface="Coptic1" pitchFamily="2" charset="0"/>
                          <a:cs typeface="Arial" charset="0"/>
                        </a:rPr>
                        <a:t> deo~</a:t>
                      </a:r>
                      <a:r>
                        <a:rPr kumimoji="0" lang="fr-FR" sz="2600" b="0" i="0" u="none" strike="noStrike" cap="none" normalizeH="0" baseline="0" dirty="0" err="1">
                          <a:ln>
                            <a:noFill/>
                          </a:ln>
                          <a:solidFill>
                            <a:schemeClr val="tx1"/>
                          </a:solidFill>
                          <a:effectLst/>
                          <a:latin typeface="Coptic1" pitchFamily="2" charset="0"/>
                          <a:cs typeface="Arial" charset="0"/>
                        </a:rPr>
                        <a:t>meya</a:t>
                      </a:r>
                      <a:r>
                        <a:rPr kumimoji="0" lang="fr-FR" sz="2600" b="0" i="0" u="none" strike="noStrike" cap="none" normalizeH="0" baseline="0" dirty="0">
                          <a:ln>
                            <a:noFill/>
                          </a:ln>
                          <a:solidFill>
                            <a:schemeClr val="tx1"/>
                          </a:solidFill>
                          <a:effectLst/>
                          <a:latin typeface="Coptic1" pitchFamily="2" charset="0"/>
                          <a:cs typeface="Arial" charset="0"/>
                        </a:rPr>
                        <a:t> cou o~ </a:t>
                      </a:r>
                      <a:r>
                        <a:rPr kumimoji="0" lang="fr-FR" sz="2600" b="0" i="0" u="none" strike="noStrike" cap="none" normalizeH="0" baseline="0" dirty="0" err="1">
                          <a:ln>
                            <a:noFill/>
                          </a:ln>
                          <a:solidFill>
                            <a:schemeClr val="tx1"/>
                          </a:solidFill>
                          <a:effectLst/>
                          <a:latin typeface="Coptic1" pitchFamily="2" charset="0"/>
                          <a:cs typeface="Arial" charset="0"/>
                        </a:rPr>
                        <a:t>Yeoc</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mwn</a:t>
                      </a:r>
                      <a:r>
                        <a:rPr kumimoji="0" lang="fr-FR" sz="2600" b="0" i="0" u="none" strike="noStrike" cap="none" normalizeH="0" baseline="0" dirty="0">
                          <a:ln>
                            <a:noFill/>
                          </a:ln>
                          <a:solidFill>
                            <a:schemeClr val="tx1"/>
                          </a:solidFill>
                          <a:effectLst/>
                          <a:latin typeface="Coptic1" pitchFamily="2" charset="0"/>
                          <a:cs typeface="Arial" charset="0"/>
                        </a:rPr>
                        <a:t>.</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2500" b="0" i="0" u="sng" strike="noStrike" cap="none" normalizeH="0" baseline="0" dirty="0">
                          <a:ln>
                            <a:noFill/>
                          </a:ln>
                          <a:solidFill>
                            <a:srgbClr val="FF9900"/>
                          </a:solidFill>
                          <a:effectLst/>
                          <a:latin typeface="+mn-lt"/>
                          <a:cs typeface="Arial" charset="0"/>
                        </a:rPr>
                        <a:t>L’Assemblée</a:t>
                      </a:r>
                      <a:endParaRPr kumimoji="0" lang="en-CA" sz="2500" b="0" i="0" u="sng" strike="noStrike" cap="none" normalizeH="0" baseline="0" dirty="0">
                        <a:ln>
                          <a:noFill/>
                        </a:ln>
                        <a:solidFill>
                          <a:srgbClr val="FF9900"/>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mn-lt"/>
                          <a:cs typeface="Arial" charset="0"/>
                        </a:rPr>
                        <a:t>Amen, amen, amen, nous proclamons Ta mort, Seigneur Jésus, nous célébrons Ta sainte résurrection nous confessons Ton ascension aux cieux. Nous Te louons, nous Te bénissons, nous Te rendons grâce O Seigneur et nous T’implorons, Ô notre Dieu.</a:t>
                      </a:r>
                      <a:r>
                        <a:rPr kumimoji="0" lang="en-US" sz="2500" b="0" i="0" u="none" strike="noStrike" cap="none" normalizeH="0" baseline="0" dirty="0">
                          <a:ln>
                            <a:noFill/>
                          </a:ln>
                          <a:solidFill>
                            <a:schemeClr val="tx1"/>
                          </a:solidFill>
                          <a:effectLst/>
                          <a:latin typeface="+mn-lt"/>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pitchFamily="34" charset="0"/>
                        </a:rPr>
                        <a:t>آمين آمين آمين بمَوتِكَ يا رب نبشر، وبقيامَتِكَ المقدسة وصُعُودِكَ إلى السموات نعترف. نسبحُك نباركك نَشكرُك يا رب، ونتضرّع إليكَ يا إلهَنا.</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133" name="Group 133"/>
          <p:cNvGraphicFramePr>
            <a:graphicFrameLocks noGrp="1"/>
          </p:cNvGraphicFramePr>
          <p:nvPr>
            <p:ph/>
          </p:nvPr>
        </p:nvGraphicFramePr>
        <p:xfrm>
          <a:off x="301778" y="576074"/>
          <a:ext cx="10370833" cy="5772912"/>
        </p:xfrm>
        <a:graphic>
          <a:graphicData uri="http://schemas.openxmlformats.org/drawingml/2006/table">
            <a:tbl>
              <a:tblPr/>
              <a:tblGrid>
                <a:gridCol w="3979506">
                  <a:extLst>
                    <a:ext uri="{9D8B030D-6E8A-4147-A177-3AD203B41FA5}">
                      <a16:colId xmlns:a16="http://schemas.microsoft.com/office/drawing/2014/main" val="20000"/>
                    </a:ext>
                  </a:extLst>
                </a:gridCol>
                <a:gridCol w="3738323">
                  <a:extLst>
                    <a:ext uri="{9D8B030D-6E8A-4147-A177-3AD203B41FA5}">
                      <a16:colId xmlns:a16="http://schemas.microsoft.com/office/drawing/2014/main" val="20001"/>
                    </a:ext>
                  </a:extLst>
                </a:gridCol>
                <a:gridCol w="2653004">
                  <a:extLst>
                    <a:ext uri="{9D8B030D-6E8A-4147-A177-3AD203B41FA5}">
                      <a16:colId xmlns:a16="http://schemas.microsoft.com/office/drawing/2014/main" val="20002"/>
                    </a:ext>
                  </a:extLst>
                </a:gridCol>
              </a:tblGrid>
              <a:tr h="51572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Eniri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mvmeui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nnefqici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pefjintwnf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ebolqen</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eymwout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pefjinse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epswi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eniv</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pefjinhemci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catekouinam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tefmahcnou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mparoucia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niv</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nho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eymeh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Tandis que nous faisons mémoire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de Sa sainte passion,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de Sa résurrection d’entre les morts, de Son ascension aux cieux, de Son siège à Ta droite, Ô Père, et de Son second avènement redoutable et plein de gloire,</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ففيما نحنُ أيضاً نَصنَع ذِكرَ آلامِهِ المقدسة وقيامَتِهِ من </a:t>
                      </a:r>
                      <a:r>
                        <a:rPr kumimoji="0" lang="ar-EG" sz="2600" b="0" i="0" u="none" strike="noStrike" cap="none" normalizeH="0" baseline="0" dirty="0">
                          <a:ln>
                            <a:noFill/>
                          </a:ln>
                          <a:solidFill>
                            <a:schemeClr val="tx1"/>
                          </a:solidFill>
                          <a:effectLst/>
                          <a:latin typeface="Arial" charset="0"/>
                          <a:cs typeface="Arial" charset="0"/>
                        </a:rPr>
                        <a:t>ا</a:t>
                      </a:r>
                      <a:r>
                        <a:rPr kumimoji="0" lang="ar-SA" sz="2600" b="0" i="0" u="none" strike="noStrike" cap="none" normalizeH="0" baseline="0" dirty="0">
                          <a:ln>
                            <a:noFill/>
                          </a:ln>
                          <a:solidFill>
                            <a:schemeClr val="tx1"/>
                          </a:solidFill>
                          <a:effectLst/>
                          <a:latin typeface="Arial" charset="0"/>
                          <a:cs typeface="Arial" charset="0"/>
                        </a:rPr>
                        <a:t>لأموات وصُعُودِهِ إلى السموات وجلوسِهِ عن يمينِكَ</a:t>
                      </a:r>
                      <a:r>
                        <a:rPr kumimoji="0" lang="en-US"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a:ln>
                            <a:noFill/>
                          </a:ln>
                          <a:solidFill>
                            <a:schemeClr val="tx1"/>
                          </a:solidFill>
                          <a:effectLst/>
                          <a:latin typeface="Arial" charset="0"/>
                          <a:cs typeface="Arial" charset="0"/>
                        </a:rPr>
                        <a:t>أيها </a:t>
                      </a:r>
                      <a:r>
                        <a:rPr kumimoji="0" lang="ar-SA" sz="2600" b="0" i="0" u="none" strike="noStrike" cap="none" normalizeH="0" baseline="0" dirty="0" err="1">
                          <a:ln>
                            <a:noFill/>
                          </a:ln>
                          <a:solidFill>
                            <a:schemeClr val="tx1"/>
                          </a:solidFill>
                          <a:effectLst/>
                          <a:latin typeface="Arial" charset="0"/>
                          <a:cs typeface="Arial" charset="0"/>
                        </a:rPr>
                        <a:t>الآب</a:t>
                      </a:r>
                      <a:r>
                        <a:rPr kumimoji="0" lang="ar-SA" sz="2600" b="0" i="0" u="none" strike="noStrike" cap="none" normalizeH="0" baseline="0" dirty="0">
                          <a:ln>
                            <a:noFill/>
                          </a:ln>
                          <a:solidFill>
                            <a:schemeClr val="tx1"/>
                          </a:solidFill>
                          <a:effectLst/>
                          <a:latin typeface="Arial" charset="0"/>
                          <a:cs typeface="Arial" charset="0"/>
                        </a:rPr>
                        <a:t> وظهُورهِ </a:t>
                      </a:r>
                      <a:r>
                        <a:rPr kumimoji="0" lang="ar-SA" sz="2600" b="0" i="0" u="none" strike="noStrike" cap="none" normalizeH="0" baseline="0" dirty="0" err="1">
                          <a:ln>
                            <a:noFill/>
                          </a:ln>
                          <a:solidFill>
                            <a:schemeClr val="tx1"/>
                          </a:solidFill>
                          <a:effectLst/>
                          <a:latin typeface="Arial" charset="0"/>
                          <a:cs typeface="Arial" charset="0"/>
                        </a:rPr>
                        <a:t>الثانى</a:t>
                      </a:r>
                      <a:r>
                        <a:rPr kumimoji="0" lang="ar-SA" sz="2600" b="0" i="0" u="none" strike="noStrike" cap="none" normalizeH="0" baseline="0" dirty="0">
                          <a:ln>
                            <a:noFill/>
                          </a:ln>
                          <a:solidFill>
                            <a:schemeClr val="tx1"/>
                          </a:solidFill>
                          <a:effectLst/>
                          <a:latin typeface="Arial" charset="0"/>
                          <a:cs typeface="Arial" charset="0"/>
                        </a:rPr>
                        <a:t> </a:t>
                      </a:r>
                      <a:r>
                        <a:rPr kumimoji="0" lang="ar-SA" sz="2600" b="0" i="0" u="none" strike="noStrike" cap="none" normalizeH="0" baseline="0" dirty="0" err="1">
                          <a:ln>
                            <a:noFill/>
                          </a:ln>
                          <a:solidFill>
                            <a:schemeClr val="tx1"/>
                          </a:solidFill>
                          <a:effectLst/>
                          <a:latin typeface="Arial" charset="0"/>
                          <a:cs typeface="Arial" charset="0"/>
                        </a:rPr>
                        <a:t>الآتى</a:t>
                      </a:r>
                      <a:r>
                        <a:rPr kumimoji="0" lang="ar-SA" sz="2600" b="0" i="0" u="none" strike="noStrike" cap="none" normalizeH="0" baseline="0" dirty="0">
                          <a:ln>
                            <a:noFill/>
                          </a:ln>
                          <a:solidFill>
                            <a:schemeClr val="tx1"/>
                          </a:solidFill>
                          <a:effectLst/>
                          <a:latin typeface="Arial" charset="0"/>
                          <a:cs typeface="Arial" charset="0"/>
                        </a:rPr>
                        <a:t> من السموات المخوف المملوء مجداً.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13215" name="Group 63"/>
          <p:cNvGraphicFramePr>
            <a:graphicFrameLocks noGrp="1"/>
          </p:cNvGraphicFramePr>
          <p:nvPr>
            <p:ph/>
          </p:nvPr>
        </p:nvGraphicFramePr>
        <p:xfrm>
          <a:off x="301779" y="630944"/>
          <a:ext cx="10370831" cy="5102352"/>
        </p:xfrm>
        <a:graphic>
          <a:graphicData uri="http://schemas.openxmlformats.org/drawingml/2006/table">
            <a:tbl>
              <a:tblPr/>
              <a:tblGrid>
                <a:gridCol w="3497140">
                  <a:extLst>
                    <a:ext uri="{9D8B030D-6E8A-4147-A177-3AD203B41FA5}">
                      <a16:colId xmlns:a16="http://schemas.microsoft.com/office/drawing/2014/main" val="20000"/>
                    </a:ext>
                  </a:extLst>
                </a:gridCol>
                <a:gridCol w="4341279">
                  <a:extLst>
                    <a:ext uri="{9D8B030D-6E8A-4147-A177-3AD203B41FA5}">
                      <a16:colId xmlns:a16="http://schemas.microsoft.com/office/drawing/2014/main" val="20001"/>
                    </a:ext>
                  </a:extLst>
                </a:gridCol>
                <a:gridCol w="2532412">
                  <a:extLst>
                    <a:ext uri="{9D8B030D-6E8A-4147-A177-3AD203B41FA5}">
                      <a16:colId xmlns:a16="http://schemas.microsoft.com/office/drawing/2014/main" val="20002"/>
                    </a:ext>
                  </a:extLst>
                </a:gridCol>
              </a:tblGrid>
              <a:tr h="41407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Tenerprocverin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ndwron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ebolqen</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hwb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eybe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hwb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hwb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T’offrons les dons qui t’appartiennent, selon toutes circonstances, pour toutes circonstances et en toutes circonstances.</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نقرّبُ لكَ قرابينَكَ من الذى لكَ على كل حَالٍ ومن أجل كل حَالٍ وفى كل حَالٍ.</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81173" name="Group 149"/>
          <p:cNvGraphicFramePr>
            <a:graphicFrameLocks noGrp="1"/>
          </p:cNvGraphicFramePr>
          <p:nvPr/>
        </p:nvGraphicFramePr>
        <p:xfrm>
          <a:off x="301777" y="260593"/>
          <a:ext cx="10370831" cy="5848852"/>
        </p:xfrm>
        <a:graphic>
          <a:graphicData uri="http://schemas.openxmlformats.org/drawingml/2006/table">
            <a:tbl>
              <a:tblPr/>
              <a:tblGrid>
                <a:gridCol w="3802639">
                  <a:extLst>
                    <a:ext uri="{9D8B030D-6E8A-4147-A177-3AD203B41FA5}">
                      <a16:colId xmlns:a16="http://schemas.microsoft.com/office/drawing/2014/main" val="20000"/>
                    </a:ext>
                  </a:extLst>
                </a:gridCol>
                <a:gridCol w="4378795">
                  <a:extLst>
                    <a:ext uri="{9D8B030D-6E8A-4147-A177-3AD203B41FA5}">
                      <a16:colId xmlns:a16="http://schemas.microsoft.com/office/drawing/2014/main" val="20001"/>
                    </a:ext>
                  </a:extLst>
                </a:gridCol>
                <a:gridCol w="2189398">
                  <a:extLst>
                    <a:ext uri="{9D8B030D-6E8A-4147-A177-3AD203B41FA5}">
                      <a16:colId xmlns:a16="http://schemas.microsoft.com/office/drawing/2014/main" val="20002"/>
                    </a:ext>
                  </a:extLst>
                </a:gridCol>
              </a:tblGrid>
              <a:tr h="238380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Ouwst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ouho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oucyerter</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Prosternez-vous devant Dieu avec crainte et tremblement.</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اسجدوا للهِ بخوفٍ ورعدةٍ.</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19709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Tenhwc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tensemsi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tenouwst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mmok</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 louons, nous Te bénissons, nous Te servons, Seigneur, et nous T’adorons.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نسبحُك نباركك نخدُمُك </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ونسجُدُ لك</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16339" name="Group 115"/>
          <p:cNvGraphicFramePr>
            <a:graphicFrameLocks noGrp="1"/>
          </p:cNvGraphicFramePr>
          <p:nvPr/>
        </p:nvGraphicFramePr>
        <p:xfrm>
          <a:off x="301778" y="163513"/>
          <a:ext cx="10326916" cy="6230938"/>
        </p:xfrm>
        <a:graphic>
          <a:graphicData uri="http://schemas.openxmlformats.org/drawingml/2006/table">
            <a:tbl>
              <a:tblPr/>
              <a:tblGrid>
                <a:gridCol w="3630632">
                  <a:extLst>
                    <a:ext uri="{9D8B030D-6E8A-4147-A177-3AD203B41FA5}">
                      <a16:colId xmlns:a16="http://schemas.microsoft.com/office/drawing/2014/main" val="20000"/>
                    </a:ext>
                  </a:extLst>
                </a:gridCol>
                <a:gridCol w="4426842">
                  <a:extLst>
                    <a:ext uri="{9D8B030D-6E8A-4147-A177-3AD203B41FA5}">
                      <a16:colId xmlns:a16="http://schemas.microsoft.com/office/drawing/2014/main" val="20001"/>
                    </a:ext>
                  </a:extLst>
                </a:gridCol>
                <a:gridCol w="2269442">
                  <a:extLst>
                    <a:ext uri="{9D8B030D-6E8A-4147-A177-3AD203B41FA5}">
                      <a16:colId xmlns:a16="http://schemas.microsoft.com/office/drawing/2014/main" val="20002"/>
                    </a:ext>
                  </a:extLst>
                </a:gridCol>
              </a:tblGrid>
              <a:tr h="213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Proc,wmen</a:t>
                      </a:r>
                      <a:r>
                        <a:rPr kumimoji="0" lang="en-US" sz="2800" b="0" i="0" u="none" strike="noStrike" cap="none" normalizeH="0" baseline="0" dirty="0">
                          <a:ln>
                            <a:noFill/>
                          </a:ln>
                          <a:solidFill>
                            <a:schemeClr val="tx1"/>
                          </a:solidFill>
                          <a:effectLst/>
                          <a:latin typeface="Coptic1" pitchFamily="2" charset="0"/>
                          <a:cs typeface="Arial" charset="0"/>
                        </a:rPr>
                        <a:t> am/n.</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8016" marR="108016" marT="46800" marB="46800" horzOverflow="overflow">
                    <a:lnL>
                      <a:noFill/>
                    </a:lnL>
                    <a:lnR>
                      <a:noFill/>
                    </a:lnR>
                    <a:lnT cap="fla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Soyons attentifs.  Amen</a:t>
                      </a:r>
                      <a:r>
                        <a:rPr kumimoji="0" lang="en-US" sz="2800" b="0" i="0" u="none" strike="noStrike" cap="none" normalizeH="0" baseline="0" dirty="0">
                          <a:ln>
                            <a:noFill/>
                          </a:ln>
                          <a:solidFill>
                            <a:schemeClr val="tx1"/>
                          </a:solidFill>
                          <a:effectLst/>
                          <a:latin typeface="Arial" charset="0"/>
                          <a:cs typeface="Arial" charset="0"/>
                        </a:rPr>
                        <a:t> </a:t>
                      </a:r>
                    </a:p>
                  </a:txBody>
                  <a:tcPr marL="108016" marR="108016" marT="46800" marB="46800" horzOverflow="overflow">
                    <a:lnL>
                      <a:noFill/>
                    </a:lnL>
                    <a:lnR>
                      <a:noFill/>
                    </a:lnR>
                    <a:lnT cap="flat">
                      <a:noFill/>
                    </a:lnT>
                    <a:lnB>
                      <a:noFill/>
                    </a:lnB>
                    <a:lnTlToBr>
                      <a:noFill/>
                    </a:lnTlToBr>
                    <a:lnBlToTr>
                      <a:noFill/>
                    </a:lnBlToTr>
                    <a:solidFill>
                      <a:schemeClr val="bg1"/>
                    </a:solid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ننصت آمين</a:t>
                      </a:r>
                      <a:r>
                        <a:rPr kumimoji="0" lang="ar-SA" sz="40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anchor="ctr" horzOverflow="overflow">
                    <a:lnL>
                      <a:noFill/>
                    </a:lnL>
                    <a:lnR cap="flat">
                      <a:noFill/>
                    </a:lnR>
                    <a:lnT cap="fla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2397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paiwik</a:t>
                      </a:r>
                      <a:r>
                        <a:rPr kumimoji="0" lang="en-US" sz="2800" b="0" i="0" u="none" strike="noStrike" cap="none" normalizeH="0" baseline="0" dirty="0">
                          <a:ln>
                            <a:noFill/>
                          </a:ln>
                          <a:solidFill>
                            <a:schemeClr val="tx1"/>
                          </a:solidFill>
                          <a:effectLst/>
                          <a:latin typeface="Coptic1" pitchFamily="2" charset="0"/>
                          <a:cs typeface="Arial" charset="0"/>
                        </a:rPr>
                        <a:t> men </a:t>
                      </a:r>
                      <a:r>
                        <a:rPr kumimoji="0" lang="en-US" sz="2800" b="0" i="0" u="none" strike="noStrike" cap="none" normalizeH="0" baseline="0" dirty="0" err="1">
                          <a:ln>
                            <a:noFill/>
                          </a:ln>
                          <a:solidFill>
                            <a:schemeClr val="tx1"/>
                          </a:solidFill>
                          <a:effectLst/>
                          <a:latin typeface="Coptic1" pitchFamily="2" charset="0"/>
                          <a:cs typeface="Arial" charset="0"/>
                        </a:rPr>
                        <a:t>ntefaif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ncwma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efouab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Que ce pain devienne son corps sacré.</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وهذا الخبز يَجعَلهُ جسداً مقدّساً لهُ.</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002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}nah].</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Je crois.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a:t>
                      </a:r>
                      <a:r>
                        <a:rPr kumimoji="0" lang="ar-SA" sz="2800" b="0" i="0" u="none" strike="noStrike" cap="none" normalizeH="0" baseline="0" dirty="0" err="1">
                          <a:ln>
                            <a:noFill/>
                          </a:ln>
                          <a:solidFill>
                            <a:schemeClr val="tx1"/>
                          </a:solidFill>
                          <a:effectLst/>
                          <a:latin typeface="Arial" charset="0"/>
                          <a:cs typeface="Arial" charset="0"/>
                        </a:rPr>
                        <a:t>ؤمن</a:t>
                      </a:r>
                      <a:r>
                        <a:rPr kumimoji="0" lang="ar-S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82196" name="Group 148"/>
          <p:cNvGraphicFramePr>
            <a:graphicFrameLocks noGrp="1"/>
          </p:cNvGraphicFramePr>
          <p:nvPr/>
        </p:nvGraphicFramePr>
        <p:xfrm>
          <a:off x="301778" y="152400"/>
          <a:ext cx="10326916" cy="4892040"/>
        </p:xfrm>
        <a:graphic>
          <a:graphicData uri="http://schemas.openxmlformats.org/drawingml/2006/table">
            <a:tbl>
              <a:tblPr/>
              <a:tblGrid>
                <a:gridCol w="3367472">
                  <a:extLst>
                    <a:ext uri="{9D8B030D-6E8A-4147-A177-3AD203B41FA5}">
                      <a16:colId xmlns:a16="http://schemas.microsoft.com/office/drawing/2014/main" val="20000"/>
                    </a:ext>
                  </a:extLst>
                </a:gridCol>
                <a:gridCol w="4153217">
                  <a:extLst>
                    <a:ext uri="{9D8B030D-6E8A-4147-A177-3AD203B41FA5}">
                      <a16:colId xmlns:a16="http://schemas.microsoft.com/office/drawing/2014/main" val="20001"/>
                    </a:ext>
                  </a:extLst>
                </a:gridCol>
                <a:gridCol w="2806227">
                  <a:extLst>
                    <a:ext uri="{9D8B030D-6E8A-4147-A177-3AD203B41FA5}">
                      <a16:colId xmlns:a16="http://schemas.microsoft.com/office/drawing/2014/main" val="20002"/>
                    </a:ext>
                  </a:extLst>
                </a:gridCol>
              </a:tblGrid>
              <a:tr h="3276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paiavot</a:t>
                      </a:r>
                      <a:r>
                        <a:rPr kumimoji="0" lang="en-US" sz="2800" b="0" i="0" u="none" strike="noStrike" cap="none" normalizeH="0" baseline="0" dirty="0">
                          <a:ln>
                            <a:noFill/>
                          </a:ln>
                          <a:solidFill>
                            <a:schemeClr val="tx1"/>
                          </a:solidFill>
                          <a:effectLst/>
                          <a:latin typeface="Coptic1" pitchFamily="2" charset="0"/>
                          <a:cs typeface="Arial" charset="0"/>
                        </a:rPr>
                        <a:t> de on </a:t>
                      </a:r>
                      <a:r>
                        <a:rPr kumimoji="0" lang="en-US" sz="2800" b="0" i="0" u="none" strike="noStrike" cap="none" normalizeH="0" baseline="0" dirty="0" err="1">
                          <a:ln>
                            <a:noFill/>
                          </a:ln>
                          <a:solidFill>
                            <a:schemeClr val="tx1"/>
                          </a:solidFill>
                          <a:effectLst/>
                          <a:latin typeface="Coptic1" pitchFamily="2" charset="0"/>
                          <a:cs typeface="Arial" charset="0"/>
                        </a:rPr>
                        <a:t>ncnof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eftai</a:t>
                      </a:r>
                      <a:r>
                        <a:rPr kumimoji="0" lang="en-US" sz="2800" b="0" i="0" u="none" strike="noStrike" cap="none" normalizeH="0" baseline="0" dirty="0">
                          <a:ln>
                            <a:noFill/>
                          </a:ln>
                          <a:solidFill>
                            <a:schemeClr val="tx1"/>
                          </a:solidFill>
                          <a:effectLst/>
                          <a:latin typeface="Coptic1" pitchFamily="2" charset="0"/>
                          <a:cs typeface="Arial" charset="0"/>
                        </a:rPr>
                        <a:t>/out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diay</a:t>
                      </a:r>
                      <a:r>
                        <a:rPr kumimoji="0" lang="en-US" sz="2800" b="0" i="0" u="none" strike="noStrike" cap="none" normalizeH="0" baseline="0" dirty="0">
                          <a:ln>
                            <a:noFill/>
                          </a:ln>
                          <a:solidFill>
                            <a:schemeClr val="tx1"/>
                          </a:solidFill>
                          <a:effectLst/>
                          <a:latin typeface="Coptic1" pitchFamily="2" charset="0"/>
                          <a:cs typeface="Arial" charset="0"/>
                        </a:rPr>
                        <a:t>/k/ </a:t>
                      </a:r>
                      <a:r>
                        <a:rPr kumimoji="0" lang="en-US" sz="2800" b="0" i="0" u="none" strike="noStrike" cap="none" normalizeH="0" baseline="0" dirty="0" err="1">
                          <a:ln>
                            <a:noFill/>
                          </a:ln>
                          <a:solidFill>
                            <a:schemeClr val="tx1"/>
                          </a:solidFill>
                          <a:effectLst/>
                          <a:latin typeface="Coptic1" pitchFamily="2" charset="0"/>
                          <a:cs typeface="Arial" charset="0"/>
                        </a:rPr>
                        <a:t>mberi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ntaf</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fr-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ce calice qu’il devienne son sang honorable de Sa nouvelle alliance.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pitchFamily="34" charset="0"/>
                        </a:rPr>
                        <a:t>الكاهن:</a:t>
                      </a:r>
                      <a:endParaRPr kumimoji="0" lang="ar-EG" sz="36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وهذه الكأس أيضاً</a:t>
                      </a:r>
                      <a:endParaRPr kumimoji="0" lang="fr-CA"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دماً كريماً للعهد الجديد الذى له.</a:t>
                      </a:r>
                      <a:endParaRPr kumimoji="0" lang="fr-CA"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77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palin</a:t>
                      </a:r>
                      <a:r>
                        <a:rPr kumimoji="0" lang="en-US" sz="2800" b="0" i="0" u="none" strike="noStrike" cap="none" normalizeH="0" baseline="0" dirty="0">
                          <a:ln>
                            <a:noFill/>
                          </a:ln>
                          <a:solidFill>
                            <a:schemeClr val="tx1"/>
                          </a:solidFill>
                          <a:effectLst/>
                          <a:latin typeface="Coptic1" pitchFamily="2" charset="0"/>
                          <a:cs typeface="Arial" charset="0"/>
                        </a:rPr>
                        <a:t> ]nah].</a:t>
                      </a:r>
                      <a:r>
                        <a:rPr kumimoji="0" lang="en-US" sz="2800" b="0" i="0" u="none" strike="noStrike" cap="none" normalizeH="0" baseline="0" dirty="0" err="1">
                          <a:ln>
                            <a:noFill/>
                          </a:ln>
                          <a:solidFill>
                            <a:schemeClr val="tx1"/>
                          </a:solidFill>
                          <a:effectLst/>
                          <a:latin typeface="Coptic1" pitchFamily="2" charset="0"/>
                          <a:cs typeface="Arial" charset="0"/>
                        </a:rPr>
                        <a:t>Amin</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 même, je crois</a:t>
                      </a:r>
                      <a:r>
                        <a:rPr kumimoji="0" lang="en-US" sz="3000" b="0" i="0" u="none" strike="noStrike" cap="none" normalizeH="0" baseline="0" dirty="0">
                          <a:ln>
                            <a:noFill/>
                          </a:ln>
                          <a:solidFill>
                            <a:schemeClr val="tx1"/>
                          </a:solidFill>
                          <a:effectLst/>
                          <a:latin typeface="Arial" charset="0"/>
                          <a:cs typeface="Arial" charset="0"/>
                        </a:rPr>
                        <a:t>. 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pitchFamily="34" charset="0"/>
                        </a:rPr>
                        <a:t>الشعب:</a:t>
                      </a:r>
                      <a:endParaRPr kumimoji="0" lang="en-CA"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وأيضاً نؤمن.</a:t>
                      </a:r>
                      <a:r>
                        <a:rPr kumimoji="0" lang="en-US" sz="3200" b="0" i="0" u="none" strike="noStrike" cap="none" normalizeH="0" baseline="0" dirty="0">
                          <a:ln>
                            <a:noFill/>
                          </a:ln>
                          <a:solidFill>
                            <a:schemeClr val="tx1"/>
                          </a:solidFill>
                          <a:effectLst/>
                          <a:latin typeface="Arial" charset="0"/>
                          <a:cs typeface="Arial" pitchFamily="34" charset="0"/>
                        </a:rPr>
                        <a:t> </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آمين</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utoShape 24">
            <a:hlinkClick r:id="rId2" action="ppaction://hlinksldjump" highlightClick="1"/>
          </p:cNvPr>
          <p:cNvSpPr>
            <a:spLocks noChangeArrowheads="1"/>
          </p:cNvSpPr>
          <p:nvPr/>
        </p:nvSpPr>
        <p:spPr bwMode="auto">
          <a:xfrm>
            <a:off x="8870964" y="6324600"/>
            <a:ext cx="2103424" cy="533400"/>
          </a:xfrm>
          <a:prstGeom prst="actionButtonBlank">
            <a:avLst/>
          </a:prstGeom>
          <a:solidFill>
            <a:srgbClr val="FFC000"/>
          </a:solidFill>
          <a:ln w="9525">
            <a:solidFill>
              <a:schemeClr val="tx1"/>
            </a:solidFill>
            <a:miter lim="800000"/>
            <a:headEnd/>
            <a:tailEnd/>
          </a:ln>
          <a:effectLst/>
        </p:spPr>
        <p:txBody>
          <a:bodyPr wrap="none" anchor="ctr"/>
          <a:lstStyle/>
          <a:p>
            <a:pPr algn="ctr">
              <a:lnSpc>
                <a:spcPct val="80000"/>
              </a:lnSpc>
              <a:spcBef>
                <a:spcPct val="0"/>
              </a:spcBef>
            </a:pPr>
            <a:r>
              <a:rPr lang="en-CA" sz="1600" b="1" dirty="0" err="1">
                <a:latin typeface="Arial" charset="0"/>
              </a:rPr>
              <a:t>Cyrillian</a:t>
            </a:r>
            <a:r>
              <a:rPr lang="en-CA" sz="1600" b="1" dirty="0">
                <a:latin typeface="Arial" charset="0"/>
              </a:rPr>
              <a:t> </a:t>
            </a:r>
            <a:r>
              <a:rPr lang="en-US" sz="1600" b="1" dirty="0">
                <a:latin typeface="Arial" charset="0"/>
              </a:rPr>
              <a:t>Litany </a:t>
            </a:r>
          </a:p>
          <a:p>
            <a:pPr algn="ctr" rtl="1">
              <a:lnSpc>
                <a:spcPct val="80000"/>
              </a:lnSpc>
              <a:spcBef>
                <a:spcPct val="0"/>
              </a:spcBef>
            </a:pPr>
            <a:r>
              <a:rPr lang="ar-EG" sz="1800" b="1" dirty="0">
                <a:latin typeface="Arial" charset="0"/>
              </a:rPr>
              <a:t>الطلبة الكيرلسى</a:t>
            </a:r>
            <a:endParaRPr lang="en-US" sz="18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4276" name="Group 180"/>
          <p:cNvGraphicFramePr>
            <a:graphicFrameLocks noGrp="1"/>
          </p:cNvGraphicFramePr>
          <p:nvPr/>
        </p:nvGraphicFramePr>
        <p:xfrm>
          <a:off x="301779" y="260592"/>
          <a:ext cx="10370831" cy="5593080"/>
        </p:xfrm>
        <a:graphic>
          <a:graphicData uri="http://schemas.openxmlformats.org/drawingml/2006/table">
            <a:tbl>
              <a:tblPr/>
              <a:tblGrid>
                <a:gridCol w="3889062">
                  <a:extLst>
                    <a:ext uri="{9D8B030D-6E8A-4147-A177-3AD203B41FA5}">
                      <a16:colId xmlns:a16="http://schemas.microsoft.com/office/drawing/2014/main" val="20000"/>
                    </a:ext>
                  </a:extLst>
                </a:gridCol>
                <a:gridCol w="4124763">
                  <a:extLst>
                    <a:ext uri="{9D8B030D-6E8A-4147-A177-3AD203B41FA5}">
                      <a16:colId xmlns:a16="http://schemas.microsoft.com/office/drawing/2014/main" val="20001"/>
                    </a:ext>
                  </a:extLst>
                </a:gridCol>
                <a:gridCol w="2357007">
                  <a:extLst>
                    <a:ext uri="{9D8B030D-6E8A-4147-A177-3AD203B41FA5}">
                      <a16:colId xmlns:a16="http://schemas.microsoft.com/office/drawing/2014/main" val="20002"/>
                    </a:ext>
                  </a:extLst>
                </a:gridCol>
              </a:tblGrid>
              <a:tr h="5472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Pen[</a:t>
                      </a:r>
                      <a:r>
                        <a:rPr kumimoji="0" lang="en-US" sz="2200" b="0" i="0" u="none" strike="noStrike" cap="none" normalizeH="0" baseline="0" dirty="0" err="1">
                          <a:ln>
                            <a:noFill/>
                          </a:ln>
                          <a:solidFill>
                            <a:schemeClr val="tx1"/>
                          </a:solidFill>
                          <a:effectLst/>
                          <a:latin typeface="Coptic1" pitchFamily="2" charset="0"/>
                          <a:cs typeface="Arial" charset="0"/>
                        </a:rPr>
                        <a:t>oic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Pennou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Pencwt</a:t>
                      </a:r>
                      <a:r>
                        <a:rPr kumimoji="0" lang="en-US" sz="2200" b="0" i="0" u="none" strike="noStrike" cap="none" normalizeH="0" baseline="0" dirty="0">
                          <a:ln>
                            <a:noFill/>
                          </a:ln>
                          <a:solidFill>
                            <a:schemeClr val="tx1"/>
                          </a:solidFill>
                          <a:effectLst/>
                          <a:latin typeface="Coptic1" pitchFamily="2" charset="0"/>
                          <a:cs typeface="Arial" charset="0"/>
                        </a:rPr>
                        <a:t>/r I/</a:t>
                      </a:r>
                      <a:r>
                        <a:rPr kumimoji="0" lang="en-US" sz="2200" b="0" i="0" u="none" strike="noStrike" cap="none" normalizeH="0" baseline="0" dirty="0" err="1">
                          <a:ln>
                            <a:noFill/>
                          </a:ln>
                          <a:solidFill>
                            <a:schemeClr val="tx1"/>
                          </a:solidFill>
                          <a:effectLst/>
                          <a:latin typeface="Coptic1" pitchFamily="2" charset="0"/>
                          <a:cs typeface="Arial" charset="0"/>
                        </a:rPr>
                        <a:t>couc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Pi,rictoc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mmof</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ep,w</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ebol</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nte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ninobi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ouwnq</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neneh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nn</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eyna</a:t>
                      </a:r>
                      <a:r>
                        <a:rPr kumimoji="0" lang="en-US" sz="2200" b="0" i="0" u="none" strike="noStrike" cap="none" normalizeH="0" baseline="0" dirty="0">
                          <a:ln>
                            <a:noFill/>
                          </a:ln>
                          <a:solidFill>
                            <a:schemeClr val="tx1"/>
                          </a:solidFill>
                          <a:effectLst/>
                          <a:latin typeface="Coptic1" pitchFamily="2" charset="0"/>
                          <a:cs typeface="Arial" charset="0"/>
                        </a:rPr>
                        <a:t>[I </a:t>
                      </a:r>
                      <a:r>
                        <a:rPr kumimoji="0" lang="en-US" sz="2200" b="0" i="0" u="none" strike="noStrike" cap="none" normalizeH="0" baseline="0" dirty="0" err="1">
                          <a:ln>
                            <a:noFill/>
                          </a:ln>
                          <a:solidFill>
                            <a:schemeClr val="tx1"/>
                          </a:solidFill>
                          <a:effectLst/>
                          <a:latin typeface="Coptic1" pitchFamily="2" charset="0"/>
                          <a:cs typeface="Arial" charset="0"/>
                        </a:rPr>
                        <a:t>ebolnq</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tf</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err="1">
                          <a:ln>
                            <a:noFill/>
                          </a:ln>
                          <a:solidFill>
                            <a:schemeClr val="tx1"/>
                          </a:solidFill>
                          <a:effectLst/>
                          <a:latin typeface="Coptic1" pitchFamily="2" charset="0"/>
                          <a:cs typeface="Arial" charset="0"/>
                        </a:rPr>
                        <a:t>Kurie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ele</a:t>
                      </a:r>
                      <a:r>
                        <a:rPr kumimoji="0" lang="fr-FR" sz="2400" b="0" i="0" u="none" strike="noStrike" cap="none" normalizeH="0" baseline="0" dirty="0">
                          <a:ln>
                            <a:noFill/>
                          </a:ln>
                          <a:solidFill>
                            <a:schemeClr val="tx1"/>
                          </a:solidFill>
                          <a:effectLst/>
                          <a:latin typeface="Coptic1" pitchFamily="2" charset="0"/>
                          <a:cs typeface="Arial" charset="0"/>
                        </a:rPr>
                        <a:t>/con. </a:t>
                      </a:r>
                      <a:r>
                        <a:rPr kumimoji="0" lang="fr-FR" sz="2400" b="0" i="0" u="none" strike="noStrike" cap="none" normalizeH="0" baseline="0" dirty="0" err="1">
                          <a:ln>
                            <a:noFill/>
                          </a:ln>
                          <a:solidFill>
                            <a:schemeClr val="tx1"/>
                          </a:solidFill>
                          <a:effectLst/>
                          <a:latin typeface="Coptic1" pitchFamily="2" charset="0"/>
                          <a:cs typeface="Arial" charset="0"/>
                        </a:rPr>
                        <a:t>Kurie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ele</a:t>
                      </a:r>
                      <a:r>
                        <a:rPr kumimoji="0" lang="fr-FR" sz="2400" b="0" i="0" u="none" strike="noStrike" cap="none" normalizeH="0" baseline="0" dirty="0">
                          <a:ln>
                            <a:noFill/>
                          </a:ln>
                          <a:solidFill>
                            <a:schemeClr val="tx1"/>
                          </a:solidFill>
                          <a:effectLst/>
                          <a:latin typeface="Coptic1" pitchFamily="2" charset="0"/>
                          <a:cs typeface="Arial" charset="0"/>
                        </a:rPr>
                        <a:t>/con. </a:t>
                      </a:r>
                      <a:r>
                        <a:rPr kumimoji="0" lang="fr-FR" sz="2400" b="0" i="0" u="none" strike="noStrike" cap="none" normalizeH="0" baseline="0" dirty="0" err="1">
                          <a:ln>
                            <a:noFill/>
                          </a:ln>
                          <a:solidFill>
                            <a:schemeClr val="tx1"/>
                          </a:solidFill>
                          <a:effectLst/>
                          <a:latin typeface="Coptic1" pitchFamily="2" charset="0"/>
                          <a:cs typeface="Arial" charset="0"/>
                        </a:rPr>
                        <a:t>Kurie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ele</a:t>
                      </a:r>
                      <a:r>
                        <a:rPr kumimoji="0" lang="fr-FR" sz="2400" b="0" i="0" u="none" strike="noStrike" cap="none" normalizeH="0" baseline="0" dirty="0">
                          <a:ln>
                            <a:noFill/>
                          </a:ln>
                          <a:solidFill>
                            <a:schemeClr val="tx1"/>
                          </a:solidFill>
                          <a:effectLst/>
                          <a:latin typeface="Coptic1" pitchFamily="2" charset="0"/>
                          <a:cs typeface="Arial" charset="0"/>
                        </a:rPr>
                        <a:t>/con.</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Seigneur Dieu et Sauveur Jésus Christ, donné pour la rémission des péchés, et vie éternelle à ceux qui en communient.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9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1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fr-CA" sz="4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Pitié Seigneur,</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Pitié Seigneur,</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Pitié Seigneur.</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ربَنا وإلهَنا ومُخلصنا يسوع المسيح، يُعطى لغفران الخطايا وحياة أبدية لمن يتناول منه.</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r>
                        <a:rPr kumimoji="0" lang="ar-EG" sz="3200" b="0" i="0" u="none" strike="noStrike" cap="none" normalizeH="0" baseline="0" dirty="0">
                          <a:ln>
                            <a:noFill/>
                          </a:ln>
                          <a:solidFill>
                            <a:schemeClr val="tx1"/>
                          </a:solidFill>
                          <a:effectLst/>
                          <a:latin typeface="Arial" charset="0"/>
                          <a:cs typeface="Arial" pitchFamily="34" charset="0"/>
                        </a:rPr>
                        <a:t>  </a:t>
                      </a:r>
                      <a:endParaRPr kumimoji="0" lang="fr-FR"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r>
                        <a:rPr kumimoji="0" lang="ar-EG" sz="2400" b="0" i="0" u="none" strike="noStrike" cap="none" normalizeH="0" baseline="0" dirty="0">
                          <a:ln>
                            <a:noFill/>
                          </a:ln>
                          <a:solidFill>
                            <a:schemeClr val="tx1"/>
                          </a:solidFill>
                          <a:effectLst/>
                          <a:latin typeface="Arial" charset="0"/>
                          <a:cs typeface="Arial" charset="0"/>
                        </a:rPr>
                        <a:t> </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utoShape 24">
            <a:hlinkClick r:id="rId3" action="ppaction://hlinksldjump" highlightClick="1"/>
          </p:cNvPr>
          <p:cNvSpPr>
            <a:spLocks noChangeArrowheads="1"/>
          </p:cNvSpPr>
          <p:nvPr/>
        </p:nvSpPr>
        <p:spPr bwMode="auto">
          <a:xfrm>
            <a:off x="8870964" y="6324600"/>
            <a:ext cx="2103424" cy="533400"/>
          </a:xfrm>
          <a:prstGeom prst="actionButtonBlank">
            <a:avLst/>
          </a:prstGeom>
          <a:solidFill>
            <a:srgbClr val="FFC000"/>
          </a:solidFill>
          <a:ln w="9525">
            <a:solidFill>
              <a:schemeClr val="tx1"/>
            </a:solidFill>
            <a:miter lim="800000"/>
            <a:headEnd/>
            <a:tailEnd/>
          </a:ln>
          <a:effectLst/>
        </p:spPr>
        <p:txBody>
          <a:bodyPr wrap="none" anchor="ctr"/>
          <a:lstStyle/>
          <a:p>
            <a:pPr algn="ctr">
              <a:lnSpc>
                <a:spcPct val="80000"/>
              </a:lnSpc>
              <a:spcBef>
                <a:spcPct val="0"/>
              </a:spcBef>
            </a:pPr>
            <a:r>
              <a:rPr lang="en-CA" sz="1600" b="1" dirty="0" err="1">
                <a:latin typeface="Arial" charset="0"/>
              </a:rPr>
              <a:t>Cyrillian</a:t>
            </a:r>
            <a:r>
              <a:rPr lang="en-CA" sz="1600" b="1" dirty="0">
                <a:latin typeface="Arial" charset="0"/>
              </a:rPr>
              <a:t> </a:t>
            </a:r>
            <a:r>
              <a:rPr lang="en-US" sz="1600" b="1" dirty="0">
                <a:latin typeface="Arial" charset="0"/>
              </a:rPr>
              <a:t>Litany </a:t>
            </a:r>
          </a:p>
          <a:p>
            <a:pPr algn="ctr" rtl="1">
              <a:lnSpc>
                <a:spcPct val="80000"/>
              </a:lnSpc>
              <a:spcBef>
                <a:spcPct val="0"/>
              </a:spcBef>
            </a:pPr>
            <a:r>
              <a:rPr lang="ar-EG" sz="1800" b="1" dirty="0">
                <a:latin typeface="Arial" charset="0"/>
              </a:rPr>
              <a:t>الطلبة الكيرلسى</a:t>
            </a:r>
            <a:endParaRPr lang="en-US" sz="1800" b="1" dirty="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98588" name="Group 156"/>
          <p:cNvGraphicFramePr>
            <a:graphicFrameLocks noGrp="1"/>
          </p:cNvGraphicFramePr>
          <p:nvPr>
            <p:ph/>
          </p:nvPr>
        </p:nvGraphicFramePr>
        <p:xfrm>
          <a:off x="301776" y="211837"/>
          <a:ext cx="10370833" cy="5809496"/>
        </p:xfrm>
        <a:graphic>
          <a:graphicData uri="http://schemas.openxmlformats.org/drawingml/2006/table">
            <a:tbl>
              <a:tblPr/>
              <a:tblGrid>
                <a:gridCol w="3961891">
                  <a:extLst>
                    <a:ext uri="{9D8B030D-6E8A-4147-A177-3AD203B41FA5}">
                      <a16:colId xmlns:a16="http://schemas.microsoft.com/office/drawing/2014/main" val="20000"/>
                    </a:ext>
                  </a:extLst>
                </a:gridCol>
                <a:gridCol w="3643388">
                  <a:extLst>
                    <a:ext uri="{9D8B030D-6E8A-4147-A177-3AD203B41FA5}">
                      <a16:colId xmlns:a16="http://schemas.microsoft.com/office/drawing/2014/main" val="20001"/>
                    </a:ext>
                  </a:extLst>
                </a:gridCol>
                <a:gridCol w="2765554">
                  <a:extLst>
                    <a:ext uri="{9D8B030D-6E8A-4147-A177-3AD203B41FA5}">
                      <a16:colId xmlns:a16="http://schemas.microsoft.com/office/drawing/2014/main" val="20002"/>
                    </a:ext>
                  </a:extLst>
                </a:gridCol>
              </a:tblGrid>
              <a:tr h="58094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nempsa</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a:t>
                      </a:r>
                      <a:r>
                        <a:rPr kumimoji="0" lang="en-US" sz="2800" b="0" i="0" u="none" strike="noStrike" cap="none" normalizeH="0" baseline="0" dirty="0">
                          <a:ln>
                            <a:noFill/>
                          </a:ln>
                          <a:solidFill>
                            <a:schemeClr val="tx1"/>
                          </a:solidFill>
                          <a:effectLst/>
                          <a:latin typeface="Coptic1" pitchFamily="2" charset="0"/>
                          <a:cs typeface="Arial" charset="0"/>
                        </a:rPr>
                        <a:t>/b : e[</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ebolqen</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ntak</a:t>
                      </a:r>
                      <a:r>
                        <a:rPr kumimoji="0" lang="en-US" sz="2800" b="0" i="0" u="none" strike="noStrike" cap="none" normalizeH="0" baseline="0" dirty="0">
                          <a:ln>
                            <a:noFill/>
                          </a:ln>
                          <a:solidFill>
                            <a:schemeClr val="tx1"/>
                          </a:solidFill>
                          <a:effectLst/>
                          <a:latin typeface="Coptic1" pitchFamily="2" charset="0"/>
                          <a:cs typeface="Arial" charset="0"/>
                        </a:rPr>
                        <a:t> : e </a:t>
                      </a:r>
                      <a:r>
                        <a:rPr kumimoji="0" lang="en-US" sz="2800" b="0" i="0" u="none" strike="noStrike" cap="none" normalizeH="0" baseline="0" dirty="0" err="1">
                          <a:ln>
                            <a:noFill/>
                          </a:ln>
                          <a:solidFill>
                            <a:schemeClr val="tx1"/>
                          </a:solidFill>
                          <a:effectLst/>
                          <a:latin typeface="Coptic1" pitchFamily="2" charset="0"/>
                          <a:cs typeface="Arial" charset="0"/>
                        </a:rPr>
                        <a:t>outoubo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a:t>
                      </a:r>
                      <a:r>
                        <a:rPr kumimoji="0" lang="en-US" sz="28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800" b="0" i="0" u="none" strike="noStrike" cap="none" normalizeH="0" baseline="0" dirty="0" err="1">
                          <a:ln>
                            <a:noFill/>
                          </a:ln>
                          <a:solidFill>
                            <a:schemeClr val="tx1"/>
                          </a:solidFill>
                          <a:effectLst/>
                          <a:latin typeface="Coptic1" pitchFamily="2" charset="0"/>
                          <a:cs typeface="Arial" charset="0"/>
                        </a:rPr>
                        <a:t>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nencwma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nenpneuma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ntenswpi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noucwma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nouwt</a:t>
                      </a:r>
                      <a:r>
                        <a:rPr kumimoji="0" lang="en-US" sz="2800" b="0" i="0" u="none" strike="noStrike" cap="none" normalizeH="0" baseline="0" dirty="0">
                          <a:ln>
                            <a:noFill/>
                          </a:ln>
                          <a:solidFill>
                            <a:schemeClr val="tx1"/>
                          </a:solidFill>
                          <a:effectLst/>
                          <a:latin typeface="Coptic1" pitchFamily="2" charset="0"/>
                          <a:cs typeface="Arial" charset="0"/>
                        </a:rPr>
                        <a:t> :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oupneuma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nouwt</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Rends nous tous digne, Ô notre Maître, de communier de Tes saints sacrements pour la purification de nos âmes,</a:t>
                      </a:r>
                      <a:r>
                        <a:rPr kumimoji="0" lang="en-US"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a:ln>
                            <a:noFill/>
                          </a:ln>
                          <a:solidFill>
                            <a:schemeClr val="tx1"/>
                          </a:solidFill>
                          <a:effectLst/>
                          <a:latin typeface="Arial" charset="0"/>
                          <a:cs typeface="Arial" charset="0"/>
                        </a:rPr>
                        <a:t>nos corps et nos esprits.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اجعَلنا مُستحقين كلنا يا سيدَنا أن نتناولَ من </a:t>
                      </a:r>
                      <a:r>
                        <a:rPr kumimoji="0" lang="ar-SA" sz="3600" b="0" i="0" u="none" strike="noStrike" cap="none" normalizeH="0" baseline="0" dirty="0" err="1">
                          <a:ln>
                            <a:noFill/>
                          </a:ln>
                          <a:solidFill>
                            <a:schemeClr val="tx1"/>
                          </a:solidFill>
                          <a:effectLst/>
                          <a:latin typeface="Arial" charset="0"/>
                          <a:cs typeface="Arial" charset="0"/>
                        </a:rPr>
                        <a:t>قدساتِكَ</a:t>
                      </a:r>
                      <a:r>
                        <a:rPr kumimoji="0" lang="ar-SA" sz="3600" b="0" i="0" u="none" strike="noStrike" cap="none" normalizeH="0" baseline="0" dirty="0">
                          <a:ln>
                            <a:noFill/>
                          </a:ln>
                          <a:solidFill>
                            <a:schemeClr val="tx1"/>
                          </a:solidFill>
                          <a:effectLst/>
                          <a:latin typeface="Arial" charset="0"/>
                          <a:cs typeface="Arial" charset="0"/>
                        </a:rPr>
                        <a:t> طهارة لأنفسنا</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وأجسادنا </a:t>
                      </a:r>
                      <a:r>
                        <a:rPr kumimoji="0" lang="ar-SA" sz="3600" b="0" i="0" u="none" strike="noStrike" cap="none" normalizeH="0" baseline="0" dirty="0" err="1">
                          <a:ln>
                            <a:noFill/>
                          </a:ln>
                          <a:solidFill>
                            <a:schemeClr val="tx1"/>
                          </a:solidFill>
                          <a:effectLst/>
                          <a:latin typeface="Arial" charset="0"/>
                          <a:cs typeface="Arial" charset="0"/>
                        </a:rPr>
                        <a:t>وأروحنا</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58613" name="Group 53"/>
          <p:cNvGraphicFramePr>
            <a:graphicFrameLocks noGrp="1"/>
          </p:cNvGraphicFramePr>
          <p:nvPr/>
        </p:nvGraphicFramePr>
        <p:xfrm>
          <a:off x="528601" y="608202"/>
          <a:ext cx="10144010" cy="6249798"/>
        </p:xfrm>
        <a:graphic>
          <a:graphicData uri="http://schemas.openxmlformats.org/drawingml/2006/table">
            <a:tbl>
              <a:tblPr/>
              <a:tblGrid>
                <a:gridCol w="2977046">
                  <a:extLst>
                    <a:ext uri="{9D8B030D-6E8A-4147-A177-3AD203B41FA5}">
                      <a16:colId xmlns:a16="http://schemas.microsoft.com/office/drawing/2014/main" val="20000"/>
                    </a:ext>
                  </a:extLst>
                </a:gridCol>
                <a:gridCol w="4079656">
                  <a:extLst>
                    <a:ext uri="{9D8B030D-6E8A-4147-A177-3AD203B41FA5}">
                      <a16:colId xmlns:a16="http://schemas.microsoft.com/office/drawing/2014/main" val="20001"/>
                    </a:ext>
                  </a:extLst>
                </a:gridCol>
                <a:gridCol w="3087308">
                  <a:extLst>
                    <a:ext uri="{9D8B030D-6E8A-4147-A177-3AD203B41FA5}">
                      <a16:colId xmlns:a16="http://schemas.microsoft.com/office/drawing/2014/main" val="20002"/>
                    </a:ext>
                  </a:extLst>
                </a:gridCol>
              </a:tblGrid>
              <a:tr h="762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sng" strike="noStrike" cap="none" normalizeH="0" baseline="0" dirty="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1858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c~tay</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te</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levons-nous.</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للصلاة قفوا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065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paix soit avec vous</a:t>
                      </a:r>
                      <a:r>
                        <a:rPr kumimoji="0" lang="en-US" sz="40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السلام لجميعكم</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a:t>
                      </a:r>
                      <a:r>
                        <a:rPr kumimoji="0" lang="fr-CA" sz="3600" b="0" i="0" u="sng" strike="noStrike" cap="none" normalizeH="0" baseline="0">
                          <a:ln>
                            <a:noFill/>
                          </a:ln>
                          <a:solidFill>
                            <a:srgbClr val="FF9900"/>
                          </a:solidFill>
                          <a:effectLst/>
                          <a:latin typeface="Arial" charset="0"/>
                          <a:cs typeface="Arial" charset="0"/>
                        </a:rPr>
                        <a:t>:</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Times New Roman" pitchFamily="18"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1458612" name="Group 52"/>
          <p:cNvGraphicFramePr>
            <a:graphicFrameLocks noGrp="1"/>
          </p:cNvGraphicFramePr>
          <p:nvPr>
            <p:ph/>
          </p:nvPr>
        </p:nvGraphicFramePr>
        <p:xfrm>
          <a:off x="365813" y="0"/>
          <a:ext cx="10334215" cy="518160"/>
        </p:xfrm>
        <a:graphic>
          <a:graphicData uri="http://schemas.openxmlformats.org/drawingml/2006/table">
            <a:tbl>
              <a:tblPr/>
              <a:tblGrid>
                <a:gridCol w="10334215">
                  <a:extLst>
                    <a:ext uri="{9D8B030D-6E8A-4147-A177-3AD203B41FA5}">
                      <a16:colId xmlns:a16="http://schemas.microsoft.com/office/drawing/2014/main" val="20000"/>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THE THREE LONG LITANIES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03342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94075" name="Group 27"/>
          <p:cNvGraphicFramePr>
            <a:graphicFrameLocks noGrp="1"/>
          </p:cNvGraphicFramePr>
          <p:nvPr>
            <p:ph/>
          </p:nvPr>
        </p:nvGraphicFramePr>
        <p:xfrm>
          <a:off x="301779" y="211837"/>
          <a:ext cx="10370831" cy="5233422"/>
        </p:xfrm>
        <a:graphic>
          <a:graphicData uri="http://schemas.openxmlformats.org/drawingml/2006/table">
            <a:tbl>
              <a:tblPr/>
              <a:tblGrid>
                <a:gridCol w="3653361">
                  <a:extLst>
                    <a:ext uri="{9D8B030D-6E8A-4147-A177-3AD203B41FA5}">
                      <a16:colId xmlns:a16="http://schemas.microsoft.com/office/drawing/2014/main" val="20000"/>
                    </a:ext>
                  </a:extLst>
                </a:gridCol>
                <a:gridCol w="4242613">
                  <a:extLst>
                    <a:ext uri="{9D8B030D-6E8A-4147-A177-3AD203B41FA5}">
                      <a16:colId xmlns:a16="http://schemas.microsoft.com/office/drawing/2014/main" val="20001"/>
                    </a:ext>
                  </a:extLst>
                </a:gridCol>
                <a:gridCol w="2474858">
                  <a:extLst>
                    <a:ext uri="{9D8B030D-6E8A-4147-A177-3AD203B41FA5}">
                      <a16:colId xmlns:a16="http://schemas.microsoft.com/office/drawing/2014/main" val="20002"/>
                    </a:ext>
                  </a:extLst>
                </a:gridCol>
              </a:tblGrid>
              <a:tr h="52334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ntenjimi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noumeroc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oukl</a:t>
                      </a:r>
                      <a:r>
                        <a:rPr kumimoji="0" lang="en-US" sz="3000" b="0" i="0" u="none" strike="noStrike" cap="none" normalizeH="0" baseline="0" dirty="0">
                          <a:ln>
                            <a:noFill/>
                          </a:ln>
                          <a:solidFill>
                            <a:schemeClr val="tx1"/>
                          </a:solidFill>
                          <a:effectLst/>
                          <a:latin typeface="Coptic1" pitchFamily="2" charset="0"/>
                          <a:cs typeface="Arial" charset="0"/>
                        </a:rPr>
                        <a:t>/roc :</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n/</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t/</a:t>
                      </a:r>
                      <a:r>
                        <a:rPr kumimoji="0" lang="en-US" sz="3000" b="0" i="0" u="none" strike="noStrike" cap="none" normalizeH="0" baseline="0" dirty="0" err="1">
                          <a:ln>
                            <a:noFill/>
                          </a:ln>
                          <a:solidFill>
                            <a:schemeClr val="tx1"/>
                          </a:solidFill>
                          <a:effectLst/>
                          <a:latin typeface="Coptic1" pitchFamily="2" charset="0"/>
                          <a:cs typeface="Arial" charset="0"/>
                        </a:rPr>
                        <a:t>rou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etauranak</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icjen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peneh</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900" b="0" i="0" u="none" strike="noStrike" cap="none" normalizeH="0" baseline="0" dirty="0">
                          <a:ln>
                            <a:noFill/>
                          </a:ln>
                          <a:solidFill>
                            <a:schemeClr val="tx1"/>
                          </a:solidFill>
                          <a:effectLst/>
                          <a:latin typeface="Arial" charset="0"/>
                          <a:cs typeface="Arial" charset="0"/>
                        </a:rPr>
                        <a:t>Afin que nous devenions un seul corps, et un seul esprit</a:t>
                      </a:r>
                      <a:r>
                        <a:rPr kumimoji="0" lang="en-US" sz="2900" b="0" i="0" u="none" strike="noStrike" cap="none" normalizeH="0" baseline="0" dirty="0">
                          <a:ln>
                            <a:noFill/>
                          </a:ln>
                          <a:solidFill>
                            <a:schemeClr val="tx1"/>
                          </a:solidFill>
                          <a:effectLst/>
                          <a:latin typeface="Arial" charset="0"/>
                          <a:cs typeface="Arial" charset="0"/>
                        </a:rPr>
                        <a:t> </a:t>
                      </a:r>
                      <a:r>
                        <a:rPr kumimoji="0" lang="fr-CA" sz="2900" b="0" i="0" u="none" strike="noStrike" cap="none" normalizeH="0" baseline="0" dirty="0">
                          <a:ln>
                            <a:noFill/>
                          </a:ln>
                          <a:solidFill>
                            <a:schemeClr val="tx1"/>
                          </a:solidFill>
                          <a:effectLst/>
                          <a:latin typeface="Arial" charset="0"/>
                          <a:cs typeface="Arial" charset="0"/>
                        </a:rPr>
                        <a:t>et que nous trouvions une part et un héritage avec tous les saints qui T’ont plu dès l’origine …</a:t>
                      </a:r>
                      <a:r>
                        <a:rPr kumimoji="0" lang="en-US" sz="2500" b="0" i="0" u="none" strike="noStrike" cap="none" normalizeH="0" baseline="0" dirty="0">
                          <a:ln>
                            <a:noFill/>
                          </a:ln>
                          <a:solidFill>
                            <a:schemeClr val="tx1"/>
                          </a:solidFill>
                          <a:effectLst/>
                          <a:latin typeface="Arial" charset="0"/>
                          <a:cs typeface="Arial" charset="0"/>
                        </a:rPr>
                        <a:t> </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لكى</a:t>
                      </a:r>
                      <a:r>
                        <a:rPr kumimoji="0" lang="ar-SA" sz="2800" b="0" i="0" u="none" strike="noStrike" cap="none" normalizeH="0" baseline="0" dirty="0">
                          <a:ln>
                            <a:noFill/>
                          </a:ln>
                          <a:solidFill>
                            <a:schemeClr val="tx1"/>
                          </a:solidFill>
                          <a:effectLst/>
                          <a:latin typeface="Arial" charset="0"/>
                          <a:cs typeface="Arial" charset="0"/>
                        </a:rPr>
                        <a:t> نكونَ جسداً واحداً وروحاً واحداً</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ونجد نصيباً وميراثاً مع جميع القديسين الذين أرضوكَ منذ البدء</a:t>
                      </a:r>
                      <a:r>
                        <a:rPr kumimoji="0" lang="ar-EG"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94072" name="AutoShape 24">
            <a:hlinkClick r:id="rId2" action="ppaction://hlinksldjump" highlightClick="1"/>
          </p:cNvPr>
          <p:cNvSpPr>
            <a:spLocks noChangeArrowheads="1"/>
          </p:cNvSpPr>
          <p:nvPr/>
        </p:nvSpPr>
        <p:spPr bwMode="auto">
          <a:xfrm>
            <a:off x="8505151" y="6324600"/>
            <a:ext cx="2469237" cy="5334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600" b="1" dirty="0">
                <a:latin typeface="Arial" charset="0"/>
              </a:rPr>
              <a:t>Gregorian Litany #1</a:t>
            </a:r>
          </a:p>
          <a:p>
            <a:pPr algn="ctr" rtl="1">
              <a:lnSpc>
                <a:spcPct val="80000"/>
              </a:lnSpc>
              <a:spcBef>
                <a:spcPct val="0"/>
              </a:spcBef>
            </a:pPr>
            <a:r>
              <a:rPr lang="ar-EG" sz="1800" b="1" dirty="0">
                <a:latin typeface="Arial" charset="0"/>
              </a:rPr>
              <a:t>الطلبة </a:t>
            </a:r>
            <a:r>
              <a:rPr lang="ar-EG" sz="1800" b="1" dirty="0" err="1">
                <a:latin typeface="Arial" charset="0"/>
              </a:rPr>
              <a:t>الأغريغورى</a:t>
            </a:r>
            <a:r>
              <a:rPr lang="ar-EG" sz="1800" b="1" dirty="0">
                <a:latin typeface="Arial" charset="0"/>
              </a:rPr>
              <a:t> الأولى</a:t>
            </a:r>
            <a:endParaRPr lang="en-US" sz="18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699458" name="Text Box 2"/>
          <p:cNvSpPr txBox="1">
            <a:spLocks noChangeArrowheads="1"/>
          </p:cNvSpPr>
          <p:nvPr/>
        </p:nvSpPr>
        <p:spPr bwMode="auto">
          <a:xfrm>
            <a:off x="731626" y="304801"/>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dirty="0">
                <a:latin typeface="Arial" charset="0"/>
              </a:rPr>
              <a:t>Les </a:t>
            </a:r>
            <a:r>
              <a:rPr lang="en-US" b="1" dirty="0" err="1">
                <a:latin typeface="Arial" charset="0"/>
              </a:rPr>
              <a:t>sept</a:t>
            </a:r>
            <a:r>
              <a:rPr lang="en-US" b="1" dirty="0">
                <a:latin typeface="Arial" charset="0"/>
              </a:rPr>
              <a:t> </a:t>
            </a:r>
            <a:r>
              <a:rPr lang="en-US" b="1" dirty="0" err="1">
                <a:latin typeface="Arial" charset="0"/>
              </a:rPr>
              <a:t>courtes</a:t>
            </a:r>
            <a:r>
              <a:rPr lang="en-US" b="1" dirty="0">
                <a:latin typeface="Arial" charset="0"/>
              </a:rPr>
              <a:t> </a:t>
            </a:r>
            <a:r>
              <a:rPr lang="en-US" b="1" dirty="0" err="1">
                <a:latin typeface="Arial" charset="0"/>
              </a:rPr>
              <a:t>oraisons</a:t>
            </a:r>
            <a:r>
              <a:rPr lang="en-US" b="1" dirty="0">
                <a:latin typeface="Arial" charset="0"/>
              </a:rPr>
              <a:t> </a:t>
            </a:r>
          </a:p>
        </p:txBody>
      </p:sp>
      <p:graphicFrame>
        <p:nvGraphicFramePr>
          <p:cNvPr id="7699556" name="Group 100"/>
          <p:cNvGraphicFramePr>
            <a:graphicFrameLocks noGrp="1"/>
          </p:cNvGraphicFramePr>
          <p:nvPr/>
        </p:nvGraphicFramePr>
        <p:xfrm>
          <a:off x="437147" y="1371600"/>
          <a:ext cx="10235462" cy="3797808"/>
        </p:xfrm>
        <a:graphic>
          <a:graphicData uri="http://schemas.openxmlformats.org/drawingml/2006/table">
            <a:tbl>
              <a:tblPr/>
              <a:tblGrid>
                <a:gridCol w="3489362">
                  <a:extLst>
                    <a:ext uri="{9D8B030D-6E8A-4147-A177-3AD203B41FA5}">
                      <a16:colId xmlns:a16="http://schemas.microsoft.com/office/drawing/2014/main" val="20000"/>
                    </a:ext>
                  </a:extLst>
                </a:gridCol>
                <a:gridCol w="3489362">
                  <a:extLst>
                    <a:ext uri="{9D8B030D-6E8A-4147-A177-3AD203B41FA5}">
                      <a16:colId xmlns:a16="http://schemas.microsoft.com/office/drawing/2014/main" val="20001"/>
                    </a:ext>
                  </a:extLst>
                </a:gridCol>
                <a:gridCol w="3256738">
                  <a:extLst>
                    <a:ext uri="{9D8B030D-6E8A-4147-A177-3AD203B41FA5}">
                      <a16:colId xmlns:a16="http://schemas.microsoft.com/office/drawing/2014/main" val="20002"/>
                    </a:ext>
                  </a:extLst>
                </a:gridCol>
              </a:tblGrid>
              <a:tr h="315595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hir</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tekouimmauatc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nkayolik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napoctolik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nekkl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cia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de la paix de Ton église, une, unique, sainte, universelle et apostolique.</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charset="0"/>
                        </a:rPr>
                        <a:t>أذكر يا رب سلام كنيستِكَ الواحدة الوحيدة المقدّسة الجامعة الرسولية.</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00489" name="Group 9"/>
          <p:cNvGraphicFramePr>
            <a:graphicFrameLocks noGrp="1"/>
          </p:cNvGraphicFramePr>
          <p:nvPr/>
        </p:nvGraphicFramePr>
        <p:xfrm>
          <a:off x="182906" y="1152525"/>
          <a:ext cx="10425669" cy="2590800"/>
        </p:xfrm>
        <a:graphic>
          <a:graphicData uri="http://schemas.openxmlformats.org/drawingml/2006/table">
            <a:tbl>
              <a:tblPr/>
              <a:tblGrid>
                <a:gridCol w="10425669">
                  <a:extLst>
                    <a:ext uri="{9D8B030D-6E8A-4147-A177-3AD203B41FA5}">
                      <a16:colId xmlns:a16="http://schemas.microsoft.com/office/drawing/2014/main" val="20000"/>
                    </a:ext>
                  </a:extLst>
                </a:gridCol>
              </a:tblGrid>
              <a:tr h="259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700589" name="Group 109"/>
          <p:cNvGraphicFramePr>
            <a:graphicFrameLocks noGrp="1"/>
          </p:cNvGraphicFramePr>
          <p:nvPr/>
        </p:nvGraphicFramePr>
        <p:xfrm>
          <a:off x="528601" y="440437"/>
          <a:ext cx="10144009" cy="5580896"/>
        </p:xfrm>
        <a:graphic>
          <a:graphicData uri="http://schemas.openxmlformats.org/drawingml/2006/table">
            <a:tbl>
              <a:tblPr/>
              <a:tblGrid>
                <a:gridCol w="3342912">
                  <a:extLst>
                    <a:ext uri="{9D8B030D-6E8A-4147-A177-3AD203B41FA5}">
                      <a16:colId xmlns:a16="http://schemas.microsoft.com/office/drawing/2014/main" val="20000"/>
                    </a:ext>
                  </a:extLst>
                </a:gridCol>
                <a:gridCol w="3919276">
                  <a:extLst>
                    <a:ext uri="{9D8B030D-6E8A-4147-A177-3AD203B41FA5}">
                      <a16:colId xmlns:a16="http://schemas.microsoft.com/office/drawing/2014/main" val="20001"/>
                    </a:ext>
                  </a:extLst>
                </a:gridCol>
                <a:gridCol w="2881821">
                  <a:extLst>
                    <a:ext uri="{9D8B030D-6E8A-4147-A177-3AD203B41FA5}">
                      <a16:colId xmlns:a16="http://schemas.microsoft.com/office/drawing/2014/main" val="20002"/>
                    </a:ext>
                  </a:extLst>
                </a:gridCol>
              </a:tblGrid>
              <a:tr h="55808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Proceuxacye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onsu</a:t>
                      </a:r>
                      <a:r>
                        <a:rPr kumimoji="0" lang="en-US" sz="2600" b="0" i="0" u="none" strike="noStrike" cap="none" normalizeH="0" baseline="0" dirty="0">
                          <a:ln>
                            <a:noFill/>
                          </a:ln>
                          <a:solidFill>
                            <a:schemeClr val="tx1"/>
                          </a:solidFill>
                          <a:effectLst/>
                          <a:latin typeface="Coptic1" pitchFamily="2" charset="0"/>
                          <a:cs typeface="Arial" charset="0"/>
                        </a:rPr>
                        <a:t> t/c </a:t>
                      </a:r>
                      <a:r>
                        <a:rPr kumimoji="0" lang="en-US" sz="2600" b="0" i="0" u="none" strike="noStrike" cap="none" normalizeH="0" baseline="0" dirty="0" err="1">
                          <a:ln>
                            <a:noFill/>
                          </a:ln>
                          <a:solidFill>
                            <a:schemeClr val="tx1"/>
                          </a:solidFill>
                          <a:effectLst/>
                          <a:latin typeface="Coptic1" pitchFamily="2" charset="0"/>
                          <a:cs typeface="Arial" charset="0"/>
                        </a:rPr>
                        <a:t>ir</a:t>
                      </a:r>
                      <a:r>
                        <a:rPr kumimoji="0" lang="en-US" sz="2600" b="0" i="0" u="none" strike="noStrike" cap="none" normalizeH="0" baseline="0" dirty="0">
                          <a:ln>
                            <a:noFill/>
                          </a:ln>
                          <a:solidFill>
                            <a:schemeClr val="tx1"/>
                          </a:solidFill>
                          <a:effectLst/>
                          <a:latin typeface="Coptic1" pitchFamily="2" charset="0"/>
                          <a:cs typeface="Arial" charset="0"/>
                        </a:rPr>
                        <a:t>/n/c t/c </a:t>
                      </a:r>
                      <a:r>
                        <a:rPr kumimoji="0" lang="en-US" sz="2600" b="0" i="0" u="none" strike="noStrike" cap="none" normalizeH="0" baseline="0" dirty="0" err="1">
                          <a:ln>
                            <a:noFill/>
                          </a:ln>
                          <a:solidFill>
                            <a:schemeClr val="tx1"/>
                          </a:solidFill>
                          <a:effectLst/>
                          <a:latin typeface="Coptic1" pitchFamily="2" charset="0"/>
                          <a:cs typeface="Arial" charset="0"/>
                        </a:rPr>
                        <a:t>agiac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mon</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kayolik</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apoctolik</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oryodoxou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yeou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ekkl</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ciac</a:t>
                      </a:r>
                      <a:r>
                        <a:rPr kumimoji="0" lang="en-US" sz="2600" b="0" i="0" u="none" strike="noStrike" cap="none" normalizeH="0" baseline="0" dirty="0">
                          <a:ln>
                            <a:noFill/>
                          </a:ln>
                          <a:solidFill>
                            <a:schemeClr val="tx1"/>
                          </a:solidFill>
                          <a:effectLst/>
                          <a:latin typeface="Coptic1" pitchFamily="2" charset="0"/>
                          <a:cs typeface="Arial" charset="0"/>
                        </a:rPr>
                        <a:t>.</a:t>
                      </a:r>
                      <a:endParaRPr kumimoji="0" lang="ar-EG"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Kurie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la paix de l’église orthodoxe de Dieu, une, sainte, universelle, et apostolique.</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Pitié Seigneur.</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صلوا من أجل سلام كنيسَة الله الواحدة المقدّسة الجامعة </a:t>
                      </a:r>
                      <a:r>
                        <a:rPr kumimoji="0" lang="ar-SA" sz="3000" b="0" i="0" u="none" strike="noStrike" cap="none" normalizeH="0" baseline="0" dirty="0" err="1">
                          <a:ln>
                            <a:noFill/>
                          </a:ln>
                          <a:solidFill>
                            <a:schemeClr val="tx1"/>
                          </a:solidFill>
                          <a:effectLst/>
                          <a:latin typeface="Arial" charset="0"/>
                          <a:cs typeface="Arial" charset="0"/>
                        </a:rPr>
                        <a:t>الرسولية</a:t>
                      </a:r>
                      <a:r>
                        <a:rPr kumimoji="0" lang="ar-SA" sz="3000" b="0" i="0" u="none" strike="noStrike" cap="none" normalizeH="0" baseline="0" dirty="0">
                          <a:ln>
                            <a:noFill/>
                          </a:ln>
                          <a:solidFill>
                            <a:schemeClr val="tx1"/>
                          </a:solidFill>
                          <a:effectLst/>
                          <a:latin typeface="Arial" charset="0"/>
                          <a:cs typeface="Arial" charset="0"/>
                        </a:rPr>
                        <a:t> الأرثوذكسية</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1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يا ربُ ارحم.</a:t>
                      </a:r>
                      <a:endParaRPr kumimoji="0" lang="en-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01596" name="Group 92"/>
          <p:cNvGraphicFramePr>
            <a:graphicFrameLocks noGrp="1"/>
          </p:cNvGraphicFramePr>
          <p:nvPr>
            <p:ph/>
          </p:nvPr>
        </p:nvGraphicFramePr>
        <p:xfrm>
          <a:off x="365813" y="76201"/>
          <a:ext cx="10306797" cy="5081022"/>
        </p:xfrm>
        <a:graphic>
          <a:graphicData uri="http://schemas.openxmlformats.org/drawingml/2006/table">
            <a:tbl>
              <a:tblPr/>
              <a:tblGrid>
                <a:gridCol w="3880206">
                  <a:extLst>
                    <a:ext uri="{9D8B030D-6E8A-4147-A177-3AD203B41FA5}">
                      <a16:colId xmlns:a16="http://schemas.microsoft.com/office/drawing/2014/main" val="20000"/>
                    </a:ext>
                  </a:extLst>
                </a:gridCol>
                <a:gridCol w="3516436">
                  <a:extLst>
                    <a:ext uri="{9D8B030D-6E8A-4147-A177-3AD203B41FA5}">
                      <a16:colId xmlns:a16="http://schemas.microsoft.com/office/drawing/2014/main" val="20001"/>
                    </a:ext>
                  </a:extLst>
                </a:gridCol>
                <a:gridCol w="2910155">
                  <a:extLst>
                    <a:ext uri="{9D8B030D-6E8A-4147-A177-3AD203B41FA5}">
                      <a16:colId xmlns:a16="http://schemas.microsoft.com/office/drawing/2014/main" val="20002"/>
                    </a:ext>
                  </a:extLst>
                </a:gridCol>
              </a:tblGrid>
              <a:tr h="50810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7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Yai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etakjvoc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picnof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ettai</a:t>
                      </a:r>
                      <a:r>
                        <a:rPr kumimoji="0" lang="en-US" sz="2800" b="0" i="0" u="none" strike="noStrike" cap="none" normalizeH="0" baseline="0" dirty="0">
                          <a:ln>
                            <a:noFill/>
                          </a:ln>
                          <a:solidFill>
                            <a:schemeClr val="tx1"/>
                          </a:solidFill>
                          <a:effectLst/>
                          <a:latin typeface="Coptic1" pitchFamily="2" charset="0"/>
                          <a:cs typeface="Arial" charset="0"/>
                        </a:rPr>
                        <a:t>/out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Pek,rictoc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Areh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ouhir</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niepickopoc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nq</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tc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Celle que Tu as rachetée par le sang précieux de Ton Christ.  Maintiens-la en paix ainsi que tous les évêques orthodoxes qui sont dans son sein.</a:t>
                      </a:r>
                      <a:r>
                        <a:rPr kumimoji="0" lang="fr-CA" sz="3400" b="0" i="0" u="none" strike="noStrike" cap="none" normalizeH="0" baseline="0" dirty="0">
                          <a:ln>
                            <a:noFill/>
                          </a:ln>
                          <a:solidFill>
                            <a:schemeClr val="tx1"/>
                          </a:solidFill>
                          <a:effectLst/>
                          <a:latin typeface="Arial" charset="0"/>
                          <a:cs typeface="Arial" charset="0"/>
                        </a:rPr>
                        <a:t> </a:t>
                      </a:r>
                      <a:endParaRPr kumimoji="0" lang="en-US" sz="3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هذه التى اقتنيتهَا لكَ بالدم الكريم الذى لمسيحِكَ احفظها بسلام وجميع الأساقفة</a:t>
                      </a:r>
                      <a:r>
                        <a:rPr kumimoji="0" lang="fr-FR" sz="2800" b="0" i="0" u="none" strike="noStrike" cap="none" normalizeH="0" baseline="0" dirty="0">
                          <a:ln>
                            <a:noFill/>
                          </a:ln>
                          <a:solidFill>
                            <a:schemeClr val="tx1"/>
                          </a:solidFill>
                          <a:effectLst/>
                          <a:latin typeface="Arial" charset="0"/>
                          <a:cs typeface="Arial" pitchFamily="34" charset="0"/>
                        </a:rPr>
                        <a:t> </a:t>
                      </a:r>
                      <a:r>
                        <a:rPr kumimoji="0" lang="ar-EG" sz="2800" b="0" i="0" u="none" strike="noStrike" cap="none" normalizeH="0" baseline="0" dirty="0">
                          <a:ln>
                            <a:noFill/>
                          </a:ln>
                          <a:solidFill>
                            <a:schemeClr val="tx1"/>
                          </a:solidFill>
                          <a:effectLst/>
                          <a:latin typeface="Arial" charset="0"/>
                          <a:cs typeface="Arial" pitchFamily="34" charset="0"/>
                        </a:rPr>
                        <a:t>الأرثوذكسيين</a:t>
                      </a:r>
                      <a:r>
                        <a:rPr kumimoji="0" lang="fr-FR"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الذين فيها</a:t>
                      </a:r>
                      <a:r>
                        <a:rPr kumimoji="0" lang="ar-SA" sz="3600" b="0" i="0" u="none" strike="noStrike" cap="none" normalizeH="0" baseline="0" dirty="0">
                          <a:ln>
                            <a:noFill/>
                          </a:ln>
                          <a:solidFill>
                            <a:schemeClr val="tx1"/>
                          </a:solidFill>
                          <a:effectLst/>
                          <a:latin typeface="Arial" charset="0"/>
                          <a:cs typeface="Arial" pitchFamily="34" charset="0"/>
                        </a:rPr>
                        <a:t>.</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37778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23756" name="Group 12"/>
          <p:cNvGraphicFramePr>
            <a:graphicFrameLocks noGrp="1"/>
          </p:cNvGraphicFramePr>
          <p:nvPr>
            <p:ph/>
          </p:nvPr>
        </p:nvGraphicFramePr>
        <p:xfrm>
          <a:off x="647472" y="1804422"/>
          <a:ext cx="9679444" cy="3352800"/>
        </p:xfrm>
        <a:graphic>
          <a:graphicData uri="http://schemas.openxmlformats.org/drawingml/2006/table">
            <a:tbl>
              <a:tblPr/>
              <a:tblGrid>
                <a:gridCol w="5782526">
                  <a:extLst>
                    <a:ext uri="{9D8B030D-6E8A-4147-A177-3AD203B41FA5}">
                      <a16:colId xmlns:a16="http://schemas.microsoft.com/office/drawing/2014/main" val="20000"/>
                    </a:ext>
                  </a:extLst>
                </a:gridCol>
                <a:gridCol w="3896918">
                  <a:extLst>
                    <a:ext uri="{9D8B030D-6E8A-4147-A177-3AD203B41FA5}">
                      <a16:colId xmlns:a16="http://schemas.microsoft.com/office/drawing/2014/main" val="20001"/>
                    </a:ext>
                  </a:extLst>
                </a:gridCol>
              </a:tblGrid>
              <a:tr h="335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En premier lieu, souviens-Toi Seigneur, de notre béni et honorable archevêque, notre patriarche pape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a:t>
                      </a:r>
                      <a:r>
                        <a:rPr kumimoji="0" lang="fr-CA" sz="2600" b="0" i="0" u="none" strike="noStrike" cap="none" normalizeH="0" baseline="0" dirty="0" err="1">
                          <a:ln>
                            <a:noFill/>
                          </a:ln>
                          <a:solidFill>
                            <a:schemeClr val="tx1"/>
                          </a:solidFill>
                          <a:effectLst/>
                          <a:latin typeface="Arial" charset="0"/>
                          <a:cs typeface="Arial" charset="0"/>
                        </a:rPr>
                        <a:t>Tawadros</a:t>
                      </a:r>
                      <a:r>
                        <a:rPr kumimoji="0" lang="fr-CA" sz="2600" b="0" i="0" u="none" strike="noStrike" cap="none" normalizeH="0" baseline="0" dirty="0">
                          <a:ln>
                            <a:noFill/>
                          </a:ln>
                          <a:solidFill>
                            <a:schemeClr val="tx1"/>
                          </a:solidFill>
                          <a:effectLst/>
                          <a:latin typeface="Arial" charset="0"/>
                          <a:cs typeface="Arial" charset="0"/>
                        </a:rPr>
                        <a:t> II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وأولاً أذكر يا رب أبانا </a:t>
                      </a:r>
                      <a:r>
                        <a:rPr kumimoji="0" lang="ar-EG" sz="3000" b="0" i="0" u="none" strike="noStrike" cap="none" normalizeH="0" baseline="0" dirty="0">
                          <a:ln>
                            <a:noFill/>
                          </a:ln>
                          <a:solidFill>
                            <a:schemeClr val="tx1"/>
                          </a:solidFill>
                          <a:effectLst/>
                          <a:latin typeface="Arial" charset="0"/>
                          <a:cs typeface="Arial" charset="0"/>
                        </a:rPr>
                        <a:t>ا</a:t>
                      </a:r>
                      <a:r>
                        <a:rPr kumimoji="0" lang="ar-SA" sz="3000" b="0" i="0" u="none" strike="noStrike" cap="none" normalizeH="0" baseline="0" dirty="0" err="1">
                          <a:ln>
                            <a:noFill/>
                          </a:ln>
                          <a:solidFill>
                            <a:schemeClr val="tx1"/>
                          </a:solidFill>
                          <a:effectLst/>
                          <a:latin typeface="Arial" charset="0"/>
                          <a:cs typeface="Arial" charset="0"/>
                        </a:rPr>
                        <a:t>لطوباوى</a:t>
                      </a:r>
                      <a:r>
                        <a:rPr kumimoji="0" lang="ar-SA" sz="3000" b="0" i="0" u="none" strike="noStrike" cap="none" normalizeH="0" baseline="0" dirty="0">
                          <a:ln>
                            <a:noFill/>
                          </a:ln>
                          <a:solidFill>
                            <a:schemeClr val="tx1"/>
                          </a:solidFill>
                          <a:effectLst/>
                          <a:latin typeface="Arial" charset="0"/>
                          <a:cs typeface="Arial" charset="0"/>
                        </a:rPr>
                        <a:t> المُكرّم رئيس الأساقفة </a:t>
                      </a:r>
                      <a:r>
                        <a:rPr kumimoji="0" lang="ar-SA" sz="3000" b="0" i="0" u="none" strike="noStrike" cap="none" normalizeH="0" baseline="0" dirty="0" err="1">
                          <a:ln>
                            <a:noFill/>
                          </a:ln>
                          <a:solidFill>
                            <a:schemeClr val="tx1"/>
                          </a:solidFill>
                          <a:effectLst/>
                          <a:latin typeface="Arial" charset="0"/>
                          <a:cs typeface="Arial" charset="0"/>
                        </a:rPr>
                        <a:t>بطريركنا</a:t>
                      </a:r>
                      <a:r>
                        <a:rPr kumimoji="0" lang="ar-SA" sz="3000" b="0" i="0" u="none" strike="noStrike" cap="none" normalizeH="0" baseline="0" dirty="0">
                          <a:ln>
                            <a:noFill/>
                          </a:ln>
                          <a:solidFill>
                            <a:schemeClr val="tx1"/>
                          </a:solidFill>
                          <a:effectLst/>
                          <a:latin typeface="Arial" charset="0"/>
                          <a:cs typeface="Arial" charset="0"/>
                        </a:rPr>
                        <a:t> البابا أنبا </a:t>
                      </a:r>
                      <a:r>
                        <a:rPr kumimoji="0" lang="ar-EG" sz="3000" b="0" i="0" u="none" strike="noStrike" cap="none" normalizeH="0" baseline="0" dirty="0" err="1">
                          <a:ln>
                            <a:noFill/>
                          </a:ln>
                          <a:solidFill>
                            <a:schemeClr val="tx1"/>
                          </a:solidFill>
                          <a:effectLst/>
                          <a:latin typeface="Arial" charset="0"/>
                          <a:cs typeface="Arial" charset="0"/>
                        </a:rPr>
                        <a:t>شنوده</a:t>
                      </a:r>
                      <a:r>
                        <a:rPr kumimoji="0" lang="ar-EG" sz="3000" b="0" i="0" u="none" strike="noStrike" cap="none" normalizeH="0" baseline="0" dirty="0">
                          <a:ln>
                            <a:noFill/>
                          </a:ln>
                          <a:solidFill>
                            <a:schemeClr val="tx1"/>
                          </a:solidFill>
                          <a:effectLst/>
                          <a:latin typeface="Arial" charset="0"/>
                          <a:cs typeface="Arial" charset="0"/>
                        </a:rPr>
                        <a:t> الثالث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03645" name="Group 93"/>
          <p:cNvGraphicFramePr>
            <a:graphicFrameLocks noGrp="1"/>
          </p:cNvGraphicFramePr>
          <p:nvPr>
            <p:ph/>
          </p:nvPr>
        </p:nvGraphicFramePr>
        <p:xfrm>
          <a:off x="301779" y="211837"/>
          <a:ext cx="10370831" cy="4700016"/>
        </p:xfrm>
        <a:graphic>
          <a:graphicData uri="http://schemas.openxmlformats.org/drawingml/2006/table">
            <a:tbl>
              <a:tblPr/>
              <a:tblGrid>
                <a:gridCol w="3802639">
                  <a:extLst>
                    <a:ext uri="{9D8B030D-6E8A-4147-A177-3AD203B41FA5}">
                      <a16:colId xmlns:a16="http://schemas.microsoft.com/office/drawing/2014/main" val="20000"/>
                    </a:ext>
                  </a:extLst>
                </a:gridCol>
                <a:gridCol w="3728560">
                  <a:extLst>
                    <a:ext uri="{9D8B030D-6E8A-4147-A177-3AD203B41FA5}">
                      <a16:colId xmlns:a16="http://schemas.microsoft.com/office/drawing/2014/main" val="20001"/>
                    </a:ext>
                  </a:extLst>
                </a:gridCol>
                <a:gridCol w="2839632">
                  <a:extLst>
                    <a:ext uri="{9D8B030D-6E8A-4147-A177-3AD203B41FA5}">
                      <a16:colId xmlns:a16="http://schemas.microsoft.com/office/drawing/2014/main" val="20002"/>
                    </a:ext>
                  </a:extLst>
                </a:gridCol>
              </a:tblGrid>
              <a:tr h="46573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Proceuxacye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onsu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ar,ierewc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mwn</a:t>
                      </a:r>
                      <a:r>
                        <a:rPr kumimoji="0" lang="en-US" sz="2800" b="0" i="0" u="none" strike="noStrike" cap="none" normalizeH="0" baseline="0" dirty="0">
                          <a:ln>
                            <a:noFill/>
                          </a:ln>
                          <a:solidFill>
                            <a:schemeClr val="tx1"/>
                          </a:solidFill>
                          <a:effectLst/>
                          <a:latin typeface="Coptic1" pitchFamily="2" charset="0"/>
                          <a:cs typeface="Arial" charset="0"/>
                        </a:rPr>
                        <a:t> papa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 papa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ar,iepickopou</a:t>
                      </a:r>
                      <a:r>
                        <a:rPr kumimoji="0" lang="en-US" sz="2800" b="0" i="0" u="none" strike="noStrike" cap="none" normalizeH="0" baseline="0" dirty="0">
                          <a:ln>
                            <a:noFill/>
                          </a:ln>
                          <a:solidFill>
                            <a:schemeClr val="tx1"/>
                          </a:solidFill>
                          <a:effectLst/>
                          <a:latin typeface="Coptic1" pitchFamily="2" charset="0"/>
                          <a:cs typeface="Arial" charset="0"/>
                        </a:rPr>
                        <a:t> t/c </a:t>
                      </a:r>
                      <a:r>
                        <a:rPr kumimoji="0" lang="en-US" sz="2800" b="0" i="0" u="none" strike="noStrike" cap="none" normalizeH="0" baseline="0" dirty="0" err="1">
                          <a:ln>
                            <a:noFill/>
                          </a:ln>
                          <a:solidFill>
                            <a:schemeClr val="tx1"/>
                          </a:solidFill>
                          <a:effectLst/>
                          <a:latin typeface="Coptic1" pitchFamily="2" charset="0"/>
                          <a:cs typeface="Arial" charset="0"/>
                        </a:rPr>
                        <a:t>megalo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polewc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Alexan-driac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oryodoxwn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epickopwn</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Diacre:</a:t>
                      </a:r>
                      <a:endParaRPr kumimoji="0" lang="ar-EG"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Priez</a:t>
                      </a:r>
                      <a:r>
                        <a:rPr kumimoji="0" lang="en-US" sz="2800" b="0" i="0" u="none" strike="noStrike" cap="none" normalizeH="0" baseline="0" dirty="0">
                          <a:ln>
                            <a:noFill/>
                          </a:ln>
                          <a:solidFill>
                            <a:schemeClr val="tx1"/>
                          </a:solidFill>
                          <a:effectLst/>
                          <a:latin typeface="Arial" charset="0"/>
                          <a:cs typeface="Arial" charset="0"/>
                        </a:rPr>
                        <a:t> pour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grand </a:t>
                      </a:r>
                      <a:r>
                        <a:rPr kumimoji="0" lang="en-US" sz="2800" b="0" i="0" u="none" strike="noStrike" cap="none" normalizeH="0" baseline="0" dirty="0" err="1">
                          <a:ln>
                            <a:noFill/>
                          </a:ln>
                          <a:solidFill>
                            <a:schemeClr val="tx1"/>
                          </a:solidFill>
                          <a:effectLst/>
                          <a:latin typeface="Arial" charset="0"/>
                          <a:cs typeface="Arial" charset="0"/>
                        </a:rPr>
                        <a:t>prêtre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pape</a:t>
                      </a:r>
                      <a:r>
                        <a:rPr kumimoji="0" lang="en-US" sz="2800" b="0" i="0" u="none" strike="noStrike" cap="none" normalizeH="0" baseline="0" dirty="0">
                          <a:ln>
                            <a:noFill/>
                          </a:ln>
                          <a:solidFill>
                            <a:schemeClr val="tx1"/>
                          </a:solidFill>
                          <a:effectLst/>
                          <a:latin typeface="Arial" charset="0"/>
                          <a:cs typeface="Arial" charset="0"/>
                        </a:rPr>
                        <a:t> Abba  </a:t>
                      </a:r>
                      <a:r>
                        <a:rPr kumimoji="0" lang="en-US" sz="2800" b="0" i="0" u="none" strike="noStrike" cap="none" normalizeH="0" baseline="0" dirty="0" err="1">
                          <a:ln>
                            <a:noFill/>
                          </a:ln>
                          <a:solidFill>
                            <a:schemeClr val="tx1"/>
                          </a:solidFill>
                          <a:effectLst/>
                          <a:latin typeface="Arial" charset="0"/>
                          <a:cs typeface="Arial" charset="0"/>
                        </a:rPr>
                        <a:t>Shenouda</a:t>
                      </a:r>
                      <a:r>
                        <a:rPr kumimoji="0" lang="en-US" sz="2800" b="0" i="0" u="none" strike="noStrike" cap="none" normalizeH="0" baseline="0" dirty="0">
                          <a:ln>
                            <a:noFill/>
                          </a:ln>
                          <a:solidFill>
                            <a:schemeClr val="tx1"/>
                          </a:solidFill>
                          <a:effectLst/>
                          <a:latin typeface="Arial" charset="0"/>
                          <a:cs typeface="Arial" charset="0"/>
                        </a:rPr>
                        <a:t> III, </a:t>
                      </a:r>
                      <a:r>
                        <a:rPr kumimoji="0" lang="en-US" sz="2800" b="0" i="0" u="none" strike="noStrike" cap="none" normalizeH="0" baseline="0" dirty="0" err="1">
                          <a:ln>
                            <a:noFill/>
                          </a:ln>
                          <a:solidFill>
                            <a:schemeClr val="tx1"/>
                          </a:solidFill>
                          <a:effectLst/>
                          <a:latin typeface="Arial" charset="0"/>
                          <a:cs typeface="Arial" charset="0"/>
                        </a:rPr>
                        <a:t>pape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patriarche</a:t>
                      </a:r>
                      <a:r>
                        <a:rPr kumimoji="0" lang="en-US" sz="2800" b="0" i="0" u="none" strike="noStrike" cap="none" normalizeH="0" baseline="0" dirty="0">
                          <a:ln>
                            <a:noFill/>
                          </a:ln>
                          <a:solidFill>
                            <a:schemeClr val="tx1"/>
                          </a:solidFill>
                          <a:effectLst/>
                          <a:latin typeface="Arial" charset="0"/>
                          <a:cs typeface="Arial" charset="0"/>
                        </a:rPr>
                        <a:t> et </a:t>
                      </a:r>
                      <a:r>
                        <a:rPr kumimoji="0" lang="en-US" sz="2800" b="0" i="0" u="none" strike="noStrike" cap="none" normalizeH="0" baseline="0" dirty="0" err="1">
                          <a:ln>
                            <a:noFill/>
                          </a:ln>
                          <a:solidFill>
                            <a:schemeClr val="tx1"/>
                          </a:solidFill>
                          <a:effectLst/>
                          <a:latin typeface="Arial" charset="0"/>
                          <a:cs typeface="Arial" charset="0"/>
                        </a:rPr>
                        <a:t>archevêque</a:t>
                      </a:r>
                      <a:r>
                        <a:rPr kumimoji="0" lang="en-US" sz="2800" b="0" i="0" u="none" strike="noStrike" cap="none" normalizeH="0" baseline="0" dirty="0">
                          <a:ln>
                            <a:noFill/>
                          </a:ln>
                          <a:solidFill>
                            <a:schemeClr val="tx1"/>
                          </a:solidFill>
                          <a:effectLst/>
                          <a:latin typeface="Arial" charset="0"/>
                          <a:cs typeface="Arial" charset="0"/>
                        </a:rPr>
                        <a:t> de la </a:t>
                      </a:r>
                      <a:r>
                        <a:rPr kumimoji="0" lang="en-US" sz="2800" b="0" i="0" u="none" strike="noStrike" cap="none" normalizeH="0" baseline="0" dirty="0" err="1">
                          <a:ln>
                            <a:noFill/>
                          </a:ln>
                          <a:solidFill>
                            <a:schemeClr val="tx1"/>
                          </a:solidFill>
                          <a:effectLst/>
                          <a:latin typeface="Arial" charset="0"/>
                          <a:cs typeface="Arial" charset="0"/>
                        </a:rPr>
                        <a:t>grande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ville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d’Alexandrie</a:t>
                      </a:r>
                      <a:r>
                        <a:rPr kumimoji="0" lang="en-US" sz="2800" b="0" i="0" u="none" strike="noStrike" cap="none" normalizeH="0" baseline="0" dirty="0">
                          <a:ln>
                            <a:noFill/>
                          </a:ln>
                          <a:solidFill>
                            <a:schemeClr val="tx1"/>
                          </a:solidFill>
                          <a:effectLst/>
                          <a:latin typeface="Arial" charset="0"/>
                          <a:cs typeface="Arial" charset="0"/>
                        </a:rPr>
                        <a:t> et pour </a:t>
                      </a:r>
                      <a:r>
                        <a:rPr kumimoji="0" lang="en-US" sz="2800" b="0" i="0" u="none" strike="noStrike" cap="none" normalizeH="0" baseline="0" dirty="0" err="1">
                          <a:ln>
                            <a:noFill/>
                          </a:ln>
                          <a:solidFill>
                            <a:schemeClr val="tx1"/>
                          </a:solidFill>
                          <a:effectLst/>
                          <a:latin typeface="Arial" charset="0"/>
                          <a:cs typeface="Arial" charset="0"/>
                        </a:rPr>
                        <a:t>tous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nos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évêques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orthodoxes</a:t>
                      </a:r>
                      <a:r>
                        <a:rPr kumimoji="0" lang="en-US" sz="28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صلوا من أجل رئيس كهنتنا البابا أنبا </a:t>
                      </a:r>
                      <a:r>
                        <a:rPr kumimoji="0" lang="ar-EG" sz="3200" b="0" i="0" u="none" strike="noStrike" cap="none" normalizeH="0" baseline="0" dirty="0">
                          <a:ln>
                            <a:noFill/>
                          </a:ln>
                          <a:solidFill>
                            <a:schemeClr val="tx1"/>
                          </a:solidFill>
                          <a:effectLst/>
                          <a:latin typeface="Arial" charset="0"/>
                          <a:cs typeface="Arial" pitchFamily="34" charset="0"/>
                        </a:rPr>
                        <a:t>شنوده الثالث</a:t>
                      </a:r>
                      <a:r>
                        <a:rPr kumimoji="0" lang="ar-SA" sz="3200" b="0" i="0" u="none" strike="noStrike" cap="none" normalizeH="0" baseline="0" dirty="0">
                          <a:ln>
                            <a:noFill/>
                          </a:ln>
                          <a:solidFill>
                            <a:schemeClr val="tx1"/>
                          </a:solidFill>
                          <a:effectLst/>
                          <a:latin typeface="Arial" charset="0"/>
                          <a:cs typeface="Arial" pitchFamily="34" charset="0"/>
                        </a:rPr>
                        <a:t> بابا وبطريرك ورَئيس أساقفة المدينة العظمى </a:t>
                      </a:r>
                      <a:r>
                        <a:rPr kumimoji="0" lang="ar-SA" sz="3200" b="0" i="0" u="none" strike="noStrike" cap="none" normalizeH="0" baseline="0" dirty="0" err="1">
                          <a:ln>
                            <a:noFill/>
                          </a:ln>
                          <a:solidFill>
                            <a:schemeClr val="tx1"/>
                          </a:solidFill>
                          <a:effectLst/>
                          <a:latin typeface="Arial" charset="0"/>
                          <a:cs typeface="Arial" pitchFamily="34" charset="0"/>
                        </a:rPr>
                        <a:t>الاسكندَرية</a:t>
                      </a:r>
                      <a:r>
                        <a:rPr kumimoji="0" lang="ar-SA" sz="3200" b="0" i="0" u="none" strike="noStrike" cap="none" normalizeH="0" baseline="0" dirty="0">
                          <a:ln>
                            <a:noFill/>
                          </a:ln>
                          <a:solidFill>
                            <a:schemeClr val="tx1"/>
                          </a:solidFill>
                          <a:effectLst/>
                          <a:latin typeface="Arial" charset="0"/>
                          <a:cs typeface="Arial" pitchFamily="34" charset="0"/>
                        </a:rPr>
                        <a:t> وسائر أساقفتنا الأرثوذكسيين.</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47522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04650" name="Group 74"/>
          <p:cNvGraphicFramePr>
            <a:graphicFrameLocks noGrp="1"/>
          </p:cNvGraphicFramePr>
          <p:nvPr>
            <p:ph/>
          </p:nvPr>
        </p:nvGraphicFramePr>
        <p:xfrm>
          <a:off x="301779" y="288038"/>
          <a:ext cx="10370832" cy="6021333"/>
        </p:xfrm>
        <a:graphic>
          <a:graphicData uri="http://schemas.openxmlformats.org/drawingml/2006/table">
            <a:tbl>
              <a:tblPr/>
              <a:tblGrid>
                <a:gridCol w="3760851">
                  <a:extLst>
                    <a:ext uri="{9D8B030D-6E8A-4147-A177-3AD203B41FA5}">
                      <a16:colId xmlns:a16="http://schemas.microsoft.com/office/drawing/2014/main" val="20000"/>
                    </a:ext>
                  </a:extLst>
                </a:gridCol>
                <a:gridCol w="4216712">
                  <a:extLst>
                    <a:ext uri="{9D8B030D-6E8A-4147-A177-3AD203B41FA5}">
                      <a16:colId xmlns:a16="http://schemas.microsoft.com/office/drawing/2014/main" val="20001"/>
                    </a:ext>
                  </a:extLst>
                </a:gridCol>
                <a:gridCol w="2393269">
                  <a:extLst>
                    <a:ext uri="{9D8B030D-6E8A-4147-A177-3AD203B41FA5}">
                      <a16:colId xmlns:a16="http://schemas.microsoft.com/office/drawing/2014/main" val="20002"/>
                    </a:ext>
                  </a:extLst>
                </a:gridCol>
              </a:tblGrid>
              <a:tr h="60213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a:t>
                      </a: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 </a:t>
                      </a:r>
                      <a:r>
                        <a:rPr kumimoji="0" lang="en-US" sz="2400" b="0" i="0" u="none" strike="noStrike" cap="none" normalizeH="0" baseline="0" dirty="0" err="1">
                          <a:ln>
                            <a:noFill/>
                          </a:ln>
                          <a:solidFill>
                            <a:schemeClr val="tx1"/>
                          </a:solidFill>
                          <a:effectLst/>
                          <a:latin typeface="Coptic1" pitchFamily="2" charset="0"/>
                          <a:cs typeface="Arial" charset="0"/>
                        </a:rPr>
                        <a:t>etswt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ebol</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mpcaji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meym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oucwouten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Ari,arizecye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ntekekkl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cia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euamoni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mpekohi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ouhir</a:t>
                      </a:r>
                      <a:r>
                        <a:rPr kumimoji="0" lang="en-US" sz="2400" b="0" i="0" u="none" strike="noStrike" cap="none" normalizeH="0" baseline="0" dirty="0">
                          <a:ln>
                            <a:noFill/>
                          </a:ln>
                          <a:solidFill>
                            <a:schemeClr val="tx1"/>
                          </a:solidFill>
                          <a:effectLst/>
                          <a:latin typeface="Coptic1" pitchFamily="2" charset="0"/>
                          <a:cs typeface="Arial" charset="0"/>
                        </a:rPr>
                        <a:t>/n/.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t>
                      </a:r>
                      <a:r>
                        <a:rPr kumimoji="0" lang="fr-CA" sz="3400" b="0" i="0" u="sng" strike="noStrike" cap="none" normalizeH="0" baseline="0" dirty="0">
                          <a:ln>
                            <a:noFill/>
                          </a:ln>
                          <a:solidFill>
                            <a:srgbClr val="FF9900"/>
                          </a:solidFill>
                          <a:effectLst/>
                          <a:latin typeface="Times New Roman"/>
                          <a:cs typeface="Arial" charset="0"/>
                        </a:rPr>
                        <a:t>’</a:t>
                      </a:r>
                      <a:r>
                        <a:rPr kumimoji="0" lang="fr-CA" sz="3400" b="0" i="0" u="sng" strike="noStrike" cap="none" normalizeH="0" baseline="0" dirty="0">
                          <a:ln>
                            <a:noFill/>
                          </a:ln>
                          <a:solidFill>
                            <a:srgbClr val="FF9900"/>
                          </a:solidFill>
                          <a:effectLst/>
                          <a:latin typeface="Arial" charset="0"/>
                          <a:cs typeface="Arial" charset="0"/>
                        </a:rPr>
                        <a:t>Assembl</a:t>
                      </a:r>
                      <a:r>
                        <a:rPr kumimoji="0" lang="fr-CA" sz="3400" b="0" i="0" u="sng" strike="noStrike" cap="none" normalizeH="0" baseline="0" dirty="0">
                          <a:ln>
                            <a:noFill/>
                          </a:ln>
                          <a:solidFill>
                            <a:srgbClr val="FF9900"/>
                          </a:solidFill>
                          <a:effectLst/>
                          <a:latin typeface="Times New Roman"/>
                          <a:cs typeface="Arial" charset="0"/>
                        </a:rPr>
                        <a:t>é</a:t>
                      </a:r>
                      <a:r>
                        <a:rPr kumimoji="0" lang="fr-CA" sz="3400" b="0" i="0" u="sng" strike="noStrike" cap="none" normalizeH="0" baseline="0" dirty="0">
                          <a:ln>
                            <a:noFill/>
                          </a:ln>
                          <a:solidFill>
                            <a:srgbClr val="FF9900"/>
                          </a:solidFill>
                          <a:effectLst/>
                          <a:latin typeface="Arial" charset="0"/>
                          <a:cs typeface="Arial" charset="0"/>
                        </a:rPr>
                        <a:t>e:</a:t>
                      </a:r>
                      <a:endParaRPr kumimoji="0" lang="ar-EG" sz="34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tous ceux qui, avec lui, expliquent droitement la parole de la vérité.  Octroie les à Ton église sainte, qu’ils mènent Ton troupeau dans la paix.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3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والذين يُفصّلون مَعَهُ كلمة الحق باستقامة أنعِم بهم على كنيستِكَ المقدسة ليرعوا قطيعك بسلام.  </a:t>
                      </a:r>
                      <a:endParaRPr kumimoji="0" lang="en-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97134" name="Group 14"/>
          <p:cNvGraphicFramePr>
            <a:graphicFrameLocks noGrp="1"/>
          </p:cNvGraphicFramePr>
          <p:nvPr>
            <p:ph/>
          </p:nvPr>
        </p:nvGraphicFramePr>
        <p:xfrm>
          <a:off x="345696" y="864111"/>
          <a:ext cx="10326915" cy="3429000"/>
        </p:xfrm>
        <a:graphic>
          <a:graphicData uri="http://schemas.openxmlformats.org/drawingml/2006/table">
            <a:tbl>
              <a:tblPr/>
              <a:tblGrid>
                <a:gridCol w="3971891">
                  <a:extLst>
                    <a:ext uri="{9D8B030D-6E8A-4147-A177-3AD203B41FA5}">
                      <a16:colId xmlns:a16="http://schemas.microsoft.com/office/drawing/2014/main" val="20000"/>
                    </a:ext>
                  </a:extLst>
                </a:gridCol>
                <a:gridCol w="3631442">
                  <a:extLst>
                    <a:ext uri="{9D8B030D-6E8A-4147-A177-3AD203B41FA5}">
                      <a16:colId xmlns:a16="http://schemas.microsoft.com/office/drawing/2014/main" val="20001"/>
                    </a:ext>
                  </a:extLst>
                </a:gridCol>
                <a:gridCol w="2723582">
                  <a:extLst>
                    <a:ext uri="{9D8B030D-6E8A-4147-A177-3AD203B41FA5}">
                      <a16:colId xmlns:a16="http://schemas.microsoft.com/office/drawing/2014/main" val="20002"/>
                    </a:ext>
                  </a:extLst>
                </a:gridCol>
              </a:tblGrid>
              <a:tr h="3429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nnih</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goumenoc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niprecbuteroc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nidiakwn</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Souviens-Toi Seigneur, des higoumènes, des prêtres orthodoxes et des diacres.</a:t>
                      </a:r>
                      <a:endParaRPr kumimoji="0" lang="ar-EG"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8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أذكر يا ربُ القمامصة والقسوس الأرثوذكسيين والشمامسة.</a:t>
                      </a:r>
                      <a:endParaRPr kumimoji="0" lang="ar-EG"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19396" name="Group 100"/>
          <p:cNvGraphicFramePr>
            <a:graphicFrameLocks noGrp="1"/>
          </p:cNvGraphicFramePr>
          <p:nvPr>
            <p:ph/>
          </p:nvPr>
        </p:nvGraphicFramePr>
        <p:xfrm>
          <a:off x="301777" y="576075"/>
          <a:ext cx="10370834" cy="5445259"/>
        </p:xfrm>
        <a:graphic>
          <a:graphicData uri="http://schemas.openxmlformats.org/drawingml/2006/table">
            <a:tbl>
              <a:tblPr/>
              <a:tblGrid>
                <a:gridCol w="3961892">
                  <a:extLst>
                    <a:ext uri="{9D8B030D-6E8A-4147-A177-3AD203B41FA5}">
                      <a16:colId xmlns:a16="http://schemas.microsoft.com/office/drawing/2014/main" val="20000"/>
                    </a:ext>
                  </a:extLst>
                </a:gridCol>
                <a:gridCol w="3495787">
                  <a:extLst>
                    <a:ext uri="{9D8B030D-6E8A-4147-A177-3AD203B41FA5}">
                      <a16:colId xmlns:a16="http://schemas.microsoft.com/office/drawing/2014/main" val="20001"/>
                    </a:ext>
                  </a:extLst>
                </a:gridCol>
                <a:gridCol w="2913155">
                  <a:extLst>
                    <a:ext uri="{9D8B030D-6E8A-4147-A177-3AD203B41FA5}">
                      <a16:colId xmlns:a16="http://schemas.microsoft.com/office/drawing/2014/main" val="20002"/>
                    </a:ext>
                  </a:extLst>
                </a:gridCol>
              </a:tblGrid>
              <a:tr h="54452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Proceuxacye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onsu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goumenwn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precbuterwn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diakonwn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upodiakonwn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enta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tagmatwn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Yeou</a:t>
                      </a:r>
                      <a:r>
                        <a:rPr kumimoji="0" lang="en-US" sz="2600" b="0" i="0" u="none" strike="noStrike" cap="none" normalizeH="0" baseline="0" dirty="0">
                          <a:ln>
                            <a:noFill/>
                          </a:ln>
                          <a:solidFill>
                            <a:schemeClr val="tx1"/>
                          </a:solidFill>
                          <a:effectLst/>
                          <a:latin typeface="Coptic1" pitchFamily="2" charset="0"/>
                          <a:cs typeface="Arial" charset="0"/>
                        </a:rPr>
                        <a:t> t/c </a:t>
                      </a:r>
                      <a:r>
                        <a:rPr kumimoji="0" lang="en-US" sz="2600" b="0" i="0" u="none" strike="noStrike" cap="none" normalizeH="0" baseline="0" dirty="0" err="1">
                          <a:ln>
                            <a:noFill/>
                          </a:ln>
                          <a:solidFill>
                            <a:schemeClr val="tx1"/>
                          </a:solidFill>
                          <a:effectLst/>
                          <a:latin typeface="Coptic1" pitchFamily="2" charset="0"/>
                          <a:cs typeface="Arial" charset="0"/>
                        </a:rPr>
                        <a:t>ekkl</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ciac</a:t>
                      </a:r>
                      <a:r>
                        <a:rPr kumimoji="0" lang="en-US" sz="2600" b="0" i="0" u="none" strike="noStrike" cap="none" normalizeH="0" baseline="0" dirty="0">
                          <a:ln>
                            <a:noFill/>
                          </a:ln>
                          <a:solidFill>
                            <a:schemeClr val="tx1"/>
                          </a:solidFill>
                          <a:effectLst/>
                          <a:latin typeface="Coptic1" pitchFamily="2" charset="0"/>
                          <a:cs typeface="Arial" charset="0"/>
                        </a:rPr>
                        <a:t>.</a:t>
                      </a:r>
                      <a:endParaRPr kumimoji="0" lang="ar-EG"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err="1">
                          <a:ln>
                            <a:noFill/>
                          </a:ln>
                          <a:solidFill>
                            <a:schemeClr val="tx1"/>
                          </a:solidFill>
                          <a:effectLst/>
                          <a:latin typeface="Coptic1" pitchFamily="2" charset="0"/>
                          <a:cs typeface="Arial" charset="0"/>
                        </a:rPr>
                        <a:t>Kurie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ele</a:t>
                      </a:r>
                      <a:r>
                        <a:rPr kumimoji="0" lang="fr-FR" sz="28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les higoumènes, les prêtres,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diacres,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sous-diacres, les sept degrés de l’église de Dieu.</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 </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Pitié Seigneur.</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صلوا من أجل القمامصة </a:t>
                      </a:r>
                      <a:r>
                        <a:rPr kumimoji="0" lang="ar-SA" sz="2800" b="0" i="0" u="none" strike="noStrike" cap="none" normalizeH="0" baseline="0" dirty="0" err="1">
                          <a:ln>
                            <a:noFill/>
                          </a:ln>
                          <a:solidFill>
                            <a:schemeClr val="tx1"/>
                          </a:solidFill>
                          <a:effectLst/>
                          <a:latin typeface="Arial" charset="0"/>
                          <a:cs typeface="Arial" charset="0"/>
                        </a:rPr>
                        <a:t>والقسوس</a:t>
                      </a:r>
                      <a:r>
                        <a:rPr kumimoji="0" lang="ar-SA" sz="2800" b="0" i="0" u="none" strike="noStrike" cap="none" normalizeH="0" baseline="0" dirty="0">
                          <a:ln>
                            <a:noFill/>
                          </a:ln>
                          <a:solidFill>
                            <a:schemeClr val="tx1"/>
                          </a:solidFill>
                          <a:effectLst/>
                          <a:latin typeface="Arial" charset="0"/>
                          <a:cs typeface="Arial" charset="0"/>
                        </a:rPr>
                        <a:t> والشمامسة </a:t>
                      </a:r>
                      <a:r>
                        <a:rPr kumimoji="0" lang="ar-SA" sz="2800" b="0" i="0" u="none" strike="noStrike" cap="none" normalizeH="0" baseline="0" dirty="0" err="1">
                          <a:ln>
                            <a:noFill/>
                          </a:ln>
                          <a:solidFill>
                            <a:schemeClr val="tx1"/>
                          </a:solidFill>
                          <a:effectLst/>
                          <a:latin typeface="Arial" charset="0"/>
                          <a:cs typeface="Arial" charset="0"/>
                        </a:rPr>
                        <a:t>والإبوذياقوني</a:t>
                      </a:r>
                      <a:r>
                        <a:rPr kumimoji="0" lang="ar-EG" sz="2800" b="0" i="0" u="none" strike="noStrike" cap="none" normalizeH="0" baseline="0" dirty="0">
                          <a:ln>
                            <a:noFill/>
                          </a:ln>
                          <a:solidFill>
                            <a:schemeClr val="tx1"/>
                          </a:solidFill>
                          <a:effectLst/>
                          <a:latin typeface="Arial" charset="0"/>
                          <a:cs typeface="Arial" charset="0"/>
                        </a:rPr>
                        <a:t>ي</a:t>
                      </a:r>
                      <a:r>
                        <a:rPr kumimoji="0" lang="ar-SA" sz="2800" b="0" i="0" u="none" strike="noStrike" cap="none" normalizeH="0" baseline="0" dirty="0">
                          <a:ln>
                            <a:noFill/>
                          </a:ln>
                          <a:solidFill>
                            <a:schemeClr val="tx1"/>
                          </a:solidFill>
                          <a:effectLst/>
                          <a:latin typeface="Arial" charset="0"/>
                          <a:cs typeface="Arial" charset="0"/>
                        </a:rPr>
                        <a:t>ن </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سبع </a:t>
                      </a:r>
                      <a:r>
                        <a:rPr kumimoji="0" lang="ar-SA" sz="2800" b="0" i="0" u="none" strike="noStrike" cap="none" normalizeH="0" baseline="0" dirty="0" err="1">
                          <a:ln>
                            <a:noFill/>
                          </a:ln>
                          <a:solidFill>
                            <a:schemeClr val="tx1"/>
                          </a:solidFill>
                          <a:effectLst/>
                          <a:latin typeface="Arial" charset="0"/>
                          <a:cs typeface="Arial" charset="0"/>
                        </a:rPr>
                        <a:t>طغمات</a:t>
                      </a:r>
                      <a:r>
                        <a:rPr kumimoji="0" lang="ar-SA" sz="2800" b="0" i="0" u="none" strike="noStrike" cap="none" normalizeH="0" baseline="0" dirty="0">
                          <a:ln>
                            <a:noFill/>
                          </a:ln>
                          <a:solidFill>
                            <a:schemeClr val="tx1"/>
                          </a:solidFill>
                          <a:effectLst/>
                          <a:latin typeface="Arial" charset="0"/>
                          <a:cs typeface="Arial" charset="0"/>
                        </a:rPr>
                        <a:t> كنيسَة الله.</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06752" name="Group 128"/>
          <p:cNvGraphicFramePr>
            <a:graphicFrameLocks noGrp="1"/>
          </p:cNvGraphicFramePr>
          <p:nvPr>
            <p:ph/>
          </p:nvPr>
        </p:nvGraphicFramePr>
        <p:xfrm>
          <a:off x="301778" y="199653"/>
          <a:ext cx="10581157" cy="4907280"/>
        </p:xfrm>
        <a:graphic>
          <a:graphicData uri="http://schemas.openxmlformats.org/drawingml/2006/table">
            <a:tbl>
              <a:tblPr/>
              <a:tblGrid>
                <a:gridCol w="4012964">
                  <a:extLst>
                    <a:ext uri="{9D8B030D-6E8A-4147-A177-3AD203B41FA5}">
                      <a16:colId xmlns:a16="http://schemas.microsoft.com/office/drawing/2014/main" val="20000"/>
                    </a:ext>
                  </a:extLst>
                </a:gridCol>
                <a:gridCol w="4107459">
                  <a:extLst>
                    <a:ext uri="{9D8B030D-6E8A-4147-A177-3AD203B41FA5}">
                      <a16:colId xmlns:a16="http://schemas.microsoft.com/office/drawing/2014/main" val="20001"/>
                    </a:ext>
                  </a:extLst>
                </a:gridCol>
                <a:gridCol w="2460734">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cap="none" normalizeH="0" baseline="0" dirty="0">
                          <a:ln>
                            <a:noFill/>
                          </a:ln>
                          <a:solidFill>
                            <a:schemeClr val="tx1"/>
                          </a:solidFill>
                          <a:effectLst/>
                          <a:latin typeface="Coptic1" pitchFamily="2" charset="0"/>
                          <a:cs typeface="Arial" charset="0"/>
                        </a:rPr>
                        <a:t>Nem </a:t>
                      </a:r>
                      <a:r>
                        <a:rPr kumimoji="0" lang="fr-FR" sz="2500" b="0" i="0" u="none" strike="noStrike" cap="none" normalizeH="0" baseline="0" dirty="0" err="1">
                          <a:ln>
                            <a:noFill/>
                          </a:ln>
                          <a:solidFill>
                            <a:schemeClr val="tx1"/>
                          </a:solidFill>
                          <a:effectLst/>
                          <a:latin typeface="Coptic1" pitchFamily="2" charset="0"/>
                          <a:cs typeface="Arial" charset="0"/>
                        </a:rPr>
                        <a:t>refsemsi</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niben</a:t>
                      </a:r>
                      <a:r>
                        <a:rPr kumimoji="0" lang="fr-FR" sz="2500" b="0" i="0" u="none" strike="noStrike" cap="none" normalizeH="0" baseline="0" dirty="0">
                          <a:ln>
                            <a:noFill/>
                          </a:ln>
                          <a:solidFill>
                            <a:schemeClr val="tx1"/>
                          </a:solidFill>
                          <a:effectLst/>
                          <a:latin typeface="Coptic1" pitchFamily="2" charset="0"/>
                          <a:cs typeface="Arial" charset="0"/>
                        </a:rPr>
                        <a:t> : nem n/ t/</a:t>
                      </a:r>
                      <a:r>
                        <a:rPr kumimoji="0" lang="fr-FR" sz="2500" b="0" i="0" u="none" strike="noStrike" cap="none" normalizeH="0" baseline="0" dirty="0" err="1">
                          <a:ln>
                            <a:noFill/>
                          </a:ln>
                          <a:solidFill>
                            <a:schemeClr val="tx1"/>
                          </a:solidFill>
                          <a:effectLst/>
                          <a:latin typeface="Coptic1" pitchFamily="2" charset="0"/>
                          <a:cs typeface="Arial" charset="0"/>
                        </a:rPr>
                        <a:t>rou</a:t>
                      </a:r>
                      <a:r>
                        <a:rPr kumimoji="0" lang="fr-FR" sz="2500" b="0" i="0" u="none" strike="noStrike" cap="none" normalizeH="0" baseline="0" dirty="0">
                          <a:ln>
                            <a:noFill/>
                          </a:ln>
                          <a:solidFill>
                            <a:schemeClr val="tx1"/>
                          </a:solidFill>
                          <a:effectLst/>
                          <a:latin typeface="Coptic1" pitchFamily="2" charset="0"/>
                          <a:cs typeface="Arial" charset="0"/>
                        </a:rPr>
                        <a:t> et </a:t>
                      </a:r>
                      <a:r>
                        <a:rPr kumimoji="0" lang="fr-FR" sz="2500" b="0" i="0" u="none" strike="noStrike" cap="none" normalizeH="0" baseline="0" dirty="0" err="1">
                          <a:ln>
                            <a:noFill/>
                          </a:ln>
                          <a:solidFill>
                            <a:schemeClr val="tx1"/>
                          </a:solidFill>
                          <a:effectLst/>
                          <a:latin typeface="Coptic1" pitchFamily="2" charset="0"/>
                          <a:cs typeface="Arial" charset="0"/>
                        </a:rPr>
                        <a:t>qen</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paryenia</a:t>
                      </a:r>
                      <a:r>
                        <a:rPr kumimoji="0" lang="fr-FR" sz="2500" b="0" i="0" u="none" strike="noStrike" cap="none" normalizeH="0" baseline="0" dirty="0">
                          <a:ln>
                            <a:noFill/>
                          </a:ln>
                          <a:solidFill>
                            <a:schemeClr val="tx1"/>
                          </a:solidFill>
                          <a:effectLst/>
                          <a:latin typeface="Coptic1" pitchFamily="2" charset="0"/>
                          <a:cs typeface="Arial" charset="0"/>
                        </a:rPr>
                        <a:t> : nem </a:t>
                      </a:r>
                      <a:r>
                        <a:rPr kumimoji="0" lang="fr-FR" sz="2500" b="0" i="0" u="none" strike="noStrike" cap="none" normalizeH="0" baseline="0" dirty="0" err="1">
                          <a:ln>
                            <a:noFill/>
                          </a:ln>
                          <a:solidFill>
                            <a:schemeClr val="tx1"/>
                          </a:solidFill>
                          <a:effectLst/>
                          <a:latin typeface="Coptic1" pitchFamily="2" charset="0"/>
                          <a:cs typeface="Arial" charset="0"/>
                        </a:rPr>
                        <a:t>outoubo</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mpeklaoc</a:t>
                      </a:r>
                      <a:r>
                        <a:rPr kumimoji="0" lang="fr-FR" sz="2500" b="0" i="0" u="none" strike="noStrike" cap="none" normalizeH="0" baseline="0" dirty="0">
                          <a:ln>
                            <a:noFill/>
                          </a:ln>
                          <a:solidFill>
                            <a:schemeClr val="tx1"/>
                          </a:solidFill>
                          <a:effectLst/>
                          <a:latin typeface="Coptic1" pitchFamily="2" charset="0"/>
                          <a:cs typeface="Arial" charset="0"/>
                        </a:rPr>
                        <a:t> t/</a:t>
                      </a:r>
                      <a:r>
                        <a:rPr kumimoji="0" lang="fr-FR" sz="2500" b="0" i="0" u="none" strike="noStrike" cap="none" normalizeH="0" baseline="0" dirty="0" err="1">
                          <a:ln>
                            <a:noFill/>
                          </a:ln>
                          <a:solidFill>
                            <a:schemeClr val="tx1"/>
                          </a:solidFill>
                          <a:effectLst/>
                          <a:latin typeface="Coptic1" pitchFamily="2" charset="0"/>
                          <a:cs typeface="Arial" charset="0"/>
                        </a:rPr>
                        <a:t>rf</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mpictoc</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Arivmeui</a:t>
                      </a:r>
                      <a:r>
                        <a:rPr kumimoji="0" lang="fr-FR" sz="2500" b="0" i="0" u="none" strike="noStrike" cap="none" normalizeH="0" baseline="0" dirty="0">
                          <a:ln>
                            <a:noFill/>
                          </a:ln>
                          <a:solidFill>
                            <a:schemeClr val="tx1"/>
                          </a:solidFill>
                          <a:effectLst/>
                          <a:latin typeface="Coptic1" pitchFamily="2" charset="0"/>
                          <a:cs typeface="Arial" charset="0"/>
                        </a:rPr>
                        <a:t> P[</a:t>
                      </a:r>
                      <a:r>
                        <a:rPr kumimoji="0" lang="fr-FR" sz="2500" b="0" i="0" u="none" strike="noStrike" cap="none" normalizeH="0" baseline="0" dirty="0" err="1">
                          <a:ln>
                            <a:noFill/>
                          </a:ln>
                          <a:solidFill>
                            <a:schemeClr val="tx1"/>
                          </a:solidFill>
                          <a:effectLst/>
                          <a:latin typeface="Coptic1" pitchFamily="2" charset="0"/>
                          <a:cs typeface="Arial" charset="0"/>
                        </a:rPr>
                        <a:t>oic</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nteknai</a:t>
                      </a:r>
                      <a:r>
                        <a:rPr kumimoji="0" lang="fr-FR" sz="2500" b="0" i="0" u="none" strike="noStrike" cap="none" normalizeH="0" baseline="0" dirty="0">
                          <a:ln>
                            <a:noFill/>
                          </a:ln>
                          <a:solidFill>
                            <a:schemeClr val="tx1"/>
                          </a:solidFill>
                          <a:effectLst/>
                          <a:latin typeface="Coptic1" pitchFamily="2" charset="0"/>
                          <a:cs typeface="Arial" charset="0"/>
                        </a:rPr>
                        <a:t> nan t/</a:t>
                      </a:r>
                      <a:r>
                        <a:rPr kumimoji="0" lang="fr-FR" sz="2500" b="0" i="0" u="none" strike="noStrike" cap="none" normalizeH="0" baseline="0" dirty="0" err="1">
                          <a:ln>
                            <a:noFill/>
                          </a:ln>
                          <a:solidFill>
                            <a:schemeClr val="tx1"/>
                          </a:solidFill>
                          <a:effectLst/>
                          <a:latin typeface="Coptic1" pitchFamily="2" charset="0"/>
                          <a:cs typeface="Arial" charset="0"/>
                        </a:rPr>
                        <a:t>rou</a:t>
                      </a:r>
                      <a:r>
                        <a:rPr kumimoji="0" lang="fr-FR" sz="2500" b="0" i="0" u="none" strike="noStrike" cap="none" normalizeH="0" baseline="0" dirty="0">
                          <a:ln>
                            <a:noFill/>
                          </a:ln>
                          <a:solidFill>
                            <a:schemeClr val="tx1"/>
                          </a:solidFill>
                          <a:effectLst/>
                          <a:latin typeface="Coptic1" pitchFamily="2" charset="0"/>
                          <a:cs typeface="Arial" charset="0"/>
                        </a:rPr>
                        <a:t> </a:t>
                      </a:r>
                      <a:r>
                        <a:rPr kumimoji="0" lang="fr-FR" sz="2500" b="0" i="0" u="none" strike="noStrike" cap="none" normalizeH="0" baseline="0" dirty="0" err="1">
                          <a:ln>
                            <a:noFill/>
                          </a:ln>
                          <a:solidFill>
                            <a:schemeClr val="tx1"/>
                          </a:solidFill>
                          <a:effectLst/>
                          <a:latin typeface="Coptic1" pitchFamily="2" charset="0"/>
                          <a:cs typeface="Arial" charset="0"/>
                        </a:rPr>
                        <a:t>eucop</a:t>
                      </a:r>
                      <a:r>
                        <a:rPr kumimoji="0" lang="fr-FR" sz="25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5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cap="none" normalizeH="0" baseline="0" dirty="0" err="1">
                          <a:ln>
                            <a:noFill/>
                          </a:ln>
                          <a:solidFill>
                            <a:schemeClr val="tx1"/>
                          </a:solidFill>
                          <a:effectLst/>
                          <a:latin typeface="Coptic1" pitchFamily="2" charset="0"/>
                          <a:cs typeface="Arial" charset="0"/>
                        </a:rPr>
                        <a:t>Ele</a:t>
                      </a:r>
                      <a:r>
                        <a:rPr kumimoji="0" lang="fr-FR" sz="2500" b="0" i="0" u="none" strike="noStrike" cap="none" normalizeH="0" baseline="0" dirty="0">
                          <a:ln>
                            <a:noFill/>
                          </a:ln>
                          <a:solidFill>
                            <a:schemeClr val="tx1"/>
                          </a:solidFill>
                          <a:effectLst/>
                          <a:latin typeface="Coptic1" pitchFamily="2" charset="0"/>
                          <a:cs typeface="Arial" charset="0"/>
                        </a:rPr>
                        <a:t>/con /mac o </a:t>
                      </a:r>
                      <a:r>
                        <a:rPr kumimoji="0" lang="fr-FR" sz="2500" b="0" i="0" u="none" strike="noStrike" cap="none" normalizeH="0" baseline="0" dirty="0" err="1">
                          <a:ln>
                            <a:noFill/>
                          </a:ln>
                          <a:solidFill>
                            <a:schemeClr val="tx1"/>
                          </a:solidFill>
                          <a:effectLst/>
                          <a:latin typeface="Coptic1" pitchFamily="2" charset="0"/>
                          <a:cs typeface="Arial" charset="0"/>
                        </a:rPr>
                        <a:t>Yeoc</a:t>
                      </a:r>
                      <a:r>
                        <a:rPr kumimoji="0" lang="fr-FR" sz="2500" b="0" i="0" u="none" strike="noStrike" cap="none" normalizeH="0" baseline="0" dirty="0">
                          <a:ln>
                            <a:noFill/>
                          </a:ln>
                          <a:solidFill>
                            <a:schemeClr val="tx1"/>
                          </a:solidFill>
                          <a:effectLst/>
                          <a:latin typeface="Coptic1" pitchFamily="2" charset="0"/>
                          <a:cs typeface="Arial" charset="0"/>
                        </a:rPr>
                        <a:t> o Pat/r o </a:t>
                      </a:r>
                      <a:r>
                        <a:rPr kumimoji="0" lang="fr-FR" sz="2500" b="0" i="0" u="none" strike="noStrike" cap="none" normalizeH="0" baseline="0" dirty="0" err="1">
                          <a:ln>
                            <a:noFill/>
                          </a:ln>
                          <a:solidFill>
                            <a:schemeClr val="tx1"/>
                          </a:solidFill>
                          <a:effectLst/>
                          <a:latin typeface="Coptic1" pitchFamily="2" charset="0"/>
                          <a:cs typeface="Arial" charset="0"/>
                        </a:rPr>
                        <a:t>pantokratwr</a:t>
                      </a:r>
                      <a:r>
                        <a:rPr kumimoji="0" lang="fr-FR" sz="2500" b="0" i="0" u="none" strike="noStrike" cap="none" normalizeH="0" baseline="0" dirty="0">
                          <a:ln>
                            <a:noFill/>
                          </a:ln>
                          <a:solidFill>
                            <a:schemeClr val="tx1"/>
                          </a:solidFill>
                          <a:effectLst/>
                          <a:latin typeface="Coptic1" pitchFamily="2" charset="0"/>
                          <a:cs typeface="Arial" charset="0"/>
                        </a:rPr>
                        <a:t>.</a:t>
                      </a:r>
                      <a:endParaRPr kumimoji="0" lang="fr-CA" sz="25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de tous les serviteurs, tous ceux qui vivent dans la chasteté et de la pureté de tout Ton peuple fidèle. Souviens-Toi Seigneur, de prendre pitié de nous tous ensemble.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L’Assemblée </a:t>
                      </a:r>
                      <a:endParaRPr kumimoji="0" lang="ar-EG" sz="3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Aie pitié de nous, Ô Dieu, Le Père Tout-Puissant..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33"/>
                          </a:solidFill>
                          <a:effectLst/>
                          <a:latin typeface="Arial" charset="0"/>
                          <a:cs typeface="Times New Roman" pitchFamily="18" charset="0"/>
                        </a:rPr>
                        <a:t>الكاهن:</a:t>
                      </a:r>
                      <a:endParaRPr kumimoji="0" lang="ar-EG" sz="3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وكل الخُدّام وكل الذينَ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err="1">
                          <a:ln>
                            <a:noFill/>
                          </a:ln>
                          <a:solidFill>
                            <a:schemeClr val="tx1"/>
                          </a:solidFill>
                          <a:effectLst/>
                          <a:latin typeface="Arial" charset="0"/>
                          <a:cs typeface="Arial" charset="0"/>
                        </a:rPr>
                        <a:t>البتولية</a:t>
                      </a:r>
                      <a:r>
                        <a:rPr kumimoji="0" lang="ar-SA" sz="3000" b="0" i="0" u="none" strike="noStrike" cap="none" normalizeH="0" baseline="0" dirty="0">
                          <a:ln>
                            <a:noFill/>
                          </a:ln>
                          <a:solidFill>
                            <a:schemeClr val="tx1"/>
                          </a:solidFill>
                          <a:effectLst/>
                          <a:latin typeface="Arial" charset="0"/>
                          <a:cs typeface="Arial" charset="0"/>
                        </a:rPr>
                        <a:t> وطهَارة كل شعبِكَ المؤمن</a:t>
                      </a:r>
                      <a:r>
                        <a:rPr kumimoji="0" lang="ar-EG"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 اذكر يا ربُ أن ترحَمَنا كلنا معاً.</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a:t>
                      </a:r>
                      <a:r>
                        <a:rPr kumimoji="0" lang="ar-SA" sz="3400" b="0" i="0" u="sng" strike="noStrike" cap="none" normalizeH="0" baseline="0" dirty="0">
                          <a:ln>
                            <a:noFill/>
                          </a:ln>
                          <a:solidFill>
                            <a:srgbClr val="FF9933"/>
                          </a:solidFill>
                          <a:effectLst/>
                          <a:latin typeface="Arial" charset="0"/>
                          <a:cs typeface="Times New Roman" pitchFamily="18" charset="0"/>
                        </a:rPr>
                        <a:t>لشعب</a:t>
                      </a:r>
                      <a:r>
                        <a:rPr kumimoji="0" lang="ar-SA" sz="3000" b="0" i="0" u="sng" strike="noStrike" cap="none" normalizeH="0" baseline="0" dirty="0">
                          <a:ln>
                            <a:noFill/>
                          </a:ln>
                          <a:solidFill>
                            <a:srgbClr val="FF9900"/>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ارحَمنا يا اللهُ </a:t>
                      </a:r>
                      <a:r>
                        <a:rPr kumimoji="0" lang="ar-SA" sz="2400" b="0" i="0" u="none" strike="noStrike" cap="none" normalizeH="0" baseline="0" dirty="0" err="1">
                          <a:ln>
                            <a:noFill/>
                          </a:ln>
                          <a:solidFill>
                            <a:schemeClr val="tx1"/>
                          </a:solidFill>
                          <a:effectLst/>
                          <a:latin typeface="Arial" charset="0"/>
                          <a:cs typeface="Arial" charset="0"/>
                        </a:rPr>
                        <a:t>الآب</a:t>
                      </a:r>
                      <a:r>
                        <a:rPr kumimoji="0" lang="ar-SA" sz="2400" b="0" i="0" u="none" strike="noStrike" cap="none" normalizeH="0" baseline="0" dirty="0">
                          <a:ln>
                            <a:noFill/>
                          </a:ln>
                          <a:solidFill>
                            <a:schemeClr val="tx1"/>
                          </a:solidFill>
                          <a:effectLst/>
                          <a:latin typeface="Arial" charset="0"/>
                          <a:cs typeface="Arial" charset="0"/>
                        </a:rPr>
                        <a:t> ضَابط الكل.</a:t>
                      </a: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109410"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960259" name="Text Box 3"/>
          <p:cNvSpPr txBox="1">
            <a:spLocks noChangeArrowheads="1"/>
          </p:cNvSpPr>
          <p:nvPr/>
        </p:nvSpPr>
        <p:spPr bwMode="auto">
          <a:xfrm>
            <a:off x="365813" y="228600"/>
            <a:ext cx="10254194" cy="604838"/>
          </a:xfrm>
          <a:prstGeom prst="rect">
            <a:avLst/>
          </a:prstGeom>
          <a:solidFill>
            <a:srgbClr val="4D4D4D"/>
          </a:solidFill>
          <a:ln w="9525">
            <a:solidFill>
              <a:schemeClr val="tx1"/>
            </a:solidFill>
            <a:miter lim="800000"/>
            <a:headEnd/>
            <a:tailEnd/>
          </a:ln>
          <a:effectLst/>
        </p:spPr>
        <p:txBody>
          <a:bodyPr>
            <a:spAutoFit/>
          </a:bodyPr>
          <a:lstStyle/>
          <a:p>
            <a:pPr algn="ctr"/>
            <a:r>
              <a:rPr lang="en-US" sz="3300" b="1">
                <a:latin typeface="Arial" charset="0"/>
              </a:rPr>
              <a:t>THE THREE LONG LITANIES</a:t>
            </a:r>
          </a:p>
        </p:txBody>
      </p:sp>
      <p:graphicFrame>
        <p:nvGraphicFramePr>
          <p:cNvPr id="4960411" name="Group 155"/>
          <p:cNvGraphicFramePr>
            <a:graphicFrameLocks noGrp="1"/>
          </p:cNvGraphicFramePr>
          <p:nvPr>
            <p:ph/>
          </p:nvPr>
        </p:nvGraphicFramePr>
        <p:xfrm>
          <a:off x="274360" y="1716032"/>
          <a:ext cx="10608575" cy="3352800"/>
        </p:xfrm>
        <a:graphic>
          <a:graphicData uri="http://schemas.openxmlformats.org/drawingml/2006/table">
            <a:tbl>
              <a:tblPr/>
              <a:tblGrid>
                <a:gridCol w="5029928">
                  <a:extLst>
                    <a:ext uri="{9D8B030D-6E8A-4147-A177-3AD203B41FA5}">
                      <a16:colId xmlns:a16="http://schemas.microsoft.com/office/drawing/2014/main" val="20000"/>
                    </a:ext>
                  </a:extLst>
                </a:gridCol>
                <a:gridCol w="5578647">
                  <a:extLst>
                    <a:ext uri="{9D8B030D-6E8A-4147-A177-3AD203B41FA5}">
                      <a16:colId xmlns:a16="http://schemas.microsoft.com/office/drawing/2014/main" val="20001"/>
                    </a:ext>
                  </a:extLst>
                </a:gridCol>
              </a:tblGrid>
              <a:tr h="335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même nous demandons à Dieu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Père de notre Seigneur, Dieu et Sauveur Jésus Christ, nous Te prions et réclamons, dans Ta bonté, Ô Philanthrope.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sng" strike="noStrike" cap="none" normalizeH="0" baseline="0" dirty="0">
                          <a:ln>
                            <a:noFill/>
                          </a:ln>
                          <a:solidFill>
                            <a:srgbClr val="FF9900"/>
                          </a:solidFill>
                          <a:effectLst/>
                          <a:latin typeface="Arial" charset="0"/>
                          <a:cs typeface="Arial" charset="0"/>
                        </a:rPr>
                        <a:t>الكاهن</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وأيضاً فلنسأل الله ضابط الكل أبا رَبَنا وإلهَنا ومُخلصنا يسوع المسيح، نسأل ونَطلب من صلاحِكَ يا مُحب البشر.</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98171" name="Group 27"/>
          <p:cNvGraphicFramePr>
            <a:graphicFrameLocks noGrp="1"/>
          </p:cNvGraphicFramePr>
          <p:nvPr>
            <p:ph/>
          </p:nvPr>
        </p:nvGraphicFramePr>
        <p:xfrm>
          <a:off x="437147" y="548630"/>
          <a:ext cx="10235463" cy="4340352"/>
        </p:xfrm>
        <a:graphic>
          <a:graphicData uri="http://schemas.openxmlformats.org/drawingml/2006/table">
            <a:tbl>
              <a:tblPr/>
              <a:tblGrid>
                <a:gridCol w="3667269">
                  <a:extLst>
                    <a:ext uri="{9D8B030D-6E8A-4147-A177-3AD203B41FA5}">
                      <a16:colId xmlns:a16="http://schemas.microsoft.com/office/drawing/2014/main" val="20000"/>
                    </a:ext>
                  </a:extLst>
                </a:gridCol>
                <a:gridCol w="3711785">
                  <a:extLst>
                    <a:ext uri="{9D8B030D-6E8A-4147-A177-3AD203B41FA5}">
                      <a16:colId xmlns:a16="http://schemas.microsoft.com/office/drawing/2014/main" val="20001"/>
                    </a:ext>
                  </a:extLst>
                </a:gridCol>
                <a:gridCol w="2856409">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ntcwt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mpaitopoc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topoc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monact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nenio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800" b="0" i="0" u="none" strike="noStrike" cap="none" normalizeH="0" baseline="0" dirty="0">
                          <a:ln>
                            <a:noFill/>
                          </a:ln>
                          <a:solidFill>
                            <a:schemeClr val="tx1"/>
                          </a:solidFill>
                          <a:effectLst/>
                          <a:latin typeface="Coptic1" pitchFamily="2" charset="0"/>
                          <a:cs typeface="Arial" charset="0"/>
                        </a:rPr>
                        <a:t> </a:t>
                      </a:r>
                      <a:endParaRPr kumimoji="0" lang="fr-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800" b="0" i="0" u="sng" strike="noStrike" cap="none" normalizeH="0" baseline="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Souviens-Toi, Seigneur,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du salut de ce lieu saint qui est à Toi,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de tous les lieux et de tous les monastères de nos pères orthodoxes.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800" b="0" i="0" u="sng" strike="noStrike" cap="none" normalizeH="0" baseline="0" dirty="0">
                          <a:ln>
                            <a:noFill/>
                          </a:ln>
                          <a:solidFill>
                            <a:srgbClr val="FF9933"/>
                          </a:solidFill>
                          <a:effectLst/>
                          <a:latin typeface="Arial" charset="0"/>
                          <a:cs typeface="Times New Roman" pitchFamily="18" charset="0"/>
                        </a:rPr>
                        <a:t>الكاهن:</a:t>
                      </a:r>
                      <a:endParaRPr kumimoji="0" lang="ar-EG" sz="3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اذكر يا ربُ خَلاص هذا المَوضع المُقدس الذى لكَ </a:t>
                      </a:r>
                      <a:r>
                        <a:rPr kumimoji="0" lang="fr-CA"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وكل المواضع وكل أديرة آبائنا الأرثوذكسيين</a:t>
                      </a:r>
                      <a:endParaRPr kumimoji="0" lang="fr-CA" sz="3000" b="0" i="0" u="sng"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3000" b="0" i="0" u="sng" strike="noStrike" cap="none" normalizeH="0" baseline="0" dirty="0">
                        <a:ln>
                          <a:noFill/>
                        </a:ln>
                        <a:solidFill>
                          <a:srgbClr val="FF9933"/>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08792" name="Group 120"/>
          <p:cNvGraphicFramePr>
            <a:graphicFrameLocks noGrp="1"/>
          </p:cNvGraphicFramePr>
          <p:nvPr>
            <p:ph/>
          </p:nvPr>
        </p:nvGraphicFramePr>
        <p:xfrm>
          <a:off x="182906" y="76200"/>
          <a:ext cx="10489704" cy="6199632"/>
        </p:xfrm>
        <a:graphic>
          <a:graphicData uri="http://schemas.openxmlformats.org/drawingml/2006/table">
            <a:tbl>
              <a:tblPr/>
              <a:tblGrid>
                <a:gridCol w="3412313">
                  <a:extLst>
                    <a:ext uri="{9D8B030D-6E8A-4147-A177-3AD203B41FA5}">
                      <a16:colId xmlns:a16="http://schemas.microsoft.com/office/drawing/2014/main" val="20000"/>
                    </a:ext>
                  </a:extLst>
                </a:gridCol>
                <a:gridCol w="4296987">
                  <a:extLst>
                    <a:ext uri="{9D8B030D-6E8A-4147-A177-3AD203B41FA5}">
                      <a16:colId xmlns:a16="http://schemas.microsoft.com/office/drawing/2014/main" val="20001"/>
                    </a:ext>
                  </a:extLst>
                </a:gridCol>
                <a:gridCol w="2780404">
                  <a:extLst>
                    <a:ext uri="{9D8B030D-6E8A-4147-A177-3AD203B41FA5}">
                      <a16:colId xmlns:a16="http://schemas.microsoft.com/office/drawing/2014/main" val="20002"/>
                    </a:ext>
                  </a:extLst>
                </a:gridCol>
              </a:tblGrid>
              <a:tr h="53690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cwt/</a:t>
                      </a:r>
                      <a:r>
                        <a:rPr kumimoji="0" lang="en-US" sz="2400" b="0" i="0" u="none" strike="noStrike" cap="none" normalizeH="0" baseline="0" dirty="0" err="1">
                          <a:ln>
                            <a:noFill/>
                          </a:ln>
                          <a:solidFill>
                            <a:schemeClr val="tx1"/>
                          </a:solidFill>
                          <a:effectLst/>
                          <a:latin typeface="Coptic1" pitchFamily="2" charset="0"/>
                          <a:cs typeface="Arial" charset="0"/>
                        </a:rPr>
                        <a:t>riac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kocmou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polewc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mwn</a:t>
                      </a:r>
                      <a:r>
                        <a:rPr kumimoji="0" lang="en-US" sz="2400" b="0" i="0" u="none" strike="noStrike" cap="none" normalizeH="0" baseline="0" dirty="0">
                          <a:ln>
                            <a:noFill/>
                          </a:ln>
                          <a:solidFill>
                            <a:schemeClr val="tx1"/>
                          </a:solidFill>
                          <a:effectLst/>
                          <a:latin typeface="Coptic1" pitchFamily="2" charset="0"/>
                          <a:cs typeface="Arial" charset="0"/>
                        </a:rPr>
                        <a:t> taut/c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pacwn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polewn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wrwn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cwn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monact</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riwn</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dirty="0" err="1">
                          <a:ln>
                            <a:noFill/>
                          </a:ln>
                          <a:solidFill>
                            <a:schemeClr val="tx1"/>
                          </a:solidFill>
                          <a:effectLst/>
                          <a:latin typeface="Coptic1" pitchFamily="2" charset="0"/>
                          <a:cs typeface="Arial" charset="0"/>
                        </a:rPr>
                        <a:t>Kurie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ele</a:t>
                      </a:r>
                      <a:r>
                        <a:rPr kumimoji="0" lang="fr-FR" sz="2400" b="0" i="0" u="none" strike="noStrike" cap="none" normalizeH="0" baseline="0" dirty="0">
                          <a:ln>
                            <a:noFill/>
                          </a:ln>
                          <a:solidFill>
                            <a:schemeClr val="tx1"/>
                          </a:solidFill>
                          <a:effectLst/>
                          <a:latin typeface="Coptic1" pitchFamily="2" charset="0"/>
                          <a:cs typeface="Arial" charset="0"/>
                        </a:rPr>
                        <a:t>/con.</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Coptic1" pitchFamily="2" charset="0"/>
                          <a:cs typeface="Arial" charset="0"/>
                        </a:rPr>
                        <a:t>Nem n/</a:t>
                      </a:r>
                      <a:r>
                        <a:rPr kumimoji="0" lang="fr-FR" sz="2400" b="0" i="0" u="none" strike="noStrike" cap="none" normalizeH="0" baseline="0" dirty="0" err="1">
                          <a:ln>
                            <a:noFill/>
                          </a:ln>
                          <a:solidFill>
                            <a:schemeClr val="tx1"/>
                          </a:solidFill>
                          <a:effectLst/>
                          <a:latin typeface="Coptic1" pitchFamily="2" charset="0"/>
                          <a:cs typeface="Arial" charset="0"/>
                        </a:rPr>
                        <a:t>etsop</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nq</a:t>
                      </a:r>
                      <a:r>
                        <a:rPr kumimoji="0" lang="fr-FR" sz="2400" b="0" i="0" u="none" strike="noStrike" cap="none" normalizeH="0" baseline="0" dirty="0">
                          <a:ln>
                            <a:noFill/>
                          </a:ln>
                          <a:solidFill>
                            <a:schemeClr val="tx1"/>
                          </a:solidFill>
                          <a:effectLst/>
                          <a:latin typeface="Coptic1" pitchFamily="2" charset="0"/>
                          <a:cs typeface="Arial" charset="0"/>
                        </a:rPr>
                        <a:t>/</a:t>
                      </a:r>
                      <a:r>
                        <a:rPr kumimoji="0" lang="fr-FR" sz="2400" b="0" i="0" u="none" strike="noStrike" cap="none" normalizeH="0" baseline="0" dirty="0" err="1">
                          <a:ln>
                            <a:noFill/>
                          </a:ln>
                          <a:solidFill>
                            <a:schemeClr val="tx1"/>
                          </a:solidFill>
                          <a:effectLst/>
                          <a:latin typeface="Coptic1" pitchFamily="2" charset="0"/>
                          <a:cs typeface="Arial" charset="0"/>
                        </a:rPr>
                        <a:t>tou</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qen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pinah</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nte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vnou</a:t>
                      </a:r>
                      <a:r>
                        <a:rPr kumimoji="0" lang="fr-FR" sz="2400" b="0" i="0" u="none" strike="noStrike" cap="none" normalizeH="0" baseline="0" dirty="0">
                          <a:ln>
                            <a:noFill/>
                          </a:ln>
                          <a:solidFill>
                            <a:schemeClr val="tx1"/>
                          </a:solidFill>
                          <a:effectLst/>
                          <a:latin typeface="Coptic1" pitchFamily="2" charset="0"/>
                          <a:cs typeface="Arial" charset="0"/>
                        </a:rPr>
                        <a:t>].</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r>
                        <a:rPr kumimoji="0" lang="fr-CA" sz="4000" b="0" i="0" u="sng" strike="noStrike" cap="none" normalizeH="0" baseline="0" dirty="0">
                          <a:ln>
                            <a:noFill/>
                          </a:ln>
                          <a:solidFill>
                            <a:srgbClr val="FF9933"/>
                          </a:solidFill>
                          <a:effectLst/>
                          <a:latin typeface="Arial" charset="0"/>
                          <a:cs typeface="Times New Roman" pitchFamily="18"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le salut du monde, de notre ville, de toutes les villes, villages, îles et monastères.</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r>
                        <a:rPr kumimoji="0" lang="fr-CA" sz="4000" b="0" i="0" u="sng" strike="noStrike" cap="none" normalizeH="0" baseline="0" dirty="0">
                          <a:ln>
                            <a:noFill/>
                          </a:ln>
                          <a:solidFill>
                            <a:srgbClr val="FF9933"/>
                          </a:solidFill>
                          <a:effectLst/>
                          <a:latin typeface="Arial" charset="0"/>
                          <a:cs typeface="Times New Roman" pitchFamily="18"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ceux qui y demeurent dans la foi de Dieu.</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صلوا من أجل خَلاص العالم ومدينتنا هذه وسائر المُدن والأقاليم والجَزائر والأديرة.</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والساكنينَ فيها بإيمان الله.</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08764" name="AutoShape 92">
            <a:hlinkClick r:id="rId2" action="ppaction://hlinksldjump" highlightClick="1"/>
          </p:cNvPr>
          <p:cNvSpPr>
            <a:spLocks noChangeArrowheads="1"/>
          </p:cNvSpPr>
          <p:nvPr/>
        </p:nvSpPr>
        <p:spPr bwMode="auto">
          <a:xfrm>
            <a:off x="8944139" y="6021334"/>
            <a:ext cx="1710193" cy="577607"/>
          </a:xfrm>
          <a:prstGeom prst="actionButtonBlank">
            <a:avLst/>
          </a:prstGeom>
          <a:solidFill>
            <a:schemeClr val="accent1"/>
          </a:solidFill>
          <a:ln w="9525">
            <a:solidFill>
              <a:schemeClr val="tx1"/>
            </a:solidFill>
            <a:miter lim="800000"/>
            <a:headEnd/>
            <a:tailEnd/>
          </a:ln>
          <a:effectLst/>
        </p:spPr>
        <p:txBody>
          <a:bodyPr wrap="none" tIns="226800" bIns="226800" anchor="ctr"/>
          <a:lstStyle/>
          <a:p>
            <a:pPr algn="ctr">
              <a:lnSpc>
                <a:spcPct val="85000"/>
              </a:lnSpc>
              <a:spcBef>
                <a:spcPct val="0"/>
              </a:spcBef>
            </a:pPr>
            <a:r>
              <a:rPr lang="en-US" sz="1800" b="1" dirty="0">
                <a:latin typeface="Arial" charset="0"/>
              </a:rPr>
              <a:t>Ton </a:t>
            </a:r>
            <a:r>
              <a:rPr lang="en-US" sz="1800" b="1" dirty="0" err="1">
                <a:latin typeface="Arial" charset="0"/>
              </a:rPr>
              <a:t>peuple</a:t>
            </a:r>
            <a:endParaRPr lang="en-US" sz="1800" b="1" dirty="0">
              <a:latin typeface="Arial" charset="0"/>
            </a:endParaRPr>
          </a:p>
          <a:p>
            <a:pPr algn="ctr" rtl="1">
              <a:lnSpc>
                <a:spcPct val="85000"/>
              </a:lnSpc>
              <a:spcBef>
                <a:spcPct val="0"/>
              </a:spcBef>
            </a:pPr>
            <a:r>
              <a:rPr lang="ar-EG" sz="2400" b="1" dirty="0">
                <a:latin typeface="Arial" charset="0"/>
              </a:rPr>
              <a:t>شعبك</a:t>
            </a:r>
            <a:endParaRPr lang="en-US" sz="24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30927" name="Group 15"/>
          <p:cNvGraphicFramePr>
            <a:graphicFrameLocks noGrp="1"/>
          </p:cNvGraphicFramePr>
          <p:nvPr>
            <p:ph/>
          </p:nvPr>
        </p:nvGraphicFramePr>
        <p:xfrm>
          <a:off x="182906" y="76201"/>
          <a:ext cx="10489704" cy="5369059"/>
        </p:xfrm>
        <a:graphic>
          <a:graphicData uri="http://schemas.openxmlformats.org/drawingml/2006/table">
            <a:tbl>
              <a:tblPr/>
              <a:tblGrid>
                <a:gridCol w="3903146">
                  <a:extLst>
                    <a:ext uri="{9D8B030D-6E8A-4147-A177-3AD203B41FA5}">
                      <a16:colId xmlns:a16="http://schemas.microsoft.com/office/drawing/2014/main" val="20000"/>
                    </a:ext>
                  </a:extLst>
                </a:gridCol>
                <a:gridCol w="4147092">
                  <a:extLst>
                    <a:ext uri="{9D8B030D-6E8A-4147-A177-3AD203B41FA5}">
                      <a16:colId xmlns:a16="http://schemas.microsoft.com/office/drawing/2014/main" val="20001"/>
                    </a:ext>
                  </a:extLst>
                </a:gridCol>
                <a:gridCol w="2439466">
                  <a:extLst>
                    <a:ext uri="{9D8B030D-6E8A-4147-A177-3AD203B41FA5}">
                      <a16:colId xmlns:a16="http://schemas.microsoft.com/office/drawing/2014/main" val="20002"/>
                    </a:ext>
                  </a:extLst>
                </a:gridCol>
              </a:tblGrid>
              <a:tr h="53690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Arikataxioin</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nia</a:t>
                      </a:r>
                      <a:r>
                        <a:rPr kumimoji="0" lang="en-US" sz="2600" b="0" i="0" u="none" strike="noStrike" cap="none" normalizeH="0" baseline="0" dirty="0">
                          <a:ln>
                            <a:noFill/>
                          </a:ln>
                          <a:solidFill>
                            <a:schemeClr val="tx1"/>
                          </a:solidFill>
                          <a:effectLst/>
                          <a:latin typeface="Coptic1" pitchFamily="2" charset="0"/>
                          <a:cs typeface="Arial" charset="0"/>
                        </a:rPr>
                        <a:t>/r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tve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nikarpoc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pkahi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nimwou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viaro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nici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nicim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nirwt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tkoi</a:t>
                      </a:r>
                      <a:r>
                        <a:rPr kumimoji="0" lang="en-US" sz="2600" b="0" i="0" u="none" strike="noStrike" cap="none" normalizeH="0" baseline="0" dirty="0">
                          <a:ln>
                            <a:noFill/>
                          </a:ln>
                          <a:solidFill>
                            <a:schemeClr val="tx1"/>
                          </a:solidFill>
                          <a:effectLst/>
                          <a:latin typeface="Coptic1" pitchFamily="2" charset="0"/>
                          <a:cs typeface="Arial" charset="0"/>
                        </a:rPr>
                        <a:t>: et-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tairompi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yai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erwou</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Daigne, Seigneur, bénir les vents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du ciel et les fruits de la terre, les eaux des fleuves, les plantations, les fourrages et les productions des champs en cette année.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تفضّل</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 يا ربُ، أهوية السماء، وثمرات الأرض، ومياه الأنهار، والزروع، والعشب، ونبات الحقل فى هذه السنة؛ بَاركهَا.</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19039" name="Group 127"/>
          <p:cNvGraphicFramePr>
            <a:graphicFrameLocks noGrp="1"/>
          </p:cNvGraphicFramePr>
          <p:nvPr>
            <p:ph/>
          </p:nvPr>
        </p:nvGraphicFramePr>
        <p:xfrm>
          <a:off x="91453" y="0"/>
          <a:ext cx="10235462" cy="4869185"/>
        </p:xfrm>
        <a:graphic>
          <a:graphicData uri="http://schemas.openxmlformats.org/drawingml/2006/table">
            <a:tbl>
              <a:tblPr/>
              <a:tblGrid>
                <a:gridCol w="3289970">
                  <a:extLst>
                    <a:ext uri="{9D8B030D-6E8A-4147-A177-3AD203B41FA5}">
                      <a16:colId xmlns:a16="http://schemas.microsoft.com/office/drawing/2014/main" val="20000"/>
                    </a:ext>
                  </a:extLst>
                </a:gridCol>
                <a:gridCol w="4538940">
                  <a:extLst>
                    <a:ext uri="{9D8B030D-6E8A-4147-A177-3AD203B41FA5}">
                      <a16:colId xmlns:a16="http://schemas.microsoft.com/office/drawing/2014/main" val="20001"/>
                    </a:ext>
                  </a:extLst>
                </a:gridCol>
                <a:gridCol w="2406552">
                  <a:extLst>
                    <a:ext uri="{9D8B030D-6E8A-4147-A177-3AD203B41FA5}">
                      <a16:colId xmlns:a16="http://schemas.microsoft.com/office/drawing/2014/main" val="20002"/>
                    </a:ext>
                  </a:extLst>
                </a:gridCol>
              </a:tblGrid>
              <a:tr h="48691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err="1">
                          <a:ln>
                            <a:noFill/>
                          </a:ln>
                          <a:solidFill>
                            <a:schemeClr val="tx1"/>
                          </a:solidFill>
                          <a:effectLst/>
                          <a:latin typeface="Coptic1" pitchFamily="2" charset="0"/>
                          <a:cs typeface="Arial" charset="0"/>
                        </a:rPr>
                        <a:t>Twbh</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ejen</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nia</a:t>
                      </a:r>
                      <a:r>
                        <a:rPr kumimoji="0" lang="en-US" sz="2100" b="0" i="0" u="none" strike="noStrike" cap="none" normalizeH="0" baseline="0" dirty="0">
                          <a:ln>
                            <a:noFill/>
                          </a:ln>
                          <a:solidFill>
                            <a:schemeClr val="tx1"/>
                          </a:solidFill>
                          <a:effectLst/>
                          <a:latin typeface="Coptic1" pitchFamily="2" charset="0"/>
                          <a:cs typeface="Arial" charset="0"/>
                        </a:rPr>
                        <a:t>/r </a:t>
                      </a:r>
                      <a:r>
                        <a:rPr kumimoji="0" lang="en-US" sz="2100" b="0" i="0" u="none" strike="noStrike" cap="none" normalizeH="0" baseline="0" dirty="0" err="1">
                          <a:ln>
                            <a:noFill/>
                          </a:ln>
                          <a:solidFill>
                            <a:schemeClr val="tx1"/>
                          </a:solidFill>
                          <a:effectLst/>
                          <a:latin typeface="Coptic1" pitchFamily="2" charset="0"/>
                          <a:cs typeface="Arial" charset="0"/>
                        </a:rPr>
                        <a:t>nte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tve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nikarpoc</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pkahi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nimwou</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viaro</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nici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nicim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nem</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nirwt</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tkoi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qen</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tairompi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yai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hina</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Pi,rictoc</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Pennou</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cmou</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erwou</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ntefjokou</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ebolqen</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ouhir</a:t>
                      </a:r>
                      <a:r>
                        <a:rPr kumimoji="0" lang="en-US" sz="2100" b="0" i="0" u="none" strike="noStrike" cap="none" normalizeH="0" baseline="0" dirty="0">
                          <a:ln>
                            <a:noFill/>
                          </a:ln>
                          <a:solidFill>
                            <a:schemeClr val="tx1"/>
                          </a:solidFill>
                          <a:effectLst/>
                          <a:latin typeface="Coptic1" pitchFamily="2" charset="0"/>
                          <a:cs typeface="Arial" charset="0"/>
                        </a:rPr>
                        <a:t>/n/ a[ne </a:t>
                      </a:r>
                      <a:r>
                        <a:rPr kumimoji="0" lang="en-US" sz="2100" b="0" i="0" u="none" strike="noStrike" cap="none" normalizeH="0" baseline="0" dirty="0" err="1">
                          <a:ln>
                            <a:noFill/>
                          </a:ln>
                          <a:solidFill>
                            <a:schemeClr val="tx1"/>
                          </a:solidFill>
                          <a:effectLst/>
                          <a:latin typeface="Coptic1" pitchFamily="2" charset="0"/>
                          <a:cs typeface="Arial" charset="0"/>
                        </a:rPr>
                        <a:t>mkah</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ntef,a</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nennobi</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nan</a:t>
                      </a:r>
                      <a:r>
                        <a:rPr kumimoji="0" lang="en-US" sz="2100" b="0" i="0" u="none" strike="noStrike" cap="none" normalizeH="0" baseline="0" dirty="0">
                          <a:ln>
                            <a:noFill/>
                          </a:ln>
                          <a:solidFill>
                            <a:schemeClr val="tx1"/>
                          </a:solidFill>
                          <a:effectLst/>
                          <a:latin typeface="Coptic1" pitchFamily="2" charset="0"/>
                          <a:cs typeface="Arial" charset="0"/>
                        </a:rPr>
                        <a:t> </a:t>
                      </a:r>
                      <a:r>
                        <a:rPr kumimoji="0" lang="en-US" sz="2100" b="0" i="0" u="none" strike="noStrike" cap="none" normalizeH="0" baseline="0" dirty="0" err="1">
                          <a:ln>
                            <a:noFill/>
                          </a:ln>
                          <a:solidFill>
                            <a:schemeClr val="tx1"/>
                          </a:solidFill>
                          <a:effectLst/>
                          <a:latin typeface="Coptic1" pitchFamily="2" charset="0"/>
                          <a:cs typeface="Arial" charset="0"/>
                        </a:rPr>
                        <a:t>ebol</a:t>
                      </a:r>
                      <a:r>
                        <a:rPr kumimoji="0" lang="en-US" sz="2100" b="0" i="0" u="none" strike="noStrike" cap="none" normalizeH="0" baseline="0" dirty="0">
                          <a:ln>
                            <a:noFill/>
                          </a:ln>
                          <a:solidFill>
                            <a:schemeClr val="tx1"/>
                          </a:solidFill>
                          <a:effectLst/>
                          <a:latin typeface="Coptic1" pitchFamily="2" charset="0"/>
                          <a:cs typeface="Arial" charset="0"/>
                        </a:rPr>
                        <a:t>.</a:t>
                      </a:r>
                      <a:r>
                        <a:rPr kumimoji="0" lang="en-US" sz="21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Implorez pour les vents du ciel et les fruits de la terre, les eaux des fleuves, les végétations, les herbes et les plantes des champs en cette année, que Le Christ notre Seigneur les bénisse et les amène à maturité en paix, sans mal et nous pardonne nos péchés.</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r>
                        <a:rPr kumimoji="0" lang="ar-SA" sz="3200" b="1" i="0" u="none" strike="noStrike" cap="none" normalizeH="0" baseline="0" dirty="0">
                          <a:ln>
                            <a:noFill/>
                          </a:ln>
                          <a:solidFill>
                            <a:schemeClr val="tx1"/>
                          </a:solidFill>
                          <a:effectLst/>
                          <a:latin typeface="Arial" charset="0"/>
                          <a:cs typeface="Arial" charset="0"/>
                        </a:rPr>
                        <a:t> </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اطلبوا عن أهوية السماء، وثمرات الأرض، ومياه الأنهار، </a:t>
                      </a:r>
                      <a:r>
                        <a:rPr kumimoji="0" lang="ar-SA" sz="2400" b="0" i="0" u="none" strike="noStrike" cap="none" normalizeH="0" baseline="0" dirty="0" err="1">
                          <a:ln>
                            <a:noFill/>
                          </a:ln>
                          <a:solidFill>
                            <a:schemeClr val="tx1"/>
                          </a:solidFill>
                          <a:effectLst/>
                          <a:latin typeface="Arial" charset="0"/>
                          <a:cs typeface="Arial" charset="0"/>
                        </a:rPr>
                        <a:t>والزروع</a:t>
                      </a:r>
                      <a:r>
                        <a:rPr kumimoji="0" lang="ar-SA" sz="2400" b="0" i="0" u="none" strike="noStrike" cap="none" normalizeH="0" baseline="0" dirty="0">
                          <a:ln>
                            <a:noFill/>
                          </a:ln>
                          <a:solidFill>
                            <a:schemeClr val="tx1"/>
                          </a:solidFill>
                          <a:effectLst/>
                          <a:latin typeface="Arial" charset="0"/>
                          <a:cs typeface="Arial" charset="0"/>
                        </a:rPr>
                        <a:t>، والعشب، ونبات الحقل </a:t>
                      </a:r>
                      <a:r>
                        <a:rPr kumimoji="0" lang="ar-SA" sz="2400" b="0" i="0" u="none" strike="noStrike" cap="none" normalizeH="0" baseline="0" dirty="0" err="1">
                          <a:ln>
                            <a:noFill/>
                          </a:ln>
                          <a:solidFill>
                            <a:schemeClr val="tx1"/>
                          </a:solidFill>
                          <a:effectLst/>
                          <a:latin typeface="Arial" charset="0"/>
                          <a:cs typeface="Arial" charset="0"/>
                        </a:rPr>
                        <a:t>فى</a:t>
                      </a:r>
                      <a:r>
                        <a:rPr kumimoji="0" lang="ar-SA" sz="2400" b="0" i="0" u="none" strike="noStrike" cap="none" normalizeH="0" baseline="0" dirty="0">
                          <a:ln>
                            <a:noFill/>
                          </a:ln>
                          <a:solidFill>
                            <a:schemeClr val="tx1"/>
                          </a:solidFill>
                          <a:effectLst/>
                          <a:latin typeface="Arial" charset="0"/>
                          <a:cs typeface="Arial" charset="0"/>
                        </a:rPr>
                        <a:t> هذه السنة؛ </a:t>
                      </a:r>
                      <a:r>
                        <a:rPr kumimoji="0" lang="ar-SA" sz="2400" b="0" i="0" u="none" strike="noStrike" cap="none" normalizeH="0" baseline="0" dirty="0" err="1">
                          <a:ln>
                            <a:noFill/>
                          </a:ln>
                          <a:solidFill>
                            <a:schemeClr val="tx1"/>
                          </a:solidFill>
                          <a:effectLst/>
                          <a:latin typeface="Arial" charset="0"/>
                          <a:cs typeface="Arial" charset="0"/>
                        </a:rPr>
                        <a:t>لكى</a:t>
                      </a:r>
                      <a:r>
                        <a:rPr kumimoji="0" lang="ar-SA" sz="2400" b="0" i="0" u="none" strike="noStrike" cap="none" normalizeH="0" baseline="0" dirty="0">
                          <a:ln>
                            <a:noFill/>
                          </a:ln>
                          <a:solidFill>
                            <a:schemeClr val="tx1"/>
                          </a:solidFill>
                          <a:effectLst/>
                          <a:latin typeface="Arial" charset="0"/>
                          <a:cs typeface="Arial" charset="0"/>
                        </a:rPr>
                        <a:t> يُبَاركهَا المسيحُ إلهُنا، ويُكمّلها سالمة بغير آفة، ويغفر لنا خطايانا.</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57"/>
          <p:cNvGraphicFramePr>
            <a:graphicFrameLocks/>
          </p:cNvGraphicFramePr>
          <p:nvPr/>
        </p:nvGraphicFramePr>
        <p:xfrm>
          <a:off x="182907" y="4786895"/>
          <a:ext cx="10144009" cy="1804416"/>
        </p:xfrm>
        <a:graphic>
          <a:graphicData uri="http://schemas.openxmlformats.org/drawingml/2006/table">
            <a:tbl>
              <a:tblPr/>
              <a:tblGrid>
                <a:gridCol w="3230121">
                  <a:extLst>
                    <a:ext uri="{9D8B030D-6E8A-4147-A177-3AD203B41FA5}">
                      <a16:colId xmlns:a16="http://schemas.microsoft.com/office/drawing/2014/main" val="20000"/>
                    </a:ext>
                  </a:extLst>
                </a:gridCol>
                <a:gridCol w="4377885">
                  <a:extLst>
                    <a:ext uri="{9D8B030D-6E8A-4147-A177-3AD203B41FA5}">
                      <a16:colId xmlns:a16="http://schemas.microsoft.com/office/drawing/2014/main" val="20001"/>
                    </a:ext>
                  </a:extLst>
                </a:gridCol>
                <a:gridCol w="2536003">
                  <a:extLst>
                    <a:ext uri="{9D8B030D-6E8A-4147-A177-3AD203B41FA5}">
                      <a16:colId xmlns:a16="http://schemas.microsoft.com/office/drawing/2014/main" val="20002"/>
                    </a:ext>
                  </a:extLst>
                </a:gridCol>
              </a:tblGrid>
              <a:tr h="1728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4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 Seigneur aie pitié.  Seigneur aie pitié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  يا ربُ ارحم.  يا ربُ ارحم.</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20038" name="Group 102"/>
          <p:cNvGraphicFramePr>
            <a:graphicFrameLocks noGrp="1"/>
          </p:cNvGraphicFramePr>
          <p:nvPr>
            <p:ph/>
          </p:nvPr>
        </p:nvGraphicFramePr>
        <p:xfrm>
          <a:off x="182904" y="365770"/>
          <a:ext cx="10489705" cy="5772912"/>
        </p:xfrm>
        <a:graphic>
          <a:graphicData uri="http://schemas.openxmlformats.org/drawingml/2006/table">
            <a:tbl>
              <a:tblPr/>
              <a:tblGrid>
                <a:gridCol w="3921512">
                  <a:extLst>
                    <a:ext uri="{9D8B030D-6E8A-4147-A177-3AD203B41FA5}">
                      <a16:colId xmlns:a16="http://schemas.microsoft.com/office/drawing/2014/main" val="20000"/>
                    </a:ext>
                  </a:extLst>
                </a:gridCol>
                <a:gridCol w="4148333">
                  <a:extLst>
                    <a:ext uri="{9D8B030D-6E8A-4147-A177-3AD203B41FA5}">
                      <a16:colId xmlns:a16="http://schemas.microsoft.com/office/drawing/2014/main" val="20001"/>
                    </a:ext>
                  </a:extLst>
                </a:gridCol>
                <a:gridCol w="2419860">
                  <a:extLst>
                    <a:ext uri="{9D8B030D-6E8A-4147-A177-3AD203B41FA5}">
                      <a16:colId xmlns:a16="http://schemas.microsoft.com/office/drawing/2014/main" val="20002"/>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Anitou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epswi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nousi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v/</a:t>
                      </a:r>
                      <a:r>
                        <a:rPr kumimoji="0" lang="en-US" sz="2600" b="0" i="0" u="none" strike="noStrike" cap="none" normalizeH="0" baseline="0" dirty="0" err="1">
                          <a:ln>
                            <a:noFill/>
                          </a:ln>
                          <a:solidFill>
                            <a:schemeClr val="tx1"/>
                          </a:solidFill>
                          <a:effectLst/>
                          <a:latin typeface="Coptic1" pitchFamily="2" charset="0"/>
                          <a:cs typeface="Arial" charset="0"/>
                        </a:rPr>
                        <a:t>ete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vwk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nhmot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mapounof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mpho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mpkahi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marouyiqi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nje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nefylwm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marouasai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nje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nefoutah</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a:ln>
                            <a:noFill/>
                          </a:ln>
                          <a:solidFill>
                            <a:schemeClr val="tx1"/>
                          </a:solidFill>
                          <a:effectLst/>
                          <a:latin typeface="Arial"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Cebtwtf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eoujroj</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ouwmq</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arioikonomin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mpenjinwnq</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kata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peternofri</a:t>
                      </a:r>
                      <a:r>
                        <a:rPr kumimoji="0" lang="en-US" sz="2600" b="0" i="0" u="none" strike="noStrike" cap="none" normalizeH="0" baseline="0" dirty="0">
                          <a:ln>
                            <a:noFill/>
                          </a:ln>
                          <a:solidFill>
                            <a:schemeClr val="tx1"/>
                          </a:solidFill>
                          <a:effectLst/>
                          <a:latin typeface="Coptic1" pitchFamily="2" charset="0"/>
                          <a:cs typeface="Arial" charset="0"/>
                        </a:rPr>
                        <a:t>. </a:t>
                      </a:r>
                      <a:endParaRPr kumimoji="0" lang="fr-CA"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 ta grâce fais les parvenir à la hauteur convenable.  Réjouis la face de la terre, que ses sillons soient irrigués et ses fruits multipliés. Prépare-la aux semailles et à la moisson et gouverne notre vie comme il convient.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اصعدها كمقدارها كنعمتك.</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فرّح وجه الأرض ليُروَ حرثها ولتكثر أثمارها.</a:t>
                      </a:r>
                      <a:r>
                        <a:rPr kumimoji="0" lang="ar-EG" sz="3200" b="0" i="0" u="none" strike="noStrike" cap="none" normalizeH="0" baseline="0" dirty="0">
                          <a:ln>
                            <a:noFill/>
                          </a:ln>
                          <a:solidFill>
                            <a:schemeClr val="tx1"/>
                          </a:solidFill>
                          <a:effectLst/>
                          <a:latin typeface="Arial" charset="0"/>
                          <a:cs typeface="Arial" pitchFamily="34" charset="0"/>
                        </a:rPr>
                        <a:t> أعدها </a:t>
                      </a:r>
                      <a:r>
                        <a:rPr kumimoji="0" lang="ar-SA" sz="3200" b="0" i="0" u="none" strike="noStrike" cap="none" normalizeH="0" baseline="0" dirty="0">
                          <a:ln>
                            <a:noFill/>
                          </a:ln>
                          <a:solidFill>
                            <a:schemeClr val="tx1"/>
                          </a:solidFill>
                          <a:effectLst/>
                          <a:latin typeface="Arial" charset="0"/>
                          <a:cs typeface="Arial" pitchFamily="34" charset="0"/>
                        </a:rPr>
                        <a:t>للزرع والحصاد</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ودبّر حياتنا كما يليق.</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0225" name="Group 33"/>
          <p:cNvGraphicFramePr>
            <a:graphicFrameLocks noGrp="1"/>
          </p:cNvGraphicFramePr>
          <p:nvPr>
            <p:ph/>
          </p:nvPr>
        </p:nvGraphicFramePr>
        <p:xfrm>
          <a:off x="182906" y="0"/>
          <a:ext cx="10489704" cy="5730240"/>
        </p:xfrm>
        <a:graphic>
          <a:graphicData uri="http://schemas.openxmlformats.org/drawingml/2006/table">
            <a:tbl>
              <a:tblPr/>
              <a:tblGrid>
                <a:gridCol w="3581850">
                  <a:extLst>
                    <a:ext uri="{9D8B030D-6E8A-4147-A177-3AD203B41FA5}">
                      <a16:colId xmlns:a16="http://schemas.microsoft.com/office/drawing/2014/main" val="20000"/>
                    </a:ext>
                  </a:extLst>
                </a:gridCol>
                <a:gridCol w="3837697">
                  <a:extLst>
                    <a:ext uri="{9D8B030D-6E8A-4147-A177-3AD203B41FA5}">
                      <a16:colId xmlns:a16="http://schemas.microsoft.com/office/drawing/2014/main" val="20001"/>
                    </a:ext>
                  </a:extLst>
                </a:gridCol>
                <a:gridCol w="3070157">
                  <a:extLst>
                    <a:ext uri="{9D8B030D-6E8A-4147-A177-3AD203B41FA5}">
                      <a16:colId xmlns:a16="http://schemas.microsoft.com/office/drawing/2014/main" val="20002"/>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epi,lom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rompi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tekmet,rictoc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eybe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nih</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ki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peklaoc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eybe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ra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piorvanoc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pisemmo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piremnjwili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eyb</a:t>
                      </a:r>
                      <a:r>
                        <a:rPr kumimoji="0" lang="en-US" sz="2600" b="0" i="0" u="none" strike="noStrike" cap="none" normalizeH="0" baseline="0" dirty="0">
                          <a:ln>
                            <a:noFill/>
                          </a:ln>
                          <a:solidFill>
                            <a:schemeClr val="tx1"/>
                          </a:solidFill>
                          <a:effectLst/>
                          <a:latin typeface="Coptic1" pitchFamily="2" charset="0"/>
                          <a:cs typeface="Arial" charset="0"/>
                        </a:rPr>
                        <a:t>/ten t/</a:t>
                      </a:r>
                      <a:r>
                        <a:rPr kumimoji="0" lang="en-US" sz="2600" b="0" i="0" u="none" strike="noStrike" cap="none" normalizeH="0" baseline="0" dirty="0" err="1">
                          <a:ln>
                            <a:noFill/>
                          </a:ln>
                          <a:solidFill>
                            <a:schemeClr val="tx1"/>
                          </a:solidFill>
                          <a:effectLst/>
                          <a:latin typeface="Coptic1" pitchFamily="2" charset="0"/>
                          <a:cs typeface="Arial" charset="0"/>
                        </a:rPr>
                        <a:t>ren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qa</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eterhelpic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erok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ettwbh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mpekran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Dans Ta bonté,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bénis les prémices de l’année en faveur des pauvres de Ton peuple,</a:t>
                      </a:r>
                      <a:r>
                        <a:rPr kumimoji="0" lang="ar-EG" sz="2800" b="0" i="0" u="none" strike="noStrike" cap="none" normalizeH="0" baseline="0">
                          <a:ln>
                            <a:noFill/>
                          </a:ln>
                          <a:solidFill>
                            <a:schemeClr val="tx1"/>
                          </a:solidFill>
                          <a:effectLst/>
                          <a:latin typeface="Arial" charset="0"/>
                          <a:cs typeface="Arial" charset="0"/>
                        </a:rPr>
                        <a:t> </a:t>
                      </a:r>
                      <a:r>
                        <a:rPr kumimoji="0" lang="fr-CA" sz="2800" b="0" i="0" u="none" strike="noStrike" cap="none" normalizeH="0" baseline="0">
                          <a:ln>
                            <a:noFill/>
                          </a:ln>
                          <a:solidFill>
                            <a:schemeClr val="tx1"/>
                          </a:solidFill>
                          <a:effectLst/>
                          <a:latin typeface="Arial" charset="0"/>
                          <a:cs typeface="Arial" charset="0"/>
                        </a:rPr>
                        <a:t>de la veuve, de l’orphelin, de l’étranger et du visiteur, de nous tous, qui Te prions et invoquons Ton saint nom.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بَارك إكليل السنة بصلاحك من أجل فقراءِ شعبك.</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من أجل الأرملة واليتيم والغريب والضيف. ومن أجلنا كلنا نحنُ الذينَ نرجوكَ ونطلب اسمِكَ القدوس</a:t>
                      </a:r>
                      <a:endParaRPr kumimoji="0" lang="fr-CA"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2261" name="Group 21"/>
          <p:cNvGraphicFramePr>
            <a:graphicFrameLocks noGrp="1"/>
          </p:cNvGraphicFramePr>
          <p:nvPr>
            <p:ph/>
          </p:nvPr>
        </p:nvGraphicFramePr>
        <p:xfrm>
          <a:off x="182906" y="0"/>
          <a:ext cx="10489704" cy="5772912"/>
        </p:xfrm>
        <a:graphic>
          <a:graphicData uri="http://schemas.openxmlformats.org/drawingml/2006/table">
            <a:tbl>
              <a:tblPr/>
              <a:tblGrid>
                <a:gridCol w="3621445">
                  <a:extLst>
                    <a:ext uri="{9D8B030D-6E8A-4147-A177-3AD203B41FA5}">
                      <a16:colId xmlns:a16="http://schemas.microsoft.com/office/drawing/2014/main" val="20000"/>
                    </a:ext>
                  </a:extLst>
                </a:gridCol>
                <a:gridCol w="4245833">
                  <a:extLst>
                    <a:ext uri="{9D8B030D-6E8A-4147-A177-3AD203B41FA5}">
                      <a16:colId xmlns:a16="http://schemas.microsoft.com/office/drawing/2014/main" val="20001"/>
                    </a:ext>
                  </a:extLst>
                </a:gridCol>
                <a:gridCol w="2622426">
                  <a:extLst>
                    <a:ext uri="{9D8B030D-6E8A-4147-A177-3AD203B41FA5}">
                      <a16:colId xmlns:a16="http://schemas.microsoft.com/office/drawing/2014/main" val="20002"/>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Coptic1" pitchFamily="2" charset="0"/>
                          <a:cs typeface="Arial" charset="0"/>
                        </a:rPr>
                        <a:t>Je </a:t>
                      </a:r>
                      <a:r>
                        <a:rPr kumimoji="0" lang="fr-FR" sz="2600" b="0" i="0" u="none" strike="noStrike" cap="none" normalizeH="0" baseline="0" dirty="0" err="1">
                          <a:ln>
                            <a:noFill/>
                          </a:ln>
                          <a:solidFill>
                            <a:schemeClr val="tx1"/>
                          </a:solidFill>
                          <a:effectLst/>
                          <a:latin typeface="Coptic1" pitchFamily="2" charset="0"/>
                          <a:cs typeface="Arial" charset="0"/>
                        </a:rPr>
                        <a:t>nenbal</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nouon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niben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ceerhelpic</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erok</a:t>
                      </a:r>
                      <a:r>
                        <a:rPr kumimoji="0" lang="fr-FR" sz="2600" b="0" i="0" u="none" strike="noStrike" cap="none" normalizeH="0" baseline="0" dirty="0">
                          <a:ln>
                            <a:noFill/>
                          </a:ln>
                          <a:solidFill>
                            <a:schemeClr val="tx1"/>
                          </a:solidFill>
                          <a:effectLst/>
                          <a:latin typeface="Coptic1" pitchFamily="2" charset="0"/>
                          <a:cs typeface="Arial" charset="0"/>
                        </a:rPr>
                        <a:t> : je </a:t>
                      </a:r>
                      <a:r>
                        <a:rPr kumimoji="0" lang="fr-FR" sz="2600" b="0" i="0" u="none" strike="noStrike" cap="none" normalizeH="0" baseline="0" dirty="0" err="1">
                          <a:ln>
                            <a:noFill/>
                          </a:ln>
                          <a:solidFill>
                            <a:schemeClr val="tx1"/>
                          </a:solidFill>
                          <a:effectLst/>
                          <a:latin typeface="Coptic1" pitchFamily="2" charset="0"/>
                          <a:cs typeface="Arial" charset="0"/>
                        </a:rPr>
                        <a:t>nyok</a:t>
                      </a:r>
                      <a:r>
                        <a:rPr kumimoji="0" lang="fr-FR" sz="2600" b="0" i="0" u="none" strike="noStrike" cap="none" normalizeH="0" baseline="0" dirty="0">
                          <a:ln>
                            <a:noFill/>
                          </a:ln>
                          <a:solidFill>
                            <a:schemeClr val="tx1"/>
                          </a:solidFill>
                          <a:effectLst/>
                          <a:latin typeface="Coptic1" pitchFamily="2" charset="0"/>
                          <a:cs typeface="Arial" charset="0"/>
                        </a:rPr>
                        <a:t> et] </a:t>
                      </a:r>
                      <a:r>
                        <a:rPr kumimoji="0" lang="fr-FR" sz="2600" b="0" i="0" u="none" strike="noStrike" cap="none" normalizeH="0" baseline="0" dirty="0" err="1">
                          <a:ln>
                            <a:noFill/>
                          </a:ln>
                          <a:solidFill>
                            <a:schemeClr val="tx1"/>
                          </a:solidFill>
                          <a:effectLst/>
                          <a:latin typeface="Coptic1" pitchFamily="2" charset="0"/>
                          <a:cs typeface="Arial" charset="0"/>
                        </a:rPr>
                        <a:t>ntouqre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nwou</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ouc</a:t>
                      </a:r>
                      <a:r>
                        <a:rPr kumimoji="0" lang="fr-FR" sz="2600" b="0" i="0" u="none" strike="noStrike" cap="none" normalizeH="0" baseline="0" dirty="0">
                          <a:ln>
                            <a:noFill/>
                          </a:ln>
                          <a:solidFill>
                            <a:schemeClr val="tx1"/>
                          </a:solidFill>
                          <a:effectLst/>
                          <a:latin typeface="Coptic1" pitchFamily="2" charset="0"/>
                          <a:cs typeface="Arial" charset="0"/>
                        </a:rPr>
                        <a:t>/ou </a:t>
                      </a:r>
                      <a:r>
                        <a:rPr kumimoji="0" lang="fr-FR" sz="2600" b="0" i="0" u="none" strike="noStrike" cap="none" normalizeH="0" baseline="0" dirty="0" err="1">
                          <a:ln>
                            <a:noFill/>
                          </a:ln>
                          <a:solidFill>
                            <a:schemeClr val="tx1"/>
                          </a:solidFill>
                          <a:effectLst/>
                          <a:latin typeface="Coptic1" pitchFamily="2" charset="0"/>
                          <a:cs typeface="Arial" charset="0"/>
                        </a:rPr>
                        <a:t>enanef</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Arioui</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neman</a:t>
                      </a:r>
                      <a:r>
                        <a:rPr kumimoji="0" lang="fr-FR" sz="2600" b="0" i="0" u="none" strike="noStrike" cap="none" normalizeH="0" baseline="0" dirty="0">
                          <a:ln>
                            <a:noFill/>
                          </a:ln>
                          <a:solidFill>
                            <a:schemeClr val="tx1"/>
                          </a:solidFill>
                          <a:effectLst/>
                          <a:latin typeface="Coptic1" pitchFamily="2" charset="0"/>
                          <a:cs typeface="Arial" charset="0"/>
                        </a:rPr>
                        <a:t> kata </a:t>
                      </a:r>
                      <a:r>
                        <a:rPr kumimoji="0" lang="fr-FR" sz="2600" b="0" i="0" u="none" strike="noStrike" cap="none" normalizeH="0" baseline="0" dirty="0" err="1">
                          <a:ln>
                            <a:noFill/>
                          </a:ln>
                          <a:solidFill>
                            <a:schemeClr val="tx1"/>
                          </a:solidFill>
                          <a:effectLst/>
                          <a:latin typeface="Coptic1" pitchFamily="2" charset="0"/>
                          <a:cs typeface="Arial" charset="0"/>
                        </a:rPr>
                        <a:t>tekmetagayoc</a:t>
                      </a:r>
                      <a:r>
                        <a:rPr kumimoji="0" lang="fr-FR" sz="2600" b="0" i="0" u="none" strike="noStrike" cap="none" normalizeH="0" baseline="0" dirty="0">
                          <a:ln>
                            <a:noFill/>
                          </a:ln>
                          <a:solidFill>
                            <a:schemeClr val="tx1"/>
                          </a:solidFill>
                          <a:effectLst/>
                          <a:latin typeface="Coptic1" pitchFamily="2" charset="0"/>
                          <a:cs typeface="Arial" charset="0"/>
                        </a:rPr>
                        <a:t> : v/et] </a:t>
                      </a:r>
                      <a:r>
                        <a:rPr kumimoji="0" lang="fr-FR" sz="2600" b="0" i="0" u="none" strike="noStrike" cap="none" normalizeH="0" baseline="0" dirty="0" err="1">
                          <a:ln>
                            <a:noFill/>
                          </a:ln>
                          <a:solidFill>
                            <a:schemeClr val="tx1"/>
                          </a:solidFill>
                          <a:effectLst/>
                          <a:latin typeface="Coptic1" pitchFamily="2" charset="0"/>
                          <a:cs typeface="Arial" charset="0"/>
                        </a:rPr>
                        <a:t>qre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ncarx</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niben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moh</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nnenh</a:t>
                      </a:r>
                      <a:r>
                        <a:rPr kumimoji="0" lang="fr-FR" sz="2600" b="0" i="0" u="none" strike="noStrike" cap="none" normalizeH="0" baseline="0" dirty="0">
                          <a:ln>
                            <a:noFill/>
                          </a:ln>
                          <a:solidFill>
                            <a:schemeClr val="tx1"/>
                          </a:solidFill>
                          <a:effectLst/>
                          <a:latin typeface="Coptic1" pitchFamily="2" charset="0"/>
                          <a:cs typeface="Arial" charset="0"/>
                        </a:rPr>
                        <a:t>/t </a:t>
                      </a:r>
                      <a:r>
                        <a:rPr kumimoji="0" lang="fr-FR" sz="2600" b="0" i="0" u="none" strike="noStrike" cap="none" normalizeH="0" baseline="0" dirty="0" err="1">
                          <a:ln>
                            <a:noFill/>
                          </a:ln>
                          <a:solidFill>
                            <a:schemeClr val="tx1"/>
                          </a:solidFill>
                          <a:effectLst/>
                          <a:latin typeface="Coptic1" pitchFamily="2" charset="0"/>
                          <a:cs typeface="Arial" charset="0"/>
                        </a:rPr>
                        <a:t>nrasi</a:t>
                      </a:r>
                      <a:r>
                        <a:rPr kumimoji="0" lang="fr-FR" sz="2600" b="0" i="0" u="none" strike="noStrike" cap="none" normalizeH="0" baseline="0" dirty="0">
                          <a:ln>
                            <a:noFill/>
                          </a:ln>
                          <a:solidFill>
                            <a:schemeClr val="tx1"/>
                          </a:solidFill>
                          <a:effectLst/>
                          <a:latin typeface="Coptic1" pitchFamily="2" charset="0"/>
                          <a:cs typeface="Arial" charset="0"/>
                        </a:rPr>
                        <a:t> nem </a:t>
                      </a:r>
                      <a:r>
                        <a:rPr kumimoji="0" lang="fr-FR" sz="2600" b="0" i="0" u="none" strike="noStrike" cap="none" normalizeH="0" baseline="0" dirty="0" err="1">
                          <a:ln>
                            <a:noFill/>
                          </a:ln>
                          <a:solidFill>
                            <a:schemeClr val="tx1"/>
                          </a:solidFill>
                          <a:effectLst/>
                          <a:latin typeface="Coptic1" pitchFamily="2" charset="0"/>
                          <a:cs typeface="Arial" charset="0"/>
                        </a:rPr>
                        <a:t>ouounof</a:t>
                      </a:r>
                      <a:r>
                        <a:rPr kumimoji="0" lang="en-US" sz="2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Car les yeux de tous espèrent en Toi</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car c’est Toi qui leur donnes leur nourriture en temps opportun. Traite nous selon Ta bonté, Ô Toi, qui, nourrit toute chair, remplis nos coeurs de joie et de bonheur,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لأن أعين الكل تترجاكَ</a:t>
                      </a:r>
                      <a:endParaRPr kumimoji="0" lang="fr-CA"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لأنكَ أنتَ الذى تعطيهم طعامَهم فى حين حسن. اصنع معنا حَسَب صلاحك يا معطياً طعاماً لكل جسد. املأ قلوبنا فرحاً ونعيماً</a:t>
                      </a:r>
                      <a:endParaRPr kumimoji="0" lang="fr-CA"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24526" name="Group 110"/>
          <p:cNvGraphicFramePr>
            <a:graphicFrameLocks noGrp="1"/>
          </p:cNvGraphicFramePr>
          <p:nvPr>
            <p:ph/>
          </p:nvPr>
        </p:nvGraphicFramePr>
        <p:xfrm>
          <a:off x="182904" y="152400"/>
          <a:ext cx="10489705" cy="5346192"/>
        </p:xfrm>
        <a:graphic>
          <a:graphicData uri="http://schemas.openxmlformats.org/drawingml/2006/table">
            <a:tbl>
              <a:tblPr/>
              <a:tblGrid>
                <a:gridCol w="3417994">
                  <a:extLst>
                    <a:ext uri="{9D8B030D-6E8A-4147-A177-3AD203B41FA5}">
                      <a16:colId xmlns:a16="http://schemas.microsoft.com/office/drawing/2014/main" val="20000"/>
                    </a:ext>
                  </a:extLst>
                </a:gridCol>
                <a:gridCol w="4478750">
                  <a:extLst>
                    <a:ext uri="{9D8B030D-6E8A-4147-A177-3AD203B41FA5}">
                      <a16:colId xmlns:a16="http://schemas.microsoft.com/office/drawing/2014/main" val="20001"/>
                    </a:ext>
                  </a:extLst>
                </a:gridCol>
                <a:gridCol w="2592961">
                  <a:extLst>
                    <a:ext uri="{9D8B030D-6E8A-4147-A177-3AD203B41FA5}">
                      <a16:colId xmlns:a16="http://schemas.microsoft.com/office/drawing/2014/main" val="20002"/>
                    </a:ext>
                  </a:extLst>
                </a:gridCol>
              </a:tblGrid>
              <a:tr h="4038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err="1">
                          <a:ln>
                            <a:noFill/>
                          </a:ln>
                          <a:solidFill>
                            <a:schemeClr val="tx1"/>
                          </a:solidFill>
                          <a:effectLst/>
                          <a:latin typeface="Coptic1" pitchFamily="2" charset="0"/>
                          <a:cs typeface="Arial" charset="0"/>
                        </a:rPr>
                        <a:t>hina</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anon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hwn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ere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vrwsi</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ntoten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qen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hwb</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niben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nc</a:t>
                      </a:r>
                      <a:r>
                        <a:rPr kumimoji="0" lang="fr-FR" sz="2800" b="0" i="0" u="none" strike="noStrike" cap="none" normalizeH="0" baseline="0" dirty="0">
                          <a:ln>
                            <a:noFill/>
                          </a:ln>
                          <a:solidFill>
                            <a:schemeClr val="tx1"/>
                          </a:solidFill>
                          <a:effectLst/>
                          <a:latin typeface="Coptic1" pitchFamily="2" charset="0"/>
                          <a:cs typeface="Arial" charset="0"/>
                        </a:rPr>
                        <a:t>/ou </a:t>
                      </a:r>
                      <a:r>
                        <a:rPr kumimoji="0" lang="fr-FR" sz="2800" b="0" i="0" u="none" strike="noStrike" cap="none" normalizeH="0" baseline="0" dirty="0" err="1">
                          <a:ln>
                            <a:noFill/>
                          </a:ln>
                          <a:solidFill>
                            <a:schemeClr val="tx1"/>
                          </a:solidFill>
                          <a:effectLst/>
                          <a:latin typeface="Coptic1" pitchFamily="2" charset="0"/>
                          <a:cs typeface="Arial" charset="0"/>
                        </a:rPr>
                        <a:t>niben</a:t>
                      </a:r>
                      <a:r>
                        <a:rPr kumimoji="0" lang="fr-FR" sz="2800" b="0" i="0" u="none" strike="noStrike" cap="none" normalizeH="0" baseline="0" dirty="0">
                          <a:ln>
                            <a:noFill/>
                          </a:ln>
                          <a:solidFill>
                            <a:schemeClr val="tx1"/>
                          </a:solidFill>
                          <a:effectLst/>
                          <a:latin typeface="Coptic1" pitchFamily="2" charset="0"/>
                          <a:cs typeface="Arial" charset="0"/>
                        </a:rPr>
                        <a:t> : </a:t>
                      </a:r>
                      <a:r>
                        <a:rPr kumimoji="0" lang="fr-FR" sz="2800" b="0" i="0" u="none" strike="noStrike" cap="none" normalizeH="0" baseline="0" dirty="0" err="1">
                          <a:ln>
                            <a:noFill/>
                          </a:ln>
                          <a:solidFill>
                            <a:schemeClr val="tx1"/>
                          </a:solidFill>
                          <a:effectLst/>
                          <a:latin typeface="Coptic1" pitchFamily="2" charset="0"/>
                          <a:cs typeface="Arial" charset="0"/>
                        </a:rPr>
                        <a:t>ntenerhouo</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qen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hwb</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niben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nagayon</a:t>
                      </a:r>
                      <a:r>
                        <a:rPr kumimoji="0" lang="fr-FR" sz="28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a:t>
                      </a:r>
                      <a:r>
                        <a:rPr kumimoji="0" lang="en-US" sz="4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afin qu’étant toujours pourvus du nécessaire en toute chose et en tout temps, nous progressions aussi en toute bonne œuvre.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Pitié Seigneur.</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لكى نحنُ أيضاً</a:t>
                      </a:r>
                      <a:r>
                        <a:rPr kumimoji="0" lang="fr-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إذ يكون لنا الكفافُ فى كل شىء </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كل حين نزدَادَ فى كل عملٍ صالح.</a:t>
                      </a:r>
                      <a:r>
                        <a:rPr kumimoji="0" lang="en-US" sz="3200" b="0" i="0" u="none" strike="noStrike" cap="none" normalizeH="0" baseline="0" dirty="0">
                          <a:ln>
                            <a:noFill/>
                          </a:ln>
                          <a:solidFill>
                            <a:schemeClr val="tx1"/>
                          </a:solidFill>
                          <a:effectLst/>
                          <a:latin typeface="Arial" charset="0"/>
                          <a:cs typeface="Arial" pitchFamily="34" charset="0"/>
                        </a:rPr>
                        <a:t> </a:t>
                      </a:r>
                      <a:endParaRPr kumimoji="0" lang="ar-EG"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24528" name="AutoShape 112">
            <a:hlinkClick r:id="rId2" action="ppaction://hlinksldjump" highlightClick="1"/>
          </p:cNvPr>
          <p:cNvSpPr>
            <a:spLocks noChangeArrowheads="1"/>
          </p:cNvSpPr>
          <p:nvPr/>
        </p:nvSpPr>
        <p:spPr bwMode="auto">
          <a:xfrm>
            <a:off x="8535645" y="6302380"/>
            <a:ext cx="2469237" cy="5334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600" b="1" dirty="0">
                <a:latin typeface="Arial" charset="0"/>
              </a:rPr>
              <a:t>Gregorian Litany #2</a:t>
            </a:r>
          </a:p>
          <a:p>
            <a:pPr algn="ctr" rtl="1">
              <a:lnSpc>
                <a:spcPct val="80000"/>
              </a:lnSpc>
              <a:spcBef>
                <a:spcPct val="0"/>
              </a:spcBef>
            </a:pPr>
            <a:r>
              <a:rPr lang="ar-EG" sz="1800" b="1" dirty="0">
                <a:latin typeface="Arial" charset="0"/>
              </a:rPr>
              <a:t>الطلبة الأغريغورى الثانية</a:t>
            </a:r>
            <a:endParaRPr lang="en-US" sz="18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3297" name="Group 33"/>
          <p:cNvGraphicFramePr>
            <a:graphicFrameLocks noGrp="1"/>
          </p:cNvGraphicFramePr>
          <p:nvPr>
            <p:ph/>
          </p:nvPr>
        </p:nvGraphicFramePr>
        <p:xfrm>
          <a:off x="91453" y="152400"/>
          <a:ext cx="10581157" cy="5001768"/>
        </p:xfrm>
        <a:graphic>
          <a:graphicData uri="http://schemas.openxmlformats.org/drawingml/2006/table">
            <a:tbl>
              <a:tblPr/>
              <a:tblGrid>
                <a:gridCol w="3569547">
                  <a:extLst>
                    <a:ext uri="{9D8B030D-6E8A-4147-A177-3AD203B41FA5}">
                      <a16:colId xmlns:a16="http://schemas.microsoft.com/office/drawing/2014/main" val="20000"/>
                    </a:ext>
                  </a:extLst>
                </a:gridCol>
                <a:gridCol w="4334450">
                  <a:extLst>
                    <a:ext uri="{9D8B030D-6E8A-4147-A177-3AD203B41FA5}">
                      <a16:colId xmlns:a16="http://schemas.microsoft.com/office/drawing/2014/main" val="20001"/>
                    </a:ext>
                  </a:extLst>
                </a:gridCol>
                <a:gridCol w="2677160">
                  <a:extLst>
                    <a:ext uri="{9D8B030D-6E8A-4147-A177-3AD203B41FA5}">
                      <a16:colId xmlns:a16="http://schemas.microsoft.com/office/drawing/2014/main" val="20002"/>
                    </a:ext>
                  </a:extLst>
                </a:gridCol>
              </a:tblGrid>
              <a:tr h="4038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05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etauini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eqoun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nnaidwron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etauenou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ejwou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etauenou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ebolhitotou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nwou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mpibe,e</a:t>
                      </a:r>
                      <a:r>
                        <a:rPr kumimoji="0" lang="en-US" sz="2800" b="0" i="0" u="none" strike="noStrike" cap="none" normalizeH="0" baseline="0" dirty="0">
                          <a:ln>
                            <a:noFill/>
                          </a:ln>
                          <a:solidFill>
                            <a:schemeClr val="tx1"/>
                          </a:solidFill>
                          <a:effectLst/>
                          <a:latin typeface="Coptic1" pitchFamily="2" charset="0"/>
                          <a:cs typeface="Arial" charset="0"/>
                        </a:rPr>
                        <a:t> pi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niv</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oui</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fr-FR"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de ceux qui T’ont offert ces oblations, de ceux à l’intention de qui elles ont été offertes, et de ceux par qui elles ont été offertes, donne leur à tous la récompense céleste.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اذكر يا ربُ الذينَ قدّموا لكَ هذه القرابين والذين قدّمت عنهم والذين قدّمت بواسطتهم </a:t>
                      </a:r>
                      <a:r>
                        <a:rPr kumimoji="0" lang="ar-SA" sz="3200" b="0" i="0" u="none" strike="noStrike" cap="none" normalizeH="0" baseline="0" dirty="0" err="1">
                          <a:ln>
                            <a:noFill/>
                          </a:ln>
                          <a:solidFill>
                            <a:schemeClr val="tx1"/>
                          </a:solidFill>
                          <a:effectLst/>
                          <a:latin typeface="Arial" charset="0"/>
                          <a:cs typeface="Arial" charset="0"/>
                        </a:rPr>
                        <a:t>اعطِهم</a:t>
                      </a:r>
                      <a:r>
                        <a:rPr kumimoji="0" lang="ar-SA" sz="3200" b="0" i="0" u="none" strike="noStrike" cap="none" normalizeH="0" baseline="0" dirty="0">
                          <a:ln>
                            <a:noFill/>
                          </a:ln>
                          <a:solidFill>
                            <a:schemeClr val="tx1"/>
                          </a:solidFill>
                          <a:effectLst/>
                          <a:latin typeface="Arial" charset="0"/>
                          <a:cs typeface="Arial" charset="0"/>
                        </a:rPr>
                        <a:t> كلهم الأجرَ </a:t>
                      </a:r>
                      <a:r>
                        <a:rPr kumimoji="0" lang="ar-SA" sz="3200" b="0" i="0" u="none" strike="noStrike" cap="none" normalizeH="0" baseline="0" dirty="0" err="1">
                          <a:ln>
                            <a:noFill/>
                          </a:ln>
                          <a:solidFill>
                            <a:schemeClr val="tx1"/>
                          </a:solidFill>
                          <a:effectLst/>
                          <a:latin typeface="Arial" charset="0"/>
                          <a:cs typeface="Arial" charset="0"/>
                        </a:rPr>
                        <a:t>السمائى</a:t>
                      </a:r>
                      <a:r>
                        <a:rPr kumimoji="0" lang="ar-SA" sz="32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4365" name="Group 77"/>
          <p:cNvGraphicFramePr>
            <a:graphicFrameLocks noGrp="1"/>
          </p:cNvGraphicFramePr>
          <p:nvPr>
            <p:ph/>
          </p:nvPr>
        </p:nvGraphicFramePr>
        <p:xfrm>
          <a:off x="301778" y="260593"/>
          <a:ext cx="10489703" cy="5455920"/>
        </p:xfrm>
        <a:graphic>
          <a:graphicData uri="http://schemas.openxmlformats.org/drawingml/2006/table">
            <a:tbl>
              <a:tblPr/>
              <a:tblGrid>
                <a:gridCol w="3858282">
                  <a:extLst>
                    <a:ext uri="{9D8B030D-6E8A-4147-A177-3AD203B41FA5}">
                      <a16:colId xmlns:a16="http://schemas.microsoft.com/office/drawing/2014/main" val="20000"/>
                    </a:ext>
                  </a:extLst>
                </a:gridCol>
                <a:gridCol w="3737710">
                  <a:extLst>
                    <a:ext uri="{9D8B030D-6E8A-4147-A177-3AD203B41FA5}">
                      <a16:colId xmlns:a16="http://schemas.microsoft.com/office/drawing/2014/main" val="20001"/>
                    </a:ext>
                  </a:extLst>
                </a:gridCol>
                <a:gridCol w="2893711">
                  <a:extLst>
                    <a:ext uri="{9D8B030D-6E8A-4147-A177-3AD203B41FA5}">
                      <a16:colId xmlns:a16="http://schemas.microsoft.com/office/drawing/2014/main" val="20002"/>
                    </a:ext>
                  </a:extLst>
                </a:gridCol>
              </a:tblGrid>
              <a:tr h="4038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05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Proceuxacye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onsu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timiwn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dwrwn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toutwn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yuciwn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procverontwn</a:t>
                      </a: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3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Kurie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ces saints </a:t>
                      </a:r>
                      <a:r>
                        <a:rPr kumimoji="0" lang="fr-FR"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et précieux dons, pour nos sacrifices et pour ceux qui les ont offerts.</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18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L’Assemblée</a:t>
                      </a: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Pitié Seigneur.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صلوا من أجل هذه القرابين المقدّسة الكريمة وضحايانا والذينَ قدّموها.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226114" name="Text Box 2"/>
          <p:cNvSpPr txBox="1">
            <a:spLocks noChangeArrowheads="1"/>
          </p:cNvSpPr>
          <p:nvPr/>
        </p:nvSpPr>
        <p:spPr bwMode="auto">
          <a:xfrm>
            <a:off x="365813" y="228600"/>
            <a:ext cx="10254194" cy="604838"/>
          </a:xfrm>
          <a:prstGeom prst="rect">
            <a:avLst/>
          </a:prstGeom>
          <a:solidFill>
            <a:srgbClr val="4D4D4D"/>
          </a:solidFill>
          <a:ln w="9525">
            <a:solidFill>
              <a:schemeClr val="tx1"/>
            </a:solidFill>
            <a:miter lim="800000"/>
            <a:headEnd/>
            <a:tailEnd/>
          </a:ln>
          <a:effectLst/>
        </p:spPr>
        <p:txBody>
          <a:bodyPr>
            <a:spAutoFit/>
          </a:bodyPr>
          <a:lstStyle/>
          <a:p>
            <a:pPr algn="ctr"/>
            <a:r>
              <a:rPr lang="en-US" sz="3300" b="1" dirty="0" err="1">
                <a:latin typeface="Arial" charset="0"/>
              </a:rPr>
              <a:t>Oraison</a:t>
            </a:r>
            <a:r>
              <a:rPr lang="en-US" sz="3300" b="1" dirty="0">
                <a:latin typeface="Arial" charset="0"/>
              </a:rPr>
              <a:t> pour la </a:t>
            </a:r>
            <a:r>
              <a:rPr lang="en-US" sz="3300" b="1" dirty="0" err="1">
                <a:latin typeface="Arial" charset="0"/>
              </a:rPr>
              <a:t>paix</a:t>
            </a:r>
            <a:endParaRPr lang="en-US" sz="3300" b="1" dirty="0">
              <a:latin typeface="Arial" charset="0"/>
            </a:endParaRPr>
          </a:p>
        </p:txBody>
      </p:sp>
      <p:graphicFrame>
        <p:nvGraphicFramePr>
          <p:cNvPr id="11226141" name="Group 29"/>
          <p:cNvGraphicFramePr>
            <a:graphicFrameLocks noGrp="1"/>
          </p:cNvGraphicFramePr>
          <p:nvPr>
            <p:ph/>
          </p:nvPr>
        </p:nvGraphicFramePr>
        <p:xfrm>
          <a:off x="365813" y="1630688"/>
          <a:ext cx="10517122" cy="4102608"/>
        </p:xfrm>
        <a:graphic>
          <a:graphicData uri="http://schemas.openxmlformats.org/drawingml/2006/table">
            <a:tbl>
              <a:tblPr/>
              <a:tblGrid>
                <a:gridCol w="5304288">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335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Souviens-toi Seigneur de la paix de Ton Église, une, unique, sainte, universelle et apostolique.</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 </a:t>
                      </a:r>
                      <a:endParaRPr kumimoji="0" lang="fr-FR"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pitchFamily="34" charset="0"/>
                        </a:rPr>
                        <a:t>أذكر يا رب سلام كنيسَتِكَ الواحدة الوحيدة المقدّسة الجامعة</a:t>
                      </a:r>
                      <a:r>
                        <a:rPr kumimoji="0" lang="fr-FR" sz="4000" b="0" i="0" u="none" strike="noStrike" cap="none" normalizeH="0" baseline="0" dirty="0">
                          <a:ln>
                            <a:noFill/>
                          </a:ln>
                          <a:solidFill>
                            <a:schemeClr val="tx1"/>
                          </a:solidFill>
                          <a:effectLst/>
                          <a:latin typeface="Arial" charset="0"/>
                          <a:cs typeface="Arial" pitchFamily="34" charset="0"/>
                        </a:rPr>
                        <a:t> </a:t>
                      </a:r>
                      <a:r>
                        <a:rPr kumimoji="0" lang="ar-SA" sz="4000" b="0" i="0" u="none" strike="noStrike" cap="none" normalizeH="0" baseline="0" dirty="0" err="1">
                          <a:ln>
                            <a:noFill/>
                          </a:ln>
                          <a:solidFill>
                            <a:schemeClr val="tx1"/>
                          </a:solidFill>
                          <a:effectLst/>
                          <a:latin typeface="Arial" charset="0"/>
                          <a:cs typeface="Arial" pitchFamily="34" charset="0"/>
                        </a:rPr>
                        <a:t>الرسولية</a:t>
                      </a:r>
                      <a:r>
                        <a:rPr kumimoji="0" lang="ar-SA" sz="4000" b="0" i="0" u="none" strike="noStrike" cap="none" normalizeH="0" baseline="0" dirty="0">
                          <a:ln>
                            <a:noFill/>
                          </a:ln>
                          <a:solidFill>
                            <a:schemeClr val="tx1"/>
                          </a:solidFill>
                          <a:effectLst/>
                          <a:latin typeface="Arial" charset="0"/>
                          <a:cs typeface="Arial" pitchFamily="34" charset="0"/>
                        </a:rPr>
                        <a:t>.</a:t>
                      </a:r>
                      <a:endParaRPr kumimoji="0" lang="en-CA"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5381" name="Group 69"/>
          <p:cNvGraphicFramePr>
            <a:graphicFrameLocks noGrp="1"/>
          </p:cNvGraphicFramePr>
          <p:nvPr>
            <p:ph/>
          </p:nvPr>
        </p:nvGraphicFramePr>
        <p:xfrm>
          <a:off x="301779" y="762000"/>
          <a:ext cx="10370832" cy="5138928"/>
        </p:xfrm>
        <a:graphic>
          <a:graphicData uri="http://schemas.openxmlformats.org/drawingml/2006/table">
            <a:tbl>
              <a:tblPr/>
              <a:tblGrid>
                <a:gridCol w="3802639">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65554">
                  <a:extLst>
                    <a:ext uri="{9D8B030D-6E8A-4147-A177-3AD203B41FA5}">
                      <a16:colId xmlns:a16="http://schemas.microsoft.com/office/drawing/2014/main" val="20002"/>
                    </a:ext>
                  </a:extLst>
                </a:gridCol>
              </a:tblGrid>
              <a:tr h="49712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9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9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Epid</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ouahcahni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monogen</a:t>
                      </a:r>
                      <a:r>
                        <a:rPr kumimoji="0" lang="en-US" sz="2800" b="0" i="0" u="none" strike="noStrike" cap="none" normalizeH="0" baseline="0" dirty="0">
                          <a:ln>
                            <a:noFill/>
                          </a:ln>
                          <a:solidFill>
                            <a:schemeClr val="tx1"/>
                          </a:solidFill>
                          <a:effectLst/>
                          <a:latin typeface="Coptic1" pitchFamily="2" charset="0"/>
                          <a:cs typeface="Arial" charset="0"/>
                        </a:rPr>
                        <a:t>/c ns/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eyren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ersv</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epiervmeui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Arikataxioin</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ervmeui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etauranak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peneh</a:t>
                      </a:r>
                      <a:r>
                        <a:rPr kumimoji="0" lang="en-US" sz="40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Puisque telle est Seigneur, la volonté de Ton Fils unique que nous participions à la mémoire de Tes Saints.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Daigne Seigneur, te souvenir de tous les saints qui T’ont plu dès l’origine.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fr-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لأ</a:t>
                      </a:r>
                      <a:r>
                        <a:rPr kumimoji="0" lang="ar-SA" sz="3200" b="0" i="0" u="none" strike="noStrike" cap="none" normalizeH="0" baseline="0" dirty="0">
                          <a:ln>
                            <a:noFill/>
                          </a:ln>
                          <a:solidFill>
                            <a:schemeClr val="tx1"/>
                          </a:solidFill>
                          <a:effectLst/>
                          <a:latin typeface="Arial" charset="0"/>
                          <a:cs typeface="Arial" pitchFamily="34" charset="0"/>
                        </a:rPr>
                        <a:t>نَّ هذا يا ربُ هو أمر إبنِكَ الوحيد أن نشتركَ فى تذكار قديسيك، تفضّل يا ربُ أن تذكر جميع القِديسينَ الذينَ أرضوكَ منذ البَدء،.</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405325" name="Rectangle 13"/>
          <p:cNvSpPr>
            <a:spLocks noChangeArrowheads="1"/>
          </p:cNvSpPr>
          <p:nvPr/>
        </p:nvSpPr>
        <p:spPr bwMode="auto">
          <a:xfrm>
            <a:off x="1684556" y="0"/>
            <a:ext cx="6492483" cy="584775"/>
          </a:xfrm>
          <a:prstGeom prst="rect">
            <a:avLst/>
          </a:prstGeom>
          <a:noFill/>
          <a:ln w="9525">
            <a:noFill/>
            <a:miter lim="800000"/>
            <a:headEnd/>
            <a:tailEnd/>
          </a:ln>
          <a:effectLst/>
        </p:spPr>
        <p:txBody>
          <a:bodyPr wrap="none">
            <a:spAutoFit/>
          </a:bodyPr>
          <a:lstStyle/>
          <a:p>
            <a:r>
              <a:rPr lang="en-US" sz="3200" dirty="0">
                <a:latin typeface="Arial" charset="0"/>
              </a:rPr>
              <a:t>COMMEMORATION DES SAINTS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06361" name="Group 25"/>
          <p:cNvGraphicFramePr>
            <a:graphicFrameLocks noGrp="1"/>
          </p:cNvGraphicFramePr>
          <p:nvPr>
            <p:ph/>
          </p:nvPr>
        </p:nvGraphicFramePr>
        <p:xfrm>
          <a:off x="301779" y="304800"/>
          <a:ext cx="10370832" cy="5803392"/>
        </p:xfrm>
        <a:graphic>
          <a:graphicData uri="http://schemas.openxmlformats.org/drawingml/2006/table">
            <a:tbl>
              <a:tblPr/>
              <a:tblGrid>
                <a:gridCol w="4124763">
                  <a:extLst>
                    <a:ext uri="{9D8B030D-6E8A-4147-A177-3AD203B41FA5}">
                      <a16:colId xmlns:a16="http://schemas.microsoft.com/office/drawing/2014/main" val="20000"/>
                    </a:ext>
                  </a:extLst>
                </a:gridCol>
                <a:gridCol w="3889062">
                  <a:extLst>
                    <a:ext uri="{9D8B030D-6E8A-4147-A177-3AD203B41FA5}">
                      <a16:colId xmlns:a16="http://schemas.microsoft.com/office/drawing/2014/main" val="20001"/>
                    </a:ext>
                  </a:extLst>
                </a:gridCol>
                <a:gridCol w="2357007">
                  <a:extLst>
                    <a:ext uri="{9D8B030D-6E8A-4147-A177-3AD203B41FA5}">
                      <a16:colId xmlns:a16="http://schemas.microsoft.com/office/drawing/2014/main" val="20002"/>
                    </a:ext>
                  </a:extLst>
                </a:gridCol>
              </a:tblGrid>
              <a:tr h="48524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Nenio</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nipatriar</a:t>
                      </a:r>
                      <a:r>
                        <a:rPr kumimoji="0" lang="en-US" sz="3000" b="0" i="0" u="none" strike="noStrike" cap="none" normalizeH="0" baseline="0" dirty="0">
                          <a:ln>
                            <a:noFill/>
                          </a:ln>
                          <a:solidFill>
                            <a:schemeClr val="tx1"/>
                          </a:solidFill>
                          <a:effectLst/>
                          <a:latin typeface="Coptic1" pitchFamily="2" charset="0"/>
                          <a:cs typeface="Arial" charset="0"/>
                        </a:rPr>
                        <a:t>,/c </a:t>
                      </a:r>
                      <a:r>
                        <a:rPr kumimoji="0" lang="en-US" sz="3000" b="0" i="0" u="none" strike="noStrike" cap="none" normalizeH="0" baseline="0" dirty="0" err="1">
                          <a:ln>
                            <a:noFill/>
                          </a:ln>
                          <a:solidFill>
                            <a:schemeClr val="tx1"/>
                          </a:solidFill>
                          <a:effectLst/>
                          <a:latin typeface="Coptic1" pitchFamily="2" charset="0"/>
                          <a:cs typeface="Arial" charset="0"/>
                        </a:rPr>
                        <a:t>niprov</a:t>
                      </a:r>
                      <a:r>
                        <a:rPr kumimoji="0" lang="en-US" sz="3000" b="0" i="0" u="none" strike="noStrike" cap="none" normalizeH="0" baseline="0" dirty="0">
                          <a:ln>
                            <a:noFill/>
                          </a:ln>
                          <a:solidFill>
                            <a:schemeClr val="tx1"/>
                          </a:solidFill>
                          <a:effectLst/>
                          <a:latin typeface="Coptic1" pitchFamily="2" charset="0"/>
                          <a:cs typeface="Arial" charset="0"/>
                        </a:rPr>
                        <a:t>/t/c </a:t>
                      </a:r>
                      <a:r>
                        <a:rPr kumimoji="0" lang="en-US" sz="3000" b="0" i="0" u="none" strike="noStrike" cap="none" normalizeH="0" baseline="0" dirty="0" err="1">
                          <a:ln>
                            <a:noFill/>
                          </a:ln>
                          <a:solidFill>
                            <a:schemeClr val="tx1"/>
                          </a:solidFill>
                          <a:effectLst/>
                          <a:latin typeface="Coptic1" pitchFamily="2" charset="0"/>
                          <a:cs typeface="Arial" charset="0"/>
                        </a:rPr>
                        <a:t>niapoctoloc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nirefhiwis</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nieuaggelict</a:t>
                      </a:r>
                      <a:r>
                        <a:rPr kumimoji="0" lang="en-US" sz="3000" b="0" i="0" u="none" strike="noStrike" cap="none" normalizeH="0" baseline="0" dirty="0">
                          <a:ln>
                            <a:noFill/>
                          </a:ln>
                          <a:solidFill>
                            <a:schemeClr val="tx1"/>
                          </a:solidFill>
                          <a:effectLst/>
                          <a:latin typeface="Coptic1" pitchFamily="2" charset="0"/>
                          <a:cs typeface="Arial" charset="0"/>
                        </a:rPr>
                        <a:t>/c </a:t>
                      </a:r>
                      <a:r>
                        <a:rPr kumimoji="0" lang="en-US" sz="3000" b="0" i="0" u="none" strike="noStrike" cap="none" normalizeH="0" baseline="0" dirty="0" err="1">
                          <a:ln>
                            <a:noFill/>
                          </a:ln>
                          <a:solidFill>
                            <a:schemeClr val="tx1"/>
                          </a:solidFill>
                          <a:effectLst/>
                          <a:latin typeface="Coptic1" pitchFamily="2" charset="0"/>
                          <a:cs typeface="Arial" charset="0"/>
                        </a:rPr>
                        <a:t>nimarturoc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niomologit</a:t>
                      </a:r>
                      <a:r>
                        <a:rPr kumimoji="0" lang="en-US" sz="3000" b="0" i="0" u="none" strike="noStrike" cap="none" normalizeH="0" baseline="0" dirty="0">
                          <a:ln>
                            <a:noFill/>
                          </a:ln>
                          <a:solidFill>
                            <a:schemeClr val="tx1"/>
                          </a:solidFill>
                          <a:effectLst/>
                          <a:latin typeface="Coptic1" pitchFamily="2" charset="0"/>
                          <a:cs typeface="Arial" charset="0"/>
                        </a:rPr>
                        <a:t>/c: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pneuma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niben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nym</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etaujwk</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ebol</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vnah</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Nos saints pères les patriarches, les prophètes, les apôtres,  les prédicateurs, les évangélistes</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les martyrs, les confesseurs et de tous les esprits des justes parvenus à la perfection dans la foi.</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آباءَنا القديسين رؤساء الآباء والأنبياء والرُسُل والمُبشرين</a:t>
                      </a:r>
                      <a:r>
                        <a:rPr kumimoji="0" lang="fr-FR"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والانجيليين</a:t>
                      </a:r>
                      <a:r>
                        <a:rPr kumimoji="0" lang="fr-FR"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والشهداء والمعترفين وكل أرواح الصدّيقين الذينَ كَمُلوا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الإيمان.</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5299" name="Picture 3" descr="The Holy Theotokos_2"/>
          <p:cNvPicPr>
            <a:picLocks noChangeAspect="1" noChangeArrowheads="1"/>
          </p:cNvPicPr>
          <p:nvPr/>
        </p:nvPicPr>
        <p:blipFill>
          <a:blip r:embed="rId3" cstate="print"/>
          <a:srcRect l="11275" r="11090"/>
          <a:stretch>
            <a:fillRect/>
          </a:stretch>
        </p:blipFill>
        <p:spPr bwMode="auto">
          <a:xfrm>
            <a:off x="7907055" y="3717037"/>
            <a:ext cx="2630283" cy="2880370"/>
          </a:xfrm>
          <a:prstGeom prst="rect">
            <a:avLst/>
          </a:prstGeom>
          <a:noFill/>
        </p:spPr>
      </p:pic>
      <p:graphicFrame>
        <p:nvGraphicFramePr>
          <p:cNvPr id="7735407" name="Group 111"/>
          <p:cNvGraphicFramePr>
            <a:graphicFrameLocks noGrp="1"/>
          </p:cNvGraphicFramePr>
          <p:nvPr>
            <p:ph/>
          </p:nvPr>
        </p:nvGraphicFramePr>
        <p:xfrm>
          <a:off x="182906" y="76200"/>
          <a:ext cx="10489704" cy="4931664"/>
        </p:xfrm>
        <a:graphic>
          <a:graphicData uri="http://schemas.openxmlformats.org/drawingml/2006/table">
            <a:tbl>
              <a:tblPr/>
              <a:tblGrid>
                <a:gridCol w="3230122">
                  <a:extLst>
                    <a:ext uri="{9D8B030D-6E8A-4147-A177-3AD203B41FA5}">
                      <a16:colId xmlns:a16="http://schemas.microsoft.com/office/drawing/2014/main" val="20000"/>
                    </a:ext>
                  </a:extLst>
                </a:gridCol>
                <a:gridCol w="4295100">
                  <a:extLst>
                    <a:ext uri="{9D8B030D-6E8A-4147-A177-3AD203B41FA5}">
                      <a16:colId xmlns:a16="http://schemas.microsoft.com/office/drawing/2014/main" val="20001"/>
                    </a:ext>
                  </a:extLst>
                </a:gridCol>
                <a:gridCol w="2964482">
                  <a:extLst>
                    <a:ext uri="{9D8B030D-6E8A-4147-A177-3AD203B41FA5}">
                      <a16:colId xmlns:a16="http://schemas.microsoft.com/office/drawing/2014/main" val="20002"/>
                    </a:ext>
                  </a:extLst>
                </a:gridCol>
              </a:tblGrid>
              <a:tr h="220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Nhouo</a:t>
                      </a:r>
                      <a:r>
                        <a:rPr kumimoji="0" lang="en-US" sz="2800" b="0" i="0" u="none" strike="noStrike" cap="none" normalizeH="0" baseline="0" dirty="0">
                          <a:ln>
                            <a:noFill/>
                          </a:ln>
                          <a:solidFill>
                            <a:schemeClr val="tx1"/>
                          </a:solidFill>
                          <a:effectLst/>
                          <a:latin typeface="Coptic1" pitchFamily="2" charset="0"/>
                          <a:cs typeface="Arial" charset="0"/>
                        </a:rPr>
                        <a:t> de y/</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eymeh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etoi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mparyenoc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yeotokoc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agia</a:t>
                      </a:r>
                      <a:r>
                        <a:rPr kumimoji="0" lang="en-US" sz="2800" b="0" i="0" u="none" strike="noStrike" cap="none" normalizeH="0" baseline="0" dirty="0">
                          <a:ln>
                            <a:noFill/>
                          </a:ln>
                          <a:solidFill>
                            <a:schemeClr val="tx1"/>
                          </a:solidFill>
                          <a:effectLst/>
                          <a:latin typeface="Coptic1" pitchFamily="2" charset="0"/>
                          <a:cs typeface="Arial" charset="0"/>
                        </a:rPr>
                        <a:t> Maria: y/</a:t>
                      </a:r>
                      <a:r>
                        <a:rPr kumimoji="0" lang="en-US" sz="2800" b="0" i="0" u="none" strike="noStrike" cap="none" normalizeH="0" baseline="0" dirty="0" err="1">
                          <a:ln>
                            <a:noFill/>
                          </a:ln>
                          <a:solidFill>
                            <a:schemeClr val="tx1"/>
                          </a:solidFill>
                          <a:effectLst/>
                          <a:latin typeface="Coptic1" pitchFamily="2" charset="0"/>
                          <a:cs typeface="Arial" charset="0"/>
                        </a:rPr>
                        <a:t>etacjve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pilogoc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oumeym</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En premier lieu, de la toute sainte, pleine de gloire, toujours vierge, la pure </a:t>
                      </a:r>
                      <a:r>
                        <a:rPr kumimoji="0" lang="fr-CA" sz="3200" b="0" i="0" u="none" strike="noStrike" cap="none" normalizeH="0" baseline="0" dirty="0" err="1">
                          <a:ln>
                            <a:noFill/>
                          </a:ln>
                          <a:solidFill>
                            <a:schemeClr val="tx1"/>
                          </a:solidFill>
                          <a:effectLst/>
                          <a:latin typeface="Arial" charset="0"/>
                          <a:cs typeface="Arial" charset="0"/>
                        </a:rPr>
                        <a:t>Théotokos</a:t>
                      </a:r>
                      <a:r>
                        <a:rPr kumimoji="0" lang="fr-CA" sz="3200" b="0" i="0" u="none" strike="noStrike" cap="none" normalizeH="0" baseline="0" dirty="0">
                          <a:ln>
                            <a:noFill/>
                          </a:ln>
                          <a:solidFill>
                            <a:schemeClr val="tx1"/>
                          </a:solidFill>
                          <a:effectLst/>
                          <a:latin typeface="Arial" charset="0"/>
                          <a:cs typeface="Arial" charset="0"/>
                        </a:rPr>
                        <a:t> Sainte Marie, celle qui a donné naissance à Dieu le Verbe en vérité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وبالأكثر القديسة المملوءة مجداً العذراءَ كلَّ حين والدة الإله القديسة الطاهرة مريم </a:t>
                      </a:r>
                      <a:r>
                        <a:rPr kumimoji="0" lang="ar-SA" sz="2800" b="0" i="0" u="none" strike="noStrike" cap="none" normalizeH="0" baseline="0" dirty="0" err="1">
                          <a:ln>
                            <a:noFill/>
                          </a:ln>
                          <a:solidFill>
                            <a:schemeClr val="tx1"/>
                          </a:solidFill>
                          <a:effectLst/>
                          <a:latin typeface="Arial" charset="0"/>
                          <a:cs typeface="Arial" charset="0"/>
                        </a:rPr>
                        <a:t>التى</a:t>
                      </a:r>
                      <a:r>
                        <a:rPr kumimoji="0" lang="ar-SA" sz="2800" b="0" i="0" u="none" strike="noStrike" cap="none" normalizeH="0" baseline="0" dirty="0">
                          <a:ln>
                            <a:noFill/>
                          </a:ln>
                          <a:solidFill>
                            <a:schemeClr val="tx1"/>
                          </a:solidFill>
                          <a:effectLst/>
                          <a:latin typeface="Arial" charset="0"/>
                          <a:cs typeface="Arial" charset="0"/>
                        </a:rPr>
                        <a:t> وَلدت الله الكلمة بالحقيقة.</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556694" name="Group 150"/>
          <p:cNvGraphicFramePr>
            <a:graphicFrameLocks noGrp="1"/>
          </p:cNvGraphicFramePr>
          <p:nvPr>
            <p:ph/>
          </p:nvPr>
        </p:nvGraphicFramePr>
        <p:xfrm>
          <a:off x="437147" y="152400"/>
          <a:ext cx="10235463" cy="5382768"/>
        </p:xfrm>
        <a:graphic>
          <a:graphicData uri="http://schemas.openxmlformats.org/drawingml/2006/table">
            <a:tbl>
              <a:tblPr/>
              <a:tblGrid>
                <a:gridCol w="3808545">
                  <a:extLst>
                    <a:ext uri="{9D8B030D-6E8A-4147-A177-3AD203B41FA5}">
                      <a16:colId xmlns:a16="http://schemas.microsoft.com/office/drawing/2014/main" val="20000"/>
                    </a:ext>
                  </a:extLst>
                </a:gridCol>
                <a:gridCol w="3451493">
                  <a:extLst>
                    <a:ext uri="{9D8B030D-6E8A-4147-A177-3AD203B41FA5}">
                      <a16:colId xmlns:a16="http://schemas.microsoft.com/office/drawing/2014/main" val="20001"/>
                    </a:ext>
                  </a:extLst>
                </a:gridCol>
                <a:gridCol w="2975425">
                  <a:extLst>
                    <a:ext uri="{9D8B030D-6E8A-4147-A177-3AD203B41FA5}">
                      <a16:colId xmlns:a16="http://schemas.microsoft.com/office/drawing/2014/main" val="20002"/>
                    </a:ext>
                  </a:extLst>
                </a:gridCol>
              </a:tblGrid>
              <a:tr h="52928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piagioc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Iwann</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piprodromoc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mbaptict</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mmarturoc</a:t>
                      </a:r>
                      <a:r>
                        <a:rPr kumimoji="0" lang="en-US" sz="26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piagioc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Ctevanoc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piar</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diakonoc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mprwto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marturoc</a:t>
                      </a: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piyewrimoc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neuaggelict</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Markoc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piapoctoloc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mmarturoc</a:t>
                      </a:r>
                      <a:r>
                        <a:rPr kumimoji="0" lang="en-US" sz="2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Jean Baptiste le précurseur et martyr;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Etienne, l’archidiacre le premier des martyrs;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Du contemplateur de Dieu, l’évangéliste Marc le pur apôtre et martyr.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يوحنا السَابق  الصَابغ والشهيد</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استفانوس</a:t>
                      </a:r>
                      <a:r>
                        <a:rPr kumimoji="0" lang="ar-SA" sz="3200" b="0" i="0" u="none" strike="noStrike" cap="none" normalizeH="0" baseline="0" dirty="0">
                          <a:ln>
                            <a:noFill/>
                          </a:ln>
                          <a:solidFill>
                            <a:schemeClr val="tx1"/>
                          </a:solidFill>
                          <a:effectLst/>
                          <a:latin typeface="Arial" charset="0"/>
                          <a:cs typeface="Arial" charset="0"/>
                        </a:rPr>
                        <a:t> رئيس الشمامِسَة وأول الشهداء.</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وناظر الإله </a:t>
                      </a:r>
                      <a:r>
                        <a:rPr kumimoji="0" lang="ar-SA" sz="3200" b="0" i="0" u="none" strike="noStrike" cap="none" normalizeH="0" baseline="0" dirty="0" err="1">
                          <a:ln>
                            <a:noFill/>
                          </a:ln>
                          <a:solidFill>
                            <a:schemeClr val="tx1"/>
                          </a:solidFill>
                          <a:effectLst/>
                          <a:latin typeface="Arial" charset="0"/>
                          <a:cs typeface="Arial" charset="0"/>
                        </a:rPr>
                        <a:t>الإنجيلى</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مَرقس</a:t>
                      </a:r>
                      <a:r>
                        <a:rPr kumimoji="0" lang="ar-SA" sz="3200" b="0" i="0" u="none" strike="noStrike" cap="none" normalizeH="0" baseline="0" dirty="0">
                          <a:ln>
                            <a:noFill/>
                          </a:ln>
                          <a:solidFill>
                            <a:schemeClr val="tx1"/>
                          </a:solidFill>
                          <a:effectLst/>
                          <a:latin typeface="Arial" charset="0"/>
                          <a:cs typeface="Arial" charset="0"/>
                        </a:rPr>
                        <a:t> الرسول الطاهر والشهيد.</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558687" name="Group 95"/>
          <p:cNvGraphicFramePr>
            <a:graphicFrameLocks noGrp="1"/>
          </p:cNvGraphicFramePr>
          <p:nvPr>
            <p:ph/>
          </p:nvPr>
        </p:nvGraphicFramePr>
        <p:xfrm>
          <a:off x="182904" y="152400"/>
          <a:ext cx="10489705" cy="6629400"/>
        </p:xfrm>
        <a:graphic>
          <a:graphicData uri="http://schemas.openxmlformats.org/drawingml/2006/table">
            <a:tbl>
              <a:tblPr/>
              <a:tblGrid>
                <a:gridCol w="3921512">
                  <a:extLst>
                    <a:ext uri="{9D8B030D-6E8A-4147-A177-3AD203B41FA5}">
                      <a16:colId xmlns:a16="http://schemas.microsoft.com/office/drawing/2014/main" val="20000"/>
                    </a:ext>
                  </a:extLst>
                </a:gridCol>
                <a:gridCol w="3385923">
                  <a:extLst>
                    <a:ext uri="{9D8B030D-6E8A-4147-A177-3AD203B41FA5}">
                      <a16:colId xmlns:a16="http://schemas.microsoft.com/office/drawing/2014/main" val="20001"/>
                    </a:ext>
                  </a:extLst>
                </a:gridCol>
                <a:gridCol w="3182270">
                  <a:extLst>
                    <a:ext uri="{9D8B030D-6E8A-4147-A177-3AD203B41FA5}">
                      <a16:colId xmlns:a16="http://schemas.microsoft.com/office/drawing/2014/main" val="20002"/>
                    </a:ext>
                  </a:extLst>
                </a:gridCol>
              </a:tblGrid>
              <a:tr h="662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pipatriar</a:t>
                      </a:r>
                      <a:r>
                        <a:rPr kumimoji="0" lang="en-US" sz="2300" b="0" i="0" u="none" strike="noStrike" cap="none" normalizeH="0" baseline="0" dirty="0">
                          <a:ln>
                            <a:noFill/>
                          </a:ln>
                          <a:solidFill>
                            <a:schemeClr val="tx1"/>
                          </a:solidFill>
                          <a:effectLst/>
                          <a:latin typeface="Coptic1" pitchFamily="2" charset="0"/>
                          <a:cs typeface="Arial" charset="0"/>
                        </a:rPr>
                        <a:t>,/c </a:t>
                      </a:r>
                      <a:r>
                        <a:rPr kumimoji="0" lang="en-US" sz="2300" b="0" i="0" u="none" strike="noStrike" cap="none" normalizeH="0" baseline="0" dirty="0" err="1">
                          <a:ln>
                            <a:noFill/>
                          </a:ln>
                          <a:solidFill>
                            <a:schemeClr val="tx1"/>
                          </a:solidFill>
                          <a:effectLst/>
                          <a:latin typeface="Coptic1" pitchFamily="2" charset="0"/>
                          <a:cs typeface="Arial" charset="0"/>
                        </a:rPr>
                        <a:t>eyouab</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ceu</a:t>
                      </a:r>
                      <a:r>
                        <a:rPr kumimoji="0" lang="en-US" sz="2300" b="0" i="0" u="none" strike="noStrike" cap="none" normalizeH="0" baseline="0" dirty="0">
                          <a:ln>
                            <a:noFill/>
                          </a:ln>
                          <a:solidFill>
                            <a:schemeClr val="tx1"/>
                          </a:solidFill>
                          <a:effectLst/>
                          <a:latin typeface="Coptic1" pitchFamily="2" charset="0"/>
                          <a:cs typeface="Arial" charset="0"/>
                        </a:rPr>
                        <a:t>/roc: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pencaq</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diockoroc</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piagioc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Ayanacioc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piapoctolikoc</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piagioc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Petroc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ieromarturoc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piar</a:t>
                      </a:r>
                      <a:r>
                        <a:rPr kumimoji="0" lang="en-US" sz="2300" b="0" i="0" u="none" strike="noStrike" cap="none" normalizeH="0" baseline="0" dirty="0">
                          <a:ln>
                            <a:noFill/>
                          </a:ln>
                          <a:solidFill>
                            <a:schemeClr val="tx1"/>
                          </a:solidFill>
                          <a:effectLst/>
                          <a:latin typeface="Coptic1" pitchFamily="2" charset="0"/>
                          <a:cs typeface="Arial" charset="0"/>
                        </a:rPr>
                        <a:t>,/</a:t>
                      </a:r>
                      <a:r>
                        <a:rPr kumimoji="0" lang="en-US" sz="2300" b="0" i="0" u="none" strike="noStrike" cap="none" normalizeH="0" baseline="0" dirty="0" err="1">
                          <a:ln>
                            <a:noFill/>
                          </a:ln>
                          <a:solidFill>
                            <a:schemeClr val="tx1"/>
                          </a:solidFill>
                          <a:effectLst/>
                          <a:latin typeface="Coptic1" pitchFamily="2" charset="0"/>
                          <a:cs typeface="Arial" charset="0"/>
                        </a:rPr>
                        <a:t>ereuc</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piagioc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Iwann</a:t>
                      </a:r>
                      <a:r>
                        <a:rPr kumimoji="0" lang="en-US" sz="2300" b="0" i="0" u="none" strike="noStrike" cap="none" normalizeH="0" baseline="0" dirty="0">
                          <a:ln>
                            <a:noFill/>
                          </a:ln>
                          <a:solidFill>
                            <a:schemeClr val="tx1"/>
                          </a:solidFill>
                          <a:effectLst/>
                          <a:latin typeface="Coptic1" pitchFamily="2" charset="0"/>
                          <a:cs typeface="Arial" charset="0"/>
                        </a:rPr>
                        <a:t>/c </a:t>
                      </a:r>
                      <a:r>
                        <a:rPr kumimoji="0" lang="en-US" sz="2300" b="0" i="0" u="none" strike="noStrike" cap="none" normalizeH="0" baseline="0" dirty="0" err="1">
                          <a:ln>
                            <a:noFill/>
                          </a:ln>
                          <a:solidFill>
                            <a:schemeClr val="tx1"/>
                          </a:solidFill>
                          <a:effectLst/>
                          <a:latin typeface="Coptic1" pitchFamily="2" charset="0"/>
                          <a:cs typeface="Arial" charset="0"/>
                        </a:rPr>
                        <a:t>pi,rucoctomoc</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piagioc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Yeodocioc</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piagioc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Yeoviloc</a:t>
                      </a:r>
                      <a:r>
                        <a:rPr kumimoji="0" lang="en-US" sz="2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Le patriarche Saint Sévère,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Notre maître </a:t>
                      </a:r>
                      <a:r>
                        <a:rPr kumimoji="0" lang="fr-CA" sz="2400" b="0" i="0" u="none" strike="noStrike" cap="none" normalizeH="0" baseline="0" dirty="0" err="1">
                          <a:ln>
                            <a:noFill/>
                          </a:ln>
                          <a:solidFill>
                            <a:schemeClr val="tx1"/>
                          </a:solidFill>
                          <a:effectLst/>
                          <a:latin typeface="Arial" charset="0"/>
                          <a:cs typeface="Arial" charset="0"/>
                        </a:rPr>
                        <a:t>Dioscore</a:t>
                      </a:r>
                      <a:r>
                        <a:rPr kumimoji="0" lang="fr-CA"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Athanase l’apostolique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Pierre le prêtre martyr et grand 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Jean Chrysostome;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Théodose;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Théophile;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والبطريرك القديس </a:t>
                      </a:r>
                      <a:r>
                        <a:rPr kumimoji="0" lang="ar-SA" sz="2800" b="0" i="0" u="none" strike="noStrike" cap="none" normalizeH="0" baseline="0" dirty="0" err="1">
                          <a:ln>
                            <a:noFill/>
                          </a:ln>
                          <a:solidFill>
                            <a:schemeClr val="tx1"/>
                          </a:solidFill>
                          <a:effectLst/>
                          <a:latin typeface="Arial" charset="0"/>
                          <a:cs typeface="Arial" charset="0"/>
                        </a:rPr>
                        <a:t>سَاويرس</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ومُعَلمنا </a:t>
                      </a:r>
                      <a:r>
                        <a:rPr kumimoji="0" lang="ar-SA" sz="2800" b="0" i="0" u="none" strike="noStrike" cap="none" normalizeH="0" baseline="0" dirty="0" err="1">
                          <a:ln>
                            <a:noFill/>
                          </a:ln>
                          <a:solidFill>
                            <a:schemeClr val="tx1"/>
                          </a:solidFill>
                          <a:effectLst/>
                          <a:latin typeface="Arial" charset="0"/>
                          <a:cs typeface="Arial" charset="0"/>
                        </a:rPr>
                        <a:t>ديوسقورُس</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والقديس </a:t>
                      </a:r>
                      <a:r>
                        <a:rPr kumimoji="0" lang="ar-SA" sz="2800" b="0" i="0" u="none" strike="noStrike" cap="none" normalizeH="0" baseline="0" dirty="0" err="1">
                          <a:ln>
                            <a:noFill/>
                          </a:ln>
                          <a:solidFill>
                            <a:schemeClr val="tx1"/>
                          </a:solidFill>
                          <a:effectLst/>
                          <a:latin typeface="Arial" charset="0"/>
                          <a:cs typeface="Arial" charset="0"/>
                        </a:rPr>
                        <a:t>أثناسيوس</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الرسولى</a:t>
                      </a:r>
                      <a:r>
                        <a:rPr kumimoji="0" lang="ar-SA" sz="2800" b="0" i="0" u="none" strike="noStrike" cap="none" normalizeH="0" baseline="0" dirty="0">
                          <a:ln>
                            <a:noFill/>
                          </a:ln>
                          <a:solidFill>
                            <a:schemeClr val="tx1"/>
                          </a:solidFill>
                          <a:effectLst/>
                          <a:latin typeface="Arial" charset="0"/>
                          <a:cs typeface="Arial" charset="0"/>
                        </a:rPr>
                        <a:t> </a:t>
                      </a:r>
                      <a:endParaRPr kumimoji="0" lang="en-US"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والقديس بطرس</a:t>
                      </a:r>
                      <a:r>
                        <a:rPr kumimoji="0" lang="fr-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الكاهن الشهيد رئيس الكهنة</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والقديس يوحنا </a:t>
                      </a:r>
                      <a:r>
                        <a:rPr kumimoji="0" lang="ar-SA" sz="2800" b="0" i="0" u="none" strike="noStrike" cap="none" normalizeH="0" baseline="0" dirty="0" err="1">
                          <a:ln>
                            <a:noFill/>
                          </a:ln>
                          <a:solidFill>
                            <a:schemeClr val="tx1"/>
                          </a:solidFill>
                          <a:effectLst/>
                          <a:latin typeface="Arial" charset="0"/>
                          <a:cs typeface="Arial" charset="0"/>
                        </a:rPr>
                        <a:t>ذهبى</a:t>
                      </a:r>
                      <a:r>
                        <a:rPr kumimoji="0" lang="ar-SA" sz="2800" b="0" i="0" u="none" strike="noStrike" cap="none" normalizeH="0" baseline="0" dirty="0">
                          <a:ln>
                            <a:noFill/>
                          </a:ln>
                          <a:solidFill>
                            <a:schemeClr val="tx1"/>
                          </a:solidFill>
                          <a:effectLst/>
                          <a:latin typeface="Arial" charset="0"/>
                          <a:cs typeface="Arial" charset="0"/>
                        </a:rPr>
                        <a:t> الفم</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والقديس </a:t>
                      </a:r>
                      <a:r>
                        <a:rPr kumimoji="0" lang="ar-SA" sz="2800" b="0" i="0" u="none" strike="noStrike" cap="none" normalizeH="0" baseline="0" dirty="0" err="1">
                          <a:ln>
                            <a:noFill/>
                          </a:ln>
                          <a:solidFill>
                            <a:schemeClr val="tx1"/>
                          </a:solidFill>
                          <a:effectLst/>
                          <a:latin typeface="Arial" charset="0"/>
                          <a:cs typeface="Arial" charset="0"/>
                        </a:rPr>
                        <a:t>ثيئودوسيوس</a:t>
                      </a:r>
                      <a:endParaRPr kumimoji="0" lang="en-CA" sz="11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والقديس </a:t>
                      </a:r>
                      <a:r>
                        <a:rPr kumimoji="0" lang="ar-SA" sz="2800" b="0" i="0" u="none" strike="noStrike" cap="none" normalizeH="0" baseline="0" dirty="0" err="1">
                          <a:ln>
                            <a:noFill/>
                          </a:ln>
                          <a:solidFill>
                            <a:schemeClr val="tx1"/>
                          </a:solidFill>
                          <a:effectLst/>
                          <a:latin typeface="Arial" charset="0"/>
                          <a:cs typeface="Arial" charset="0"/>
                        </a:rPr>
                        <a:t>ثيئوفيلوس</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558637" name="Picture 45" descr="Archangel Michael (33)"/>
          <p:cNvPicPr>
            <a:picLocks noChangeAspect="1" noChangeArrowheads="1"/>
          </p:cNvPicPr>
          <p:nvPr/>
        </p:nvPicPr>
        <p:blipFill>
          <a:blip r:embed="rId3" cstate="print">
            <a:lum bright="40000" contrast="50000"/>
          </a:blip>
          <a:srcRect/>
          <a:stretch>
            <a:fillRect/>
          </a:stretch>
        </p:blipFill>
        <p:spPr bwMode="auto">
          <a:xfrm>
            <a:off x="4795805" y="5445260"/>
            <a:ext cx="885169" cy="1412741"/>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8560643" name="Picture 3" descr="Archangel Michael (43)"/>
          <p:cNvPicPr>
            <a:picLocks noChangeAspect="1" noChangeArrowheads="1"/>
          </p:cNvPicPr>
          <p:nvPr/>
        </p:nvPicPr>
        <p:blipFill>
          <a:blip r:embed="rId3" cstate="print">
            <a:lum bright="40000" contrast="50000"/>
          </a:blip>
          <a:srcRect/>
          <a:stretch>
            <a:fillRect/>
          </a:stretch>
        </p:blipFill>
        <p:spPr bwMode="auto">
          <a:xfrm>
            <a:off x="6869972" y="5157223"/>
            <a:ext cx="1432064" cy="1287785"/>
          </a:xfrm>
          <a:prstGeom prst="rect">
            <a:avLst/>
          </a:prstGeom>
          <a:noFill/>
          <a:ln w="9525">
            <a:noFill/>
            <a:miter lim="800000"/>
            <a:headEnd/>
            <a:tailEnd/>
          </a:ln>
        </p:spPr>
      </p:pic>
      <p:pic>
        <p:nvPicPr>
          <p:cNvPr id="8560644" name="Picture 4" descr="Archangel Michael (37)"/>
          <p:cNvPicPr>
            <a:picLocks noChangeAspect="1" noChangeArrowheads="1"/>
          </p:cNvPicPr>
          <p:nvPr/>
        </p:nvPicPr>
        <p:blipFill>
          <a:blip r:embed="rId4" cstate="print">
            <a:lum bright="40000" contrast="50000"/>
          </a:blip>
          <a:srcRect/>
          <a:stretch>
            <a:fillRect/>
          </a:stretch>
        </p:blipFill>
        <p:spPr bwMode="auto">
          <a:xfrm>
            <a:off x="6178583" y="1043622"/>
            <a:ext cx="1382778" cy="1233230"/>
          </a:xfrm>
          <a:prstGeom prst="rect">
            <a:avLst/>
          </a:prstGeom>
          <a:noFill/>
          <a:ln w="9525">
            <a:noFill/>
            <a:miter lim="800000"/>
            <a:headEnd/>
            <a:tailEnd/>
          </a:ln>
        </p:spPr>
      </p:pic>
      <p:graphicFrame>
        <p:nvGraphicFramePr>
          <p:cNvPr id="8560769" name="Group 129"/>
          <p:cNvGraphicFramePr>
            <a:graphicFrameLocks noGrp="1"/>
          </p:cNvGraphicFramePr>
          <p:nvPr>
            <p:ph/>
          </p:nvPr>
        </p:nvGraphicFramePr>
        <p:xfrm>
          <a:off x="484685" y="142875"/>
          <a:ext cx="10489703" cy="6715125"/>
        </p:xfrm>
        <a:graphic>
          <a:graphicData uri="http://schemas.openxmlformats.org/drawingml/2006/table">
            <a:tbl>
              <a:tblPr/>
              <a:tblGrid>
                <a:gridCol w="3337633">
                  <a:extLst>
                    <a:ext uri="{9D8B030D-6E8A-4147-A177-3AD203B41FA5}">
                      <a16:colId xmlns:a16="http://schemas.microsoft.com/office/drawing/2014/main" val="20000"/>
                    </a:ext>
                  </a:extLst>
                </a:gridCol>
                <a:gridCol w="3576035">
                  <a:extLst>
                    <a:ext uri="{9D8B030D-6E8A-4147-A177-3AD203B41FA5}">
                      <a16:colId xmlns:a16="http://schemas.microsoft.com/office/drawing/2014/main" val="20001"/>
                    </a:ext>
                  </a:extLst>
                </a:gridCol>
                <a:gridCol w="3576035">
                  <a:extLst>
                    <a:ext uri="{9D8B030D-6E8A-4147-A177-3AD203B41FA5}">
                      <a16:colId xmlns:a16="http://schemas.microsoft.com/office/drawing/2014/main" val="20002"/>
                    </a:ext>
                  </a:extLst>
                </a:gridCol>
              </a:tblGrid>
              <a:tr h="671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d/m/</a:t>
                      </a:r>
                      <a:r>
                        <a:rPr kumimoji="0" lang="en-US" sz="2700" b="0" i="0" u="none" strike="noStrike" cap="none" normalizeH="0" baseline="0" dirty="0" err="1">
                          <a:ln>
                            <a:noFill/>
                          </a:ln>
                          <a:solidFill>
                            <a:schemeClr val="tx1"/>
                          </a:solidFill>
                          <a:effectLst/>
                          <a:latin typeface="Coptic1" pitchFamily="2" charset="0"/>
                          <a:cs typeface="Arial" charset="0"/>
                        </a:rPr>
                        <a:t>trioc</a:t>
                      </a:r>
                      <a:r>
                        <a:rPr kumimoji="0" lang="en-US" sz="27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kurilloc</a:t>
                      </a:r>
                      <a:r>
                        <a:rPr kumimoji="0" lang="en-US" sz="27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bacilioc</a:t>
                      </a:r>
                      <a:r>
                        <a:rPr kumimoji="0" lang="en-US" sz="27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Gr</a:t>
                      </a:r>
                      <a:r>
                        <a:rPr kumimoji="0" lang="en-US" sz="2700" b="0" i="0" u="none" strike="noStrike" cap="none" normalizeH="0" baseline="0" dirty="0">
                          <a:ln>
                            <a:noFill/>
                          </a:ln>
                          <a:solidFill>
                            <a:schemeClr val="tx1"/>
                          </a:solidFill>
                          <a:effectLst/>
                          <a:latin typeface="Coptic1" pitchFamily="2" charset="0"/>
                          <a:cs typeface="Arial" charset="0"/>
                        </a:rPr>
                        <a:t>/</a:t>
                      </a:r>
                      <a:r>
                        <a:rPr kumimoji="0" lang="en-US" sz="2700" b="0" i="0" u="none" strike="noStrike" cap="none" normalizeH="0" baseline="0" dirty="0" err="1">
                          <a:ln>
                            <a:noFill/>
                          </a:ln>
                          <a:solidFill>
                            <a:schemeClr val="tx1"/>
                          </a:solidFill>
                          <a:effectLst/>
                          <a:latin typeface="Coptic1" pitchFamily="2" charset="0"/>
                          <a:cs typeface="Arial" charset="0"/>
                        </a:rPr>
                        <a:t>gorioc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piyeologoc</a:t>
                      </a:r>
                      <a:r>
                        <a:rPr kumimoji="0" lang="en-US" sz="2700" b="0" i="0" u="none" strike="noStrike" cap="none" normalizeH="0" baseline="0" dirty="0">
                          <a:ln>
                            <a:noFill/>
                          </a:ln>
                          <a:solidFill>
                            <a:schemeClr val="tx1"/>
                          </a:solidFill>
                          <a:effectLst/>
                          <a:latin typeface="Coptic1" pitchFamily="2" charset="0"/>
                          <a:cs typeface="Arial" charset="0"/>
                        </a:rPr>
                        <a:t>:</a:t>
                      </a:r>
                      <a:endParaRPr kumimoji="0" lang="en-US"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Gr</a:t>
                      </a:r>
                      <a:r>
                        <a:rPr kumimoji="0" lang="en-US" sz="2700" b="0" i="0" u="none" strike="noStrike" cap="none" normalizeH="0" baseline="0" dirty="0">
                          <a:ln>
                            <a:noFill/>
                          </a:ln>
                          <a:solidFill>
                            <a:schemeClr val="tx1"/>
                          </a:solidFill>
                          <a:effectLst/>
                          <a:latin typeface="Coptic1" pitchFamily="2" charset="0"/>
                          <a:cs typeface="Arial" charset="0"/>
                        </a:rPr>
                        <a:t>/</a:t>
                      </a:r>
                      <a:r>
                        <a:rPr kumimoji="0" lang="en-US" sz="2700" b="0" i="0" u="none" strike="noStrike" cap="none" normalizeH="0" baseline="0" dirty="0" err="1">
                          <a:ln>
                            <a:noFill/>
                          </a:ln>
                          <a:solidFill>
                            <a:schemeClr val="tx1"/>
                          </a:solidFill>
                          <a:effectLst/>
                          <a:latin typeface="Coptic1" pitchFamily="2" charset="0"/>
                          <a:cs typeface="Arial" charset="0"/>
                        </a:rPr>
                        <a:t>gorioc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piyaumatourgoc</a:t>
                      </a:r>
                      <a:endParaRPr kumimoji="0" lang="en-US"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nem</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piagioc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Gr</a:t>
                      </a:r>
                      <a:r>
                        <a:rPr kumimoji="0" lang="en-US" sz="2700" b="0" i="0" u="none" strike="noStrike" cap="none" normalizeH="0" baseline="0" dirty="0">
                          <a:ln>
                            <a:noFill/>
                          </a:ln>
                          <a:solidFill>
                            <a:schemeClr val="tx1"/>
                          </a:solidFill>
                          <a:effectLst/>
                          <a:latin typeface="Coptic1" pitchFamily="2" charset="0"/>
                          <a:cs typeface="Arial" charset="0"/>
                        </a:rPr>
                        <a:t>/</a:t>
                      </a:r>
                      <a:r>
                        <a:rPr kumimoji="0" lang="en-US" sz="2700" b="0" i="0" u="none" strike="noStrike" cap="none" normalizeH="0" baseline="0" dirty="0" err="1">
                          <a:ln>
                            <a:noFill/>
                          </a:ln>
                          <a:solidFill>
                            <a:schemeClr val="tx1"/>
                          </a:solidFill>
                          <a:effectLst/>
                          <a:latin typeface="Coptic1" pitchFamily="2" charset="0"/>
                          <a:cs typeface="Arial" charset="0"/>
                        </a:rPr>
                        <a:t>gorioc</a:t>
                      </a:r>
                      <a:r>
                        <a:rPr kumimoji="0" lang="en-US" sz="2700" b="0" i="0" u="none" strike="noStrike" cap="none" normalizeH="0" baseline="0" dirty="0">
                          <a:ln>
                            <a:noFill/>
                          </a:ln>
                          <a:solidFill>
                            <a:schemeClr val="tx1"/>
                          </a:solidFill>
                          <a:effectLst/>
                          <a:latin typeface="Coptic1" pitchFamily="2" charset="0"/>
                          <a:cs typeface="Arial" charset="0"/>
                        </a:rPr>
                        <a:t> </a:t>
                      </a:r>
                      <a:r>
                        <a:rPr kumimoji="0" lang="en-US" sz="2700" b="0" i="0" u="none" strike="noStrike" cap="none" normalizeH="0" baseline="0" dirty="0" err="1">
                          <a:ln>
                            <a:noFill/>
                          </a:ln>
                          <a:solidFill>
                            <a:schemeClr val="tx1"/>
                          </a:solidFill>
                          <a:effectLst/>
                          <a:latin typeface="Coptic1" pitchFamily="2" charset="0"/>
                          <a:cs typeface="Arial" charset="0"/>
                        </a:rPr>
                        <a:t>piarmenioc</a:t>
                      </a:r>
                      <a:r>
                        <a:rPr kumimoji="0" lang="en-US" sz="27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Dimitri,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Cyrille;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Basile;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Grégoire le théologien,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1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Saint Grégoire le faiseur de miracles;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Saint Grégoire l’arménien.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ديمتريوس</a:t>
                      </a:r>
                      <a:r>
                        <a:rPr kumimoji="0" lang="ar-SA" sz="3200" b="0" i="0" u="none" strike="noStrike" cap="none" normalizeH="0" baseline="0" dirty="0">
                          <a:ln>
                            <a:noFill/>
                          </a:ln>
                          <a:solidFill>
                            <a:schemeClr val="tx1"/>
                          </a:solidFill>
                          <a:effectLst/>
                          <a:latin typeface="Arial" charset="0"/>
                          <a:cs typeface="Arial" charset="0"/>
                        </a:rPr>
                        <a:t> </a:t>
                      </a:r>
                      <a:endParaRPr kumimoji="0" lang="en-CA" sz="1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كيرلس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والقديس </a:t>
                      </a:r>
                      <a:r>
                        <a:rPr kumimoji="0" lang="ar-SA" sz="3000" b="0" i="0" u="none" strike="noStrike" cap="none" normalizeH="0" baseline="0" dirty="0" err="1">
                          <a:ln>
                            <a:noFill/>
                          </a:ln>
                          <a:solidFill>
                            <a:schemeClr val="tx1"/>
                          </a:solidFill>
                          <a:effectLst/>
                          <a:latin typeface="Arial" charset="0"/>
                          <a:cs typeface="Arial" charset="0"/>
                        </a:rPr>
                        <a:t>باسيليوس</a:t>
                      </a:r>
                      <a:endParaRPr kumimoji="0" lang="fr-FR"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اغريغوريوس</a:t>
                      </a:r>
                      <a:r>
                        <a:rPr kumimoji="0" lang="ar-SA" sz="3200" b="0" i="0" u="none" strike="noStrike" cap="none" normalizeH="0" baseline="0" dirty="0">
                          <a:ln>
                            <a:noFill/>
                          </a:ln>
                          <a:solidFill>
                            <a:schemeClr val="tx1"/>
                          </a:solidFill>
                          <a:effectLst/>
                          <a:latin typeface="Arial" charset="0"/>
                          <a:cs typeface="Arial" charset="0"/>
                        </a:rPr>
                        <a:t> الناطق بالإلهيات</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7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اغريغوريوس</a:t>
                      </a:r>
                      <a:r>
                        <a:rPr kumimoji="0" lang="ar-SA" sz="3200" b="0" i="0" u="none" strike="noStrike" cap="none" normalizeH="0" baseline="0" dirty="0">
                          <a:ln>
                            <a:noFill/>
                          </a:ln>
                          <a:solidFill>
                            <a:schemeClr val="tx1"/>
                          </a:solidFill>
                          <a:effectLst/>
                          <a:latin typeface="Arial" charset="0"/>
                          <a:cs typeface="Arial" charset="0"/>
                        </a:rPr>
                        <a:t> الصانع العجائب</a:t>
                      </a:r>
                      <a:endParaRPr kumimoji="0" lang="ar-EG" sz="1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اغريغوريوس</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الأرمنى</a:t>
                      </a:r>
                      <a:r>
                        <a:rPr kumimoji="0" lang="ar-SA" sz="3200" b="0" i="0" u="none" strike="noStrike" cap="none" normalizeH="0" baseline="0" dirty="0">
                          <a:ln>
                            <a:noFill/>
                          </a:ln>
                          <a:solidFill>
                            <a:schemeClr val="tx1"/>
                          </a:solidFill>
                          <a:effectLst/>
                          <a:latin typeface="Arial" charset="0"/>
                          <a:cs typeface="Arial" charset="0"/>
                        </a:rPr>
                        <a:t>.</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25975" name="Group 23"/>
          <p:cNvGraphicFramePr>
            <a:graphicFrameLocks noGrp="1"/>
          </p:cNvGraphicFramePr>
          <p:nvPr>
            <p:ph/>
          </p:nvPr>
        </p:nvGraphicFramePr>
        <p:xfrm>
          <a:off x="91453" y="0"/>
          <a:ext cx="10581157" cy="5010912"/>
        </p:xfrm>
        <a:graphic>
          <a:graphicData uri="http://schemas.openxmlformats.org/drawingml/2006/table">
            <a:tbl>
              <a:tblPr/>
              <a:tblGrid>
                <a:gridCol w="4408815">
                  <a:extLst>
                    <a:ext uri="{9D8B030D-6E8A-4147-A177-3AD203B41FA5}">
                      <a16:colId xmlns:a16="http://schemas.microsoft.com/office/drawing/2014/main" val="20000"/>
                    </a:ext>
                  </a:extLst>
                </a:gridCol>
                <a:gridCol w="3778984">
                  <a:extLst>
                    <a:ext uri="{9D8B030D-6E8A-4147-A177-3AD203B41FA5}">
                      <a16:colId xmlns:a16="http://schemas.microsoft.com/office/drawing/2014/main" val="20001"/>
                    </a:ext>
                  </a:extLst>
                </a:gridCol>
                <a:gridCol w="2393358">
                  <a:extLst>
                    <a:ext uri="{9D8B030D-6E8A-4147-A177-3AD203B41FA5}">
                      <a16:colId xmlns:a16="http://schemas.microsoft.com/office/drawing/2014/main" val="20002"/>
                    </a:ext>
                  </a:extLst>
                </a:gridCol>
              </a:tblGrid>
              <a:tr h="42931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pisomt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sem</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tsm</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etauywou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nikea</a:t>
                      </a:r>
                      <a:r>
                        <a:rPr kumimoji="0" lang="en-US" sz="24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piseteui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kwctantinoupolic</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picnause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Evecoc</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ndikeoc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pinis</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Antwnioc</a:t>
                      </a:r>
                      <a:r>
                        <a:rPr kumimoji="0" lang="en-US" sz="24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piym</a:t>
                      </a:r>
                      <a:r>
                        <a:rPr kumimoji="0" lang="en-US" sz="2400" b="0" i="0" u="none" strike="noStrike" cap="none" normalizeH="0" baseline="0" dirty="0">
                          <a:ln>
                            <a:noFill/>
                          </a:ln>
                          <a:solidFill>
                            <a:schemeClr val="tx1"/>
                          </a:solidFill>
                          <a:effectLst/>
                          <a:latin typeface="Coptic1" pitchFamily="2" charset="0"/>
                          <a:cs typeface="Arial" charset="0"/>
                        </a:rPr>
                        <a:t>/I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Paule</a:t>
                      </a:r>
                      <a:r>
                        <a:rPr kumimoji="0" lang="en-US" sz="24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pisomt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makari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nous/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nctaurovoroc</a:t>
                      </a:r>
                      <a:r>
                        <a:rPr kumimoji="0" lang="en-US" sz="24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Les trois cent dix huit pères réunis à Nicée;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les cent cinquante à Constantinople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et les deux cents à Éphèse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Notre père le juste et le grand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Antoine,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le pieux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Paul,</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les trois Saints Macaire et touts leurs disciples porteurs de la croix.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والثلاثمائة والثمانية عشر المجتمعين </a:t>
                      </a:r>
                      <a:r>
                        <a:rPr kumimoji="0" lang="ar-SA" sz="2400" b="0" i="0" u="none" strike="noStrike" cap="none" normalizeH="0" baseline="0" dirty="0" err="1">
                          <a:ln>
                            <a:noFill/>
                          </a:ln>
                          <a:solidFill>
                            <a:schemeClr val="tx1"/>
                          </a:solidFill>
                          <a:effectLst/>
                          <a:latin typeface="Arial" charset="0"/>
                          <a:cs typeface="Arial" charset="0"/>
                        </a:rPr>
                        <a:t>بنيقية</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err="1">
                          <a:ln>
                            <a:noFill/>
                          </a:ln>
                          <a:solidFill>
                            <a:schemeClr val="tx1"/>
                          </a:solidFill>
                          <a:effectLst/>
                          <a:latin typeface="Arial" charset="0"/>
                          <a:cs typeface="Arial" charset="0"/>
                        </a:rPr>
                        <a:t>والمئة</a:t>
                      </a:r>
                      <a:r>
                        <a:rPr kumimoji="0" lang="ar-SA" sz="2400" b="0" i="0" u="none" strike="noStrike" cap="none" normalizeH="0" baseline="0" dirty="0">
                          <a:ln>
                            <a:noFill/>
                          </a:ln>
                          <a:solidFill>
                            <a:schemeClr val="tx1"/>
                          </a:solidFill>
                          <a:effectLst/>
                          <a:latin typeface="Arial" charset="0"/>
                          <a:cs typeface="Arial" charset="0"/>
                        </a:rPr>
                        <a:t> والخمسين بالقسطنطينية</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والمائتين </a:t>
                      </a:r>
                      <a:r>
                        <a:rPr kumimoji="0" lang="ar-SA" sz="2400" b="0" i="0" u="none" strike="noStrike" cap="none" normalizeH="0" baseline="0" dirty="0" err="1">
                          <a:ln>
                            <a:noFill/>
                          </a:ln>
                          <a:solidFill>
                            <a:schemeClr val="tx1"/>
                          </a:solidFill>
                          <a:effectLst/>
                          <a:latin typeface="Arial" charset="0"/>
                          <a:cs typeface="Arial" charset="0"/>
                        </a:rPr>
                        <a:t>بأفسس</a:t>
                      </a:r>
                      <a:r>
                        <a:rPr kumimoji="0" lang="ar-SA" sz="2400" b="0" i="0" u="none" strike="noStrike" cap="none" normalizeH="0" baseline="0" dirty="0">
                          <a:ln>
                            <a:noFill/>
                          </a:ln>
                          <a:solidFill>
                            <a:schemeClr val="tx1"/>
                          </a:solidFill>
                          <a:effectLst/>
                          <a:latin typeface="Arial" charset="0"/>
                          <a:cs typeface="Arial" charset="0"/>
                        </a:rPr>
                        <a:t>. </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وأبانا الصديق العظيم أنبا أنطونيوس </a:t>
                      </a: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والبار أنبا بُولا</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والثلاثة أنبا </a:t>
                      </a:r>
                      <a:r>
                        <a:rPr kumimoji="0" lang="ar-SA" sz="2400" b="0" i="0" u="none" strike="noStrike" cap="none" normalizeH="0" baseline="0" dirty="0" err="1">
                          <a:ln>
                            <a:noFill/>
                          </a:ln>
                          <a:solidFill>
                            <a:schemeClr val="tx1"/>
                          </a:solidFill>
                          <a:effectLst/>
                          <a:latin typeface="Arial" charset="0"/>
                          <a:cs typeface="Arial" charset="0"/>
                        </a:rPr>
                        <a:t>مقارات</a:t>
                      </a:r>
                      <a:r>
                        <a:rPr kumimoji="0" lang="ar-SA" sz="2400" b="0" i="0" u="none" strike="noStrike" cap="none" normalizeH="0" baseline="0" dirty="0">
                          <a:ln>
                            <a:noFill/>
                          </a:ln>
                          <a:solidFill>
                            <a:schemeClr val="tx1"/>
                          </a:solidFill>
                          <a:effectLst/>
                          <a:latin typeface="Arial" charset="0"/>
                          <a:cs typeface="Arial" charset="0"/>
                        </a:rPr>
                        <a:t> القديسين وجميع أولادِهِم لبّاس الصليب</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64739" name="Picture 3" descr="Archangel Michael (58)"/>
          <p:cNvPicPr>
            <a:picLocks noChangeAspect="1" noChangeArrowheads="1"/>
          </p:cNvPicPr>
          <p:nvPr/>
        </p:nvPicPr>
        <p:blipFill>
          <a:blip r:embed="rId3" cstate="print">
            <a:lum bright="50000" contrast="70000"/>
          </a:blip>
          <a:srcRect/>
          <a:stretch>
            <a:fillRect/>
          </a:stretch>
        </p:blipFill>
        <p:spPr bwMode="auto">
          <a:xfrm>
            <a:off x="8252750" y="3429000"/>
            <a:ext cx="1734735" cy="2304296"/>
          </a:xfrm>
          <a:prstGeom prst="rect">
            <a:avLst/>
          </a:prstGeom>
          <a:noFill/>
          <a:ln w="9525">
            <a:noFill/>
            <a:miter lim="800000"/>
            <a:headEnd/>
            <a:tailEnd/>
          </a:ln>
        </p:spPr>
      </p:pic>
      <p:graphicFrame>
        <p:nvGraphicFramePr>
          <p:cNvPr id="8564786" name="Group 50"/>
          <p:cNvGraphicFramePr>
            <a:graphicFrameLocks noGrp="1"/>
          </p:cNvGraphicFramePr>
          <p:nvPr>
            <p:ph/>
          </p:nvPr>
        </p:nvGraphicFramePr>
        <p:xfrm>
          <a:off x="91453" y="76200"/>
          <a:ext cx="10581156" cy="6172200"/>
        </p:xfrm>
        <a:graphic>
          <a:graphicData uri="http://schemas.openxmlformats.org/drawingml/2006/table">
            <a:tbl>
              <a:tblPr/>
              <a:tblGrid>
                <a:gridCol w="3321575">
                  <a:extLst>
                    <a:ext uri="{9D8B030D-6E8A-4147-A177-3AD203B41FA5}">
                      <a16:colId xmlns:a16="http://schemas.microsoft.com/office/drawing/2014/main" val="20000"/>
                    </a:ext>
                  </a:extLst>
                </a:gridCol>
                <a:gridCol w="3361260">
                  <a:extLst>
                    <a:ext uri="{9D8B030D-6E8A-4147-A177-3AD203B41FA5}">
                      <a16:colId xmlns:a16="http://schemas.microsoft.com/office/drawing/2014/main" val="20001"/>
                    </a:ext>
                  </a:extLst>
                </a:gridCol>
                <a:gridCol w="3898321">
                  <a:extLst>
                    <a:ext uri="{9D8B030D-6E8A-4147-A177-3AD203B41FA5}">
                      <a16:colId xmlns:a16="http://schemas.microsoft.com/office/drawing/2014/main" val="20002"/>
                    </a:ext>
                  </a:extLst>
                </a:gridCol>
              </a:tblGrid>
              <a:tr h="6172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Iwann</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pih</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goumenoc</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Piswi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piym</a:t>
                      </a:r>
                      <a:r>
                        <a:rPr kumimoji="0" lang="en-US" sz="2400" b="0" i="0" u="none" strike="noStrike" cap="none" normalizeH="0" baseline="0" dirty="0">
                          <a:ln>
                            <a:noFill/>
                          </a:ln>
                          <a:solidFill>
                            <a:schemeClr val="tx1"/>
                          </a:solidFill>
                          <a:effectLst/>
                          <a:latin typeface="Coptic1" pitchFamily="2" charset="0"/>
                          <a:cs typeface="Arial" charset="0"/>
                        </a:rPr>
                        <a:t>/I </a:t>
                      </a:r>
                      <a:r>
                        <a:rPr kumimoji="0" lang="en-US" sz="2400" b="0" i="0" u="none" strike="noStrike" cap="none" normalizeH="0" baseline="0" dirty="0" err="1">
                          <a:ln>
                            <a:noFill/>
                          </a:ln>
                          <a:solidFill>
                            <a:schemeClr val="tx1"/>
                          </a:solidFill>
                          <a:effectLst/>
                          <a:latin typeface="Coptic1" pitchFamily="2" charset="0"/>
                          <a:cs typeface="Arial" charset="0"/>
                        </a:rPr>
                        <a:t>pirwmi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ntelioc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pimenrit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pencwt</a:t>
                      </a:r>
                      <a:r>
                        <a:rPr kumimoji="0" lang="en-US" sz="2400" b="0" i="0" u="none" strike="noStrike" cap="none" normalizeH="0" baseline="0" dirty="0">
                          <a:ln>
                            <a:noFill/>
                          </a:ln>
                          <a:solidFill>
                            <a:schemeClr val="tx1"/>
                          </a:solidFill>
                          <a:effectLst/>
                          <a:latin typeface="Coptic1" pitchFamily="2" charset="0"/>
                          <a:cs typeface="Arial" charset="0"/>
                        </a:rPr>
                        <a:t>/r </a:t>
                      </a:r>
                      <a:r>
                        <a:rPr kumimoji="0" lang="en-US" sz="2400" b="0" i="0" u="none" strike="noStrike" cap="none" normalizeH="0" baseline="0" dirty="0" err="1">
                          <a:ln>
                            <a:noFill/>
                          </a:ln>
                          <a:solidFill>
                            <a:schemeClr val="tx1"/>
                          </a:solidFill>
                          <a:effectLst/>
                          <a:latin typeface="Coptic1" pitchFamily="2" charset="0"/>
                          <a:cs typeface="Arial" charset="0"/>
                        </a:rPr>
                        <a:t>nagayoc</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Paule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piremtammoh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Iezeki</a:t>
                      </a:r>
                      <a:r>
                        <a:rPr kumimoji="0" lang="en-US" sz="2400" b="0" i="0" u="none" strike="noStrike" cap="none" normalizeH="0" baseline="0" dirty="0">
                          <a:ln>
                            <a:noFill/>
                          </a:ln>
                          <a:solidFill>
                            <a:schemeClr val="tx1"/>
                          </a:solidFill>
                          <a:effectLst/>
                          <a:latin typeface="Coptic1" pitchFamily="2" charset="0"/>
                          <a:cs typeface="Arial" charset="0"/>
                        </a:rPr>
                        <a:t>/l </a:t>
                      </a:r>
                      <a:r>
                        <a:rPr kumimoji="0" lang="en-US" sz="2400" b="0" i="0" u="none" strike="noStrike" cap="none" normalizeH="0" baseline="0" dirty="0" err="1">
                          <a:ln>
                            <a:noFill/>
                          </a:ln>
                          <a:solidFill>
                            <a:schemeClr val="tx1"/>
                          </a:solidFill>
                          <a:effectLst/>
                          <a:latin typeface="Coptic1" pitchFamily="2" charset="0"/>
                          <a:cs typeface="Arial" charset="0"/>
                        </a:rPr>
                        <a:t>pefmay</a:t>
                      </a:r>
                      <a:r>
                        <a:rPr kumimoji="0" lang="en-US" sz="2400" b="0" i="0" u="none" strike="noStrike" cap="none" normalizeH="0" baseline="0" dirty="0">
                          <a:ln>
                            <a:noFill/>
                          </a:ln>
                          <a:solidFill>
                            <a:schemeClr val="tx1"/>
                          </a:solidFill>
                          <a:effectLst/>
                          <a:latin typeface="Coptic1" pitchFamily="2" charset="0"/>
                          <a:cs typeface="Arial" charset="0"/>
                        </a:rPr>
                        <a:t>/t/c:</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Notre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Jean l’higoumène</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 et notre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err="1">
                          <a:ln>
                            <a:noFill/>
                          </a:ln>
                          <a:solidFill>
                            <a:schemeClr val="tx1"/>
                          </a:solidFill>
                          <a:effectLst/>
                          <a:latin typeface="Arial" charset="0"/>
                          <a:cs typeface="Arial" charset="0"/>
                        </a:rPr>
                        <a:t>Pishoi</a:t>
                      </a:r>
                      <a:r>
                        <a:rPr kumimoji="0" lang="fr-CA" sz="2400" b="0" i="0" u="none" strike="noStrike" cap="none" normalizeH="0" baseline="0" dirty="0">
                          <a:ln>
                            <a:noFill/>
                          </a:ln>
                          <a:solidFill>
                            <a:schemeClr val="tx1"/>
                          </a:solidFill>
                          <a:effectLst/>
                          <a:latin typeface="Arial" charset="0"/>
                          <a:cs typeface="Arial" charset="0"/>
                        </a:rPr>
                        <a:t>, le juste et l’homme parfait, le bien-aimé de notre bon Sauveur.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Notre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Paul  de </a:t>
                      </a:r>
                      <a:r>
                        <a:rPr kumimoji="0" lang="fr-CA" sz="2400" b="0" i="0" u="none" strike="noStrike" cap="none" normalizeH="0" baseline="0" dirty="0" err="1">
                          <a:ln>
                            <a:noFill/>
                          </a:ln>
                          <a:solidFill>
                            <a:schemeClr val="tx1"/>
                          </a:solidFill>
                          <a:effectLst/>
                          <a:latin typeface="Arial" charset="0"/>
                          <a:cs typeface="Arial" charset="0"/>
                        </a:rPr>
                        <a:t>Tammoh</a:t>
                      </a:r>
                      <a:r>
                        <a:rPr kumimoji="0" lang="fr-CA" sz="2400" b="0" i="0" u="none" strike="noStrike" cap="none" normalizeH="0" baseline="0" dirty="0">
                          <a:ln>
                            <a:noFill/>
                          </a:ln>
                          <a:solidFill>
                            <a:schemeClr val="tx1"/>
                          </a:solidFill>
                          <a:effectLst/>
                          <a:latin typeface="Arial" charset="0"/>
                          <a:cs typeface="Arial" charset="0"/>
                        </a:rPr>
                        <a:t> et </a:t>
                      </a:r>
                      <a:r>
                        <a:rPr kumimoji="0" lang="fr-CA" sz="2400" b="0" i="0" u="none" strike="noStrike" cap="none" normalizeH="0" baseline="0" dirty="0" err="1">
                          <a:ln>
                            <a:noFill/>
                          </a:ln>
                          <a:solidFill>
                            <a:schemeClr val="tx1"/>
                          </a:solidFill>
                          <a:effectLst/>
                          <a:latin typeface="Arial" charset="0"/>
                          <a:cs typeface="Arial" charset="0"/>
                        </a:rPr>
                        <a:t>Ezekiel</a:t>
                      </a:r>
                      <a:r>
                        <a:rPr kumimoji="0" lang="fr-CA" sz="2400" b="0" i="0" u="none" strike="noStrike" cap="none" normalizeH="0" baseline="0" dirty="0">
                          <a:ln>
                            <a:noFill/>
                          </a:ln>
                          <a:solidFill>
                            <a:schemeClr val="tx1"/>
                          </a:solidFill>
                          <a:effectLst/>
                          <a:latin typeface="Arial" charset="0"/>
                          <a:cs typeface="Arial" charset="0"/>
                        </a:rPr>
                        <a:t> son disciple;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وأبانا أنبا </a:t>
                      </a:r>
                      <a:r>
                        <a:rPr kumimoji="0" lang="ar-SA" sz="2800" b="0" i="0" u="none" strike="noStrike" cap="none" normalizeH="0" baseline="0" dirty="0" err="1">
                          <a:ln>
                            <a:noFill/>
                          </a:ln>
                          <a:solidFill>
                            <a:schemeClr val="tx1"/>
                          </a:solidFill>
                          <a:effectLst/>
                          <a:latin typeface="Arial" charset="0"/>
                          <a:cs typeface="Arial" charset="0"/>
                        </a:rPr>
                        <a:t>يحنس</a:t>
                      </a:r>
                      <a:r>
                        <a:rPr kumimoji="0" lang="ar-SA" sz="2800" b="0" i="0" u="none" strike="noStrike" cap="none" normalizeH="0" baseline="0" dirty="0">
                          <a:ln>
                            <a:noFill/>
                          </a:ln>
                          <a:solidFill>
                            <a:schemeClr val="tx1"/>
                          </a:solidFill>
                          <a:effectLst/>
                          <a:latin typeface="Arial" charset="0"/>
                          <a:cs typeface="Arial" charset="0"/>
                        </a:rPr>
                        <a:t> القمص</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وأبانا أنبا </a:t>
                      </a:r>
                      <a:r>
                        <a:rPr kumimoji="0" lang="ar-SA" sz="2800" b="0" i="0" u="none" strike="noStrike" cap="none" normalizeH="0" baseline="0" dirty="0" err="1">
                          <a:ln>
                            <a:noFill/>
                          </a:ln>
                          <a:solidFill>
                            <a:schemeClr val="tx1"/>
                          </a:solidFill>
                          <a:effectLst/>
                          <a:latin typeface="Arial" charset="0"/>
                          <a:cs typeface="Arial" charset="0"/>
                        </a:rPr>
                        <a:t>بيشوى</a:t>
                      </a:r>
                      <a:r>
                        <a:rPr kumimoji="0" lang="ar-SA" sz="2800" b="0" i="0" u="none" strike="noStrike" cap="none" normalizeH="0" baseline="0" dirty="0">
                          <a:ln>
                            <a:noFill/>
                          </a:ln>
                          <a:solidFill>
                            <a:schemeClr val="tx1"/>
                          </a:solidFill>
                          <a:effectLst/>
                          <a:latin typeface="Arial" charset="0"/>
                          <a:cs typeface="Arial" charset="0"/>
                        </a:rPr>
                        <a:t> البار الرجل الكامل حبيب مُخلصنا الصالح.</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وأبانا أنبا بُولا </a:t>
                      </a:r>
                      <a:r>
                        <a:rPr kumimoji="0" lang="ar-SA" sz="2800" b="0" i="0" u="none" strike="noStrike" cap="none" normalizeH="0" baseline="0" dirty="0" err="1">
                          <a:ln>
                            <a:noFill/>
                          </a:ln>
                          <a:solidFill>
                            <a:schemeClr val="tx1"/>
                          </a:solidFill>
                          <a:effectLst/>
                          <a:latin typeface="Arial" charset="0"/>
                          <a:cs typeface="Arial" charset="0"/>
                        </a:rPr>
                        <a:t>الطموهى</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وحزقيال</a:t>
                      </a:r>
                      <a:r>
                        <a:rPr kumimoji="0" lang="ar-SA" sz="2800" b="0" i="0" u="none" strike="noStrike" cap="none" normalizeH="0" baseline="0" dirty="0">
                          <a:ln>
                            <a:noFill/>
                          </a:ln>
                          <a:solidFill>
                            <a:schemeClr val="tx1"/>
                          </a:solidFill>
                          <a:effectLst/>
                          <a:latin typeface="Arial" charset="0"/>
                          <a:cs typeface="Arial" charset="0"/>
                        </a:rPr>
                        <a:t> تلميذه.</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564776" name="Picture 40" descr="Saint Paul of Tammoh and Ezekiel his disciple"/>
          <p:cNvPicPr>
            <a:picLocks noChangeAspect="1" noChangeArrowheads="1"/>
          </p:cNvPicPr>
          <p:nvPr/>
        </p:nvPicPr>
        <p:blipFill>
          <a:blip r:embed="rId4" cstate="print">
            <a:lum bright="30000" contrast="46000"/>
          </a:blip>
          <a:srcRect/>
          <a:stretch>
            <a:fillRect/>
          </a:stretch>
        </p:blipFill>
        <p:spPr bwMode="auto">
          <a:xfrm>
            <a:off x="6524278" y="4869185"/>
            <a:ext cx="1569809" cy="1700778"/>
          </a:xfrm>
          <a:prstGeom prst="rect">
            <a:avLst/>
          </a:prstGeom>
          <a:noFill/>
          <a:ln w="9525">
            <a:noFill/>
            <a:miter lim="800000"/>
            <a:headEnd/>
            <a:tailEnd/>
          </a:ln>
        </p:spPr>
      </p:pic>
      <p:sp>
        <p:nvSpPr>
          <p:cNvPr id="6" name="Action Button: Custom 5">
            <a:hlinkClick r:id="rId5" action="ppaction://hlinksldjump" highlightClick="1"/>
          </p:cNvPr>
          <p:cNvSpPr/>
          <p:nvPr/>
        </p:nvSpPr>
        <p:spPr bwMode="auto">
          <a:xfrm>
            <a:off x="237778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7743491" name="Picture 3" descr="Archangel Michael (47)"/>
          <p:cNvPicPr>
            <a:picLocks noChangeAspect="1" noChangeArrowheads="1"/>
          </p:cNvPicPr>
          <p:nvPr/>
        </p:nvPicPr>
        <p:blipFill>
          <a:blip r:embed="rId3" cstate="print">
            <a:lum bright="24000" contrast="50000"/>
          </a:blip>
          <a:srcRect t="17500" b="7500"/>
          <a:stretch>
            <a:fillRect/>
          </a:stretch>
        </p:blipFill>
        <p:spPr bwMode="auto">
          <a:xfrm>
            <a:off x="3758722" y="4293111"/>
            <a:ext cx="3292316" cy="2286000"/>
          </a:xfrm>
          <a:prstGeom prst="rect">
            <a:avLst/>
          </a:prstGeom>
          <a:noFill/>
          <a:ln w="9525">
            <a:noFill/>
            <a:miter lim="800000"/>
            <a:headEnd/>
            <a:tailEnd/>
          </a:ln>
        </p:spPr>
      </p:pic>
      <p:graphicFrame>
        <p:nvGraphicFramePr>
          <p:cNvPr id="7743569" name="Group 81"/>
          <p:cNvGraphicFramePr>
            <a:graphicFrameLocks noGrp="1"/>
          </p:cNvGraphicFramePr>
          <p:nvPr>
            <p:ph/>
          </p:nvPr>
        </p:nvGraphicFramePr>
        <p:xfrm>
          <a:off x="91451" y="0"/>
          <a:ext cx="10581159" cy="5165472"/>
        </p:xfrm>
        <a:graphic>
          <a:graphicData uri="http://schemas.openxmlformats.org/drawingml/2006/table">
            <a:tbl>
              <a:tblPr/>
              <a:tblGrid>
                <a:gridCol w="3409485">
                  <a:extLst>
                    <a:ext uri="{9D8B030D-6E8A-4147-A177-3AD203B41FA5}">
                      <a16:colId xmlns:a16="http://schemas.microsoft.com/office/drawing/2014/main" val="20000"/>
                    </a:ext>
                  </a:extLst>
                </a:gridCol>
                <a:gridCol w="4114895">
                  <a:extLst>
                    <a:ext uri="{9D8B030D-6E8A-4147-A177-3AD203B41FA5}">
                      <a16:colId xmlns:a16="http://schemas.microsoft.com/office/drawing/2014/main" val="20001"/>
                    </a:ext>
                  </a:extLst>
                </a:gridCol>
                <a:gridCol w="3056779">
                  <a:extLst>
                    <a:ext uri="{9D8B030D-6E8A-4147-A177-3AD203B41FA5}">
                      <a16:colId xmlns:a16="http://schemas.microsoft.com/office/drawing/2014/main" val="20002"/>
                    </a:ext>
                  </a:extLst>
                </a:gridCol>
              </a:tblGrid>
              <a:tr h="2895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nrwmeoc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Maximoc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Dometioc</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pihme</a:t>
                      </a:r>
                      <a:r>
                        <a:rPr kumimoji="0" lang="en-US" sz="24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400" b="0" i="0" u="none" strike="noStrike" cap="none" normalizeH="0" baseline="0" dirty="0" err="1">
                          <a:ln>
                            <a:noFill/>
                          </a:ln>
                          <a:solidFill>
                            <a:schemeClr val="tx1"/>
                          </a:solidFill>
                          <a:effectLst/>
                          <a:latin typeface="Coptic1" pitchFamily="2" charset="0"/>
                          <a:cs typeface="Arial" charset="0"/>
                        </a:rPr>
                        <a:t>it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mmarturoc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niqelloi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sih</a:t>
                      </a:r>
                      <a:r>
                        <a:rPr kumimoji="0" lang="en-US" sz="2400" b="0" i="0" u="none" strike="noStrike" cap="none" normalizeH="0" baseline="0" dirty="0">
                          <a:ln>
                            <a:noFill/>
                          </a:ln>
                          <a:solidFill>
                            <a:schemeClr val="tx1"/>
                          </a:solidFill>
                          <a:effectLst/>
                          <a:latin typeface="Coptic1" pitchFamily="2" charset="0"/>
                          <a:cs typeface="Arial" charset="0"/>
                        </a:rPr>
                        <a:t>/t: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pijwri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Mouc</a:t>
                      </a:r>
                      <a:r>
                        <a:rPr kumimoji="0" lang="en-US" sz="24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Iwann</a:t>
                      </a:r>
                      <a:r>
                        <a:rPr kumimoji="0" lang="en-US" sz="2400" b="0" i="0" u="none" strike="noStrike" cap="none" normalizeH="0" baseline="0" dirty="0">
                          <a:ln>
                            <a:noFill/>
                          </a:ln>
                          <a:solidFill>
                            <a:schemeClr val="tx1"/>
                          </a:solidFill>
                          <a:effectLst/>
                          <a:latin typeface="Coptic1" pitchFamily="2" charset="0"/>
                          <a:cs typeface="Arial" charset="0"/>
                        </a:rPr>
                        <a:t>/c ,am/ </a:t>
                      </a:r>
                      <a:r>
                        <a:rPr kumimoji="0" lang="en-US" sz="2400" b="0" i="0" u="none" strike="noStrike" cap="none" normalizeH="0" baseline="0" dirty="0" err="1">
                          <a:ln>
                            <a:noFill/>
                          </a:ln>
                          <a:solidFill>
                            <a:schemeClr val="tx1"/>
                          </a:solidFill>
                          <a:effectLst/>
                          <a:latin typeface="Coptic1" pitchFamily="2" charset="0"/>
                          <a:cs typeface="Arial" charset="0"/>
                        </a:rPr>
                        <a:t>piprecbuteroc</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72825" marR="172825"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fr-CA" sz="2700" b="0" i="0" u="none" strike="noStrike" cap="none" normalizeH="0" baseline="0" dirty="0">
                          <a:ln>
                            <a:noFill/>
                          </a:ln>
                          <a:solidFill>
                            <a:schemeClr val="tx1"/>
                          </a:solidFill>
                          <a:effectLst/>
                          <a:latin typeface="Arial" charset="0"/>
                          <a:cs typeface="Arial" charset="0"/>
                        </a:rPr>
                        <a:t> Nos maîtres pères romains saints Maxime et </a:t>
                      </a:r>
                      <a:r>
                        <a:rPr kumimoji="0" lang="fr-CA" sz="2700" b="0" i="0" u="none" strike="noStrike" cap="none" normalizeH="0" baseline="0" dirty="0" err="1">
                          <a:ln>
                            <a:noFill/>
                          </a:ln>
                          <a:solidFill>
                            <a:schemeClr val="tx1"/>
                          </a:solidFill>
                          <a:effectLst/>
                          <a:latin typeface="Arial" charset="0"/>
                          <a:cs typeface="Arial" charset="0"/>
                        </a:rPr>
                        <a:t>Dométien</a:t>
                      </a:r>
                      <a:r>
                        <a:rPr kumimoji="0" lang="fr-CA" sz="27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a:t>
                      </a:r>
                      <a:r>
                        <a:rPr kumimoji="0" lang="fr-CA" sz="2700" b="0" i="0" u="none" strike="noStrike" cap="none" normalizeH="0" baseline="0" dirty="0">
                          <a:ln>
                            <a:noFill/>
                          </a:ln>
                          <a:solidFill>
                            <a:schemeClr val="tx1"/>
                          </a:solidFill>
                          <a:effectLst/>
                          <a:latin typeface="Arial" charset="0"/>
                          <a:cs typeface="Arial" charset="0"/>
                        </a:rPr>
                        <a:t>Des quarante-neuf martyrs les anciens de </a:t>
                      </a:r>
                      <a:r>
                        <a:rPr kumimoji="0" lang="fr-CA" sz="2700" b="0" i="0" u="none" strike="noStrike" cap="none" normalizeH="0" baseline="0" dirty="0" err="1">
                          <a:ln>
                            <a:noFill/>
                          </a:ln>
                          <a:solidFill>
                            <a:schemeClr val="tx1"/>
                          </a:solidFill>
                          <a:effectLst/>
                          <a:latin typeface="Arial" charset="0"/>
                          <a:cs typeface="Arial" charset="0"/>
                        </a:rPr>
                        <a:t>Scété</a:t>
                      </a:r>
                      <a:r>
                        <a:rPr kumimoji="0" lang="fr-CA" sz="27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700" b="0" i="0" u="none" strike="noStrike" cap="none" normalizeH="0" baseline="0" dirty="0">
                          <a:ln>
                            <a:noFill/>
                          </a:ln>
                          <a:solidFill>
                            <a:schemeClr val="tx1"/>
                          </a:solidFill>
                          <a:effectLst/>
                          <a:latin typeface="Arial" charset="0"/>
                          <a:cs typeface="Arial" charset="0"/>
                        </a:rPr>
                        <a:t>+ </a:t>
                      </a:r>
                      <a:r>
                        <a:rPr kumimoji="0" lang="fr-CA" sz="2700" b="0" i="0" u="none" strike="noStrike" cap="none" normalizeH="0" baseline="0" dirty="0">
                          <a:ln>
                            <a:noFill/>
                          </a:ln>
                          <a:solidFill>
                            <a:schemeClr val="tx1"/>
                          </a:solidFill>
                          <a:effectLst/>
                          <a:latin typeface="Arial" charset="0"/>
                          <a:cs typeface="Arial" charset="0"/>
                        </a:rPr>
                        <a:t>Du puissant Saint Moise,</a:t>
                      </a:r>
                      <a:r>
                        <a:rPr kumimoji="0" lang="en-US" sz="2700" b="0" i="0" u="none" strike="noStrike" cap="none" normalizeH="0" baseline="0" dirty="0">
                          <a:ln>
                            <a:noFill/>
                          </a:ln>
                          <a:solidFill>
                            <a:schemeClr val="tx1"/>
                          </a:solidFill>
                          <a:effectLst/>
                          <a:latin typeface="Arial" charset="0"/>
                          <a:cs typeface="Arial" charset="0"/>
                        </a:rPr>
                        <a:t> </a:t>
                      </a:r>
                      <a:r>
                        <a:rPr kumimoji="0" lang="fr-CA" sz="2700" b="0" i="0" u="none" strike="noStrike" cap="none" normalizeH="0" baseline="0" dirty="0">
                          <a:ln>
                            <a:noFill/>
                          </a:ln>
                          <a:solidFill>
                            <a:schemeClr val="tx1"/>
                          </a:solidFill>
                          <a:effectLst/>
                          <a:latin typeface="Arial" charset="0"/>
                          <a:cs typeface="Arial" charset="0"/>
                        </a:rPr>
                        <a:t>et Jean Camé le prêtre.</a:t>
                      </a:r>
                      <a:endParaRPr kumimoji="0" lang="en-US" sz="2700" b="0" i="0" u="none" strike="noStrike" cap="none" normalizeH="0" baseline="0" dirty="0">
                        <a:ln>
                          <a:noFill/>
                        </a:ln>
                        <a:solidFill>
                          <a:schemeClr val="tx1"/>
                        </a:solidFill>
                        <a:effectLst/>
                        <a:latin typeface="Arial" charset="0"/>
                        <a:cs typeface="Arial" charset="0"/>
                      </a:endParaRPr>
                    </a:p>
                  </a:txBody>
                  <a:tcPr marL="172825" marR="172825"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وسيدى</a:t>
                      </a:r>
                      <a:r>
                        <a:rPr kumimoji="0" lang="ar-SA" sz="3200" b="0" i="0" u="none" strike="noStrike" cap="none" normalizeH="0" baseline="0" dirty="0">
                          <a:ln>
                            <a:noFill/>
                          </a:ln>
                          <a:solidFill>
                            <a:schemeClr val="tx1"/>
                          </a:solidFill>
                          <a:effectLst/>
                          <a:latin typeface="Arial" charset="0"/>
                          <a:cs typeface="Arial" charset="0"/>
                        </a:rPr>
                        <a:t> الأبوين القديسين الروميين </a:t>
                      </a:r>
                      <a:r>
                        <a:rPr kumimoji="0" lang="ar-SA" sz="3200" b="0" i="0" u="none" strike="noStrike" cap="none" normalizeH="0" baseline="0" dirty="0" err="1">
                          <a:ln>
                            <a:noFill/>
                          </a:ln>
                          <a:solidFill>
                            <a:schemeClr val="tx1"/>
                          </a:solidFill>
                          <a:effectLst/>
                          <a:latin typeface="Arial" charset="0"/>
                          <a:cs typeface="Arial" charset="0"/>
                        </a:rPr>
                        <a:t>مكسيموس</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ودوماديوس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والتسعة والأربعين شهيداً شيوخ </a:t>
                      </a:r>
                      <a:r>
                        <a:rPr kumimoji="0" lang="ar-SA" sz="3200" b="0" i="0" u="none" strike="noStrike" cap="none" normalizeH="0" baseline="0" dirty="0" err="1">
                          <a:ln>
                            <a:noFill/>
                          </a:ln>
                          <a:solidFill>
                            <a:schemeClr val="tx1"/>
                          </a:solidFill>
                          <a:effectLst/>
                          <a:latin typeface="Arial" charset="0"/>
                          <a:cs typeface="Arial" charset="0"/>
                        </a:rPr>
                        <a:t>شيهيت</a:t>
                      </a:r>
                      <a:r>
                        <a:rPr kumimoji="0" lang="ar-SA" sz="3200" b="0" i="0" u="none" strike="noStrike" cap="none" normalizeH="0" baseline="0" dirty="0">
                          <a:ln>
                            <a:noFill/>
                          </a:ln>
                          <a:solidFill>
                            <a:schemeClr val="tx1"/>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والقوى القديس أنبا موسى </a:t>
                      </a:r>
                      <a:r>
                        <a:rPr kumimoji="0" lang="ar-SA" sz="3200" b="0" i="0" u="none" strike="noStrike" cap="none" normalizeH="0" baseline="0" dirty="0" err="1">
                          <a:ln>
                            <a:noFill/>
                          </a:ln>
                          <a:solidFill>
                            <a:schemeClr val="tx1"/>
                          </a:solidFill>
                          <a:effectLst/>
                          <a:latin typeface="Arial" charset="0"/>
                          <a:cs typeface="Arial" charset="0"/>
                        </a:rPr>
                        <a:t>ويحنس</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كاما</a:t>
                      </a:r>
                      <a:r>
                        <a:rPr kumimoji="0" lang="ar-SA" sz="3200" b="0" i="0" u="none" strike="noStrike" cap="none" normalizeH="0" baseline="0" dirty="0">
                          <a:ln>
                            <a:noFill/>
                          </a:ln>
                          <a:solidFill>
                            <a:schemeClr val="tx1"/>
                          </a:solidFill>
                          <a:effectLst/>
                          <a:latin typeface="Arial" charset="0"/>
                          <a:cs typeface="Arial" charset="0"/>
                        </a:rPr>
                        <a:t> القس.</a:t>
                      </a:r>
                      <a:endParaRPr kumimoji="0" lang="en-US" sz="3200" b="0" i="0" u="none" strike="noStrike" cap="none" normalizeH="0" baseline="0" dirty="0">
                        <a:ln>
                          <a:noFill/>
                        </a:ln>
                        <a:solidFill>
                          <a:schemeClr val="tx1"/>
                        </a:solidFill>
                        <a:effectLst/>
                        <a:latin typeface="Arial" charset="0"/>
                        <a:cs typeface="Arial" charset="0"/>
                      </a:endParaRPr>
                    </a:p>
                  </a:txBody>
                  <a:tcPr marL="172825" marR="172825"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568889" name="Group 57"/>
          <p:cNvGraphicFramePr>
            <a:graphicFrameLocks noGrp="1"/>
          </p:cNvGraphicFramePr>
          <p:nvPr>
            <p:ph/>
          </p:nvPr>
        </p:nvGraphicFramePr>
        <p:xfrm>
          <a:off x="647473" y="440437"/>
          <a:ext cx="10025137" cy="5224272"/>
        </p:xfrm>
        <a:graphic>
          <a:graphicData uri="http://schemas.openxmlformats.org/drawingml/2006/table">
            <a:tbl>
              <a:tblPr/>
              <a:tblGrid>
                <a:gridCol w="3092862">
                  <a:extLst>
                    <a:ext uri="{9D8B030D-6E8A-4147-A177-3AD203B41FA5}">
                      <a16:colId xmlns:a16="http://schemas.microsoft.com/office/drawing/2014/main" val="20000"/>
                    </a:ext>
                  </a:extLst>
                </a:gridCol>
                <a:gridCol w="3412813">
                  <a:extLst>
                    <a:ext uri="{9D8B030D-6E8A-4147-A177-3AD203B41FA5}">
                      <a16:colId xmlns:a16="http://schemas.microsoft.com/office/drawing/2014/main" val="20001"/>
                    </a:ext>
                  </a:extLst>
                </a:gridCol>
                <a:gridCol w="3519462">
                  <a:extLst>
                    <a:ext uri="{9D8B030D-6E8A-4147-A177-3AD203B41FA5}">
                      <a16:colId xmlns:a16="http://schemas.microsoft.com/office/drawing/2014/main" val="20002"/>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dani</a:t>
                      </a:r>
                      <a:r>
                        <a:rPr kumimoji="0" lang="en-US" sz="2800" b="0" i="0" u="none" strike="noStrike" cap="none" normalizeH="0" baseline="0" dirty="0">
                          <a:ln>
                            <a:noFill/>
                          </a:ln>
                          <a:solidFill>
                            <a:schemeClr val="tx1"/>
                          </a:solidFill>
                          <a:effectLst/>
                          <a:latin typeface="Coptic1" pitchFamily="2" charset="0"/>
                          <a:cs typeface="Arial" charset="0"/>
                        </a:rPr>
                        <a:t>/l </a:t>
                      </a:r>
                      <a:r>
                        <a:rPr kumimoji="0" lang="en-US" sz="2800" b="0" i="0" u="none" strike="noStrike" cap="none" normalizeH="0" baseline="0" dirty="0" err="1">
                          <a:ln>
                            <a:noFill/>
                          </a:ln>
                          <a:solidFill>
                            <a:schemeClr val="tx1"/>
                          </a:solidFill>
                          <a:effectLst/>
                          <a:latin typeface="Coptic1" pitchFamily="2" charset="0"/>
                          <a:cs typeface="Arial" charset="0"/>
                        </a:rPr>
                        <a:t>pih</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goumenoc</a:t>
                      </a:r>
                      <a:r>
                        <a:rPr kumimoji="0" lang="en-US" sz="28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Icidwroc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piprecbuteroc</a:t>
                      </a: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Paqwm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konwnia</a:t>
                      </a:r>
                      <a:r>
                        <a:rPr kumimoji="0" lang="en-US" sz="28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Yeodwroc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pefmay</a:t>
                      </a:r>
                      <a:r>
                        <a:rPr kumimoji="0" lang="en-US" sz="2800" b="0" i="0" u="none" strike="noStrike" cap="none" normalizeH="0" baseline="0" dirty="0">
                          <a:ln>
                            <a:noFill/>
                          </a:ln>
                          <a:solidFill>
                            <a:schemeClr val="tx1"/>
                          </a:solidFill>
                          <a:effectLst/>
                          <a:latin typeface="Coptic1" pitchFamily="2" charset="0"/>
                          <a:cs typeface="Arial" charset="0"/>
                        </a:rPr>
                        <a:t>/t/c: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Notre père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Daniel l’higoumène,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notre père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Isidore le 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notre père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Pacôme, père des cénobites et Théodore son disciple;</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pitchFamily="34" charset="0"/>
                        </a:rPr>
                        <a:t> وأبانا أنبا دانيال القمص</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t>
                      </a:r>
                      <a:r>
                        <a:rPr kumimoji="0" lang="ar-SA" sz="2800" b="0" i="0" u="none" strike="noStrike" cap="none" normalizeH="0" baseline="0" dirty="0">
                          <a:ln>
                            <a:noFill/>
                          </a:ln>
                          <a:solidFill>
                            <a:schemeClr val="tx1"/>
                          </a:solidFill>
                          <a:effectLst/>
                          <a:latin typeface="Arial" charset="0"/>
                          <a:cs typeface="Arial" pitchFamily="34" charset="0"/>
                        </a:rPr>
                        <a:t> وأبانا أنبا ايسيذوروس القس </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pitchFamily="34" charset="0"/>
                        </a:rPr>
                        <a:t>+</a:t>
                      </a:r>
                      <a:r>
                        <a:rPr kumimoji="0" lang="ar-SA" sz="2800" b="0" i="0" u="none" strike="noStrike" cap="none" normalizeH="0" baseline="0" dirty="0">
                          <a:ln>
                            <a:noFill/>
                          </a:ln>
                          <a:solidFill>
                            <a:schemeClr val="tx1"/>
                          </a:solidFill>
                          <a:effectLst/>
                          <a:latin typeface="Arial" charset="0"/>
                          <a:cs typeface="Arial" pitchFamily="34" charset="0"/>
                        </a:rPr>
                        <a:t> وأبانا أنبا باخوم </a:t>
                      </a:r>
                      <a:r>
                        <a:rPr kumimoji="0" lang="ar-EG" sz="2800" b="0" i="0" u="none" strike="noStrike" cap="none" normalizeH="0" baseline="0" dirty="0">
                          <a:ln>
                            <a:noFill/>
                          </a:ln>
                          <a:solidFill>
                            <a:schemeClr val="tx1"/>
                          </a:solidFill>
                          <a:effectLst/>
                          <a:latin typeface="Arial" charset="0"/>
                          <a:cs typeface="Arial" pitchFamily="34" charset="0"/>
                        </a:rPr>
                        <a:t>أب </a:t>
                      </a:r>
                      <a:r>
                        <a:rPr kumimoji="0" lang="ar-SA" sz="2800" b="0" i="0" u="none" strike="noStrike" cap="none" normalizeH="0" baseline="0" dirty="0">
                          <a:ln>
                            <a:noFill/>
                          </a:ln>
                          <a:solidFill>
                            <a:schemeClr val="tx1"/>
                          </a:solidFill>
                          <a:effectLst/>
                          <a:latin typeface="Arial" charset="0"/>
                          <a:cs typeface="Arial" pitchFamily="34" charset="0"/>
                        </a:rPr>
                        <a:t> الشركة وتادرس تلميذه </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568880" name="Picture 48" descr="saint pachomius"/>
          <p:cNvPicPr>
            <a:picLocks noChangeAspect="1" noChangeArrowheads="1"/>
          </p:cNvPicPr>
          <p:nvPr/>
        </p:nvPicPr>
        <p:blipFill>
          <a:blip r:embed="rId3" cstate="print">
            <a:lum bright="6000" contrast="16000"/>
          </a:blip>
          <a:srcRect/>
          <a:stretch>
            <a:fillRect/>
          </a:stretch>
        </p:blipFill>
        <p:spPr bwMode="auto">
          <a:xfrm>
            <a:off x="7907055" y="3717037"/>
            <a:ext cx="2459749" cy="2880370"/>
          </a:xfrm>
          <a:prstGeom prst="rect">
            <a:avLst/>
          </a:prstGeom>
          <a:noFill/>
          <a:ln w="9525">
            <a:noFill/>
            <a:miter lim="800000"/>
            <a:headEnd/>
            <a:tailEnd/>
          </a:ln>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62324" name="Group 20"/>
          <p:cNvGraphicFramePr>
            <a:graphicFrameLocks noGrp="1"/>
          </p:cNvGraphicFramePr>
          <p:nvPr>
            <p:ph sz="half" idx="1"/>
          </p:nvPr>
        </p:nvGraphicFramePr>
        <p:xfrm>
          <a:off x="365813" y="1371600"/>
          <a:ext cx="4572662" cy="4114800"/>
        </p:xfrm>
        <a:graphic>
          <a:graphicData uri="http://schemas.openxmlformats.org/drawingml/2006/table">
            <a:tbl>
              <a:tblPr/>
              <a:tblGrid>
                <a:gridCol w="4572662">
                  <a:extLst>
                    <a:ext uri="{9D8B030D-6E8A-4147-A177-3AD203B41FA5}">
                      <a16:colId xmlns:a16="http://schemas.microsoft.com/office/drawing/2014/main" val="20000"/>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62369" name="Group 65"/>
          <p:cNvGraphicFramePr>
            <a:graphicFrameLocks noGrp="1"/>
          </p:cNvGraphicFramePr>
          <p:nvPr>
            <p:ph sz="half" idx="2"/>
          </p:nvPr>
        </p:nvGraphicFramePr>
        <p:xfrm>
          <a:off x="528601" y="728474"/>
          <a:ext cx="10144009" cy="4716785"/>
        </p:xfrm>
        <a:graphic>
          <a:graphicData uri="http://schemas.openxmlformats.org/drawingml/2006/table">
            <a:tbl>
              <a:tblPr/>
              <a:tblGrid>
                <a:gridCol w="6000681">
                  <a:extLst>
                    <a:ext uri="{9D8B030D-6E8A-4147-A177-3AD203B41FA5}">
                      <a16:colId xmlns:a16="http://schemas.microsoft.com/office/drawing/2014/main" val="20000"/>
                    </a:ext>
                  </a:extLst>
                </a:gridCol>
                <a:gridCol w="4143328">
                  <a:extLst>
                    <a:ext uri="{9D8B030D-6E8A-4147-A177-3AD203B41FA5}">
                      <a16:colId xmlns:a16="http://schemas.microsoft.com/office/drawing/2014/main" val="20001"/>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de l’église orthodoxe de Dieu, une, sainte, universelle, apostolique.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سلام كنيسة الله الواحدة المقدسة الجامعة الرسولية الأرثوذكسية.</a:t>
                      </a:r>
                      <a:endParaRPr kumimoji="0" lang="ar-SA" sz="3600" b="1"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ربُ ارحم.</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570999" name="Group 119"/>
          <p:cNvGraphicFramePr>
            <a:graphicFrameLocks noGrp="1"/>
          </p:cNvGraphicFramePr>
          <p:nvPr>
            <p:ph/>
          </p:nvPr>
        </p:nvGraphicFramePr>
        <p:xfrm>
          <a:off x="0" y="0"/>
          <a:ext cx="10974388" cy="4651248"/>
        </p:xfrm>
        <a:graphic>
          <a:graphicData uri="http://schemas.openxmlformats.org/drawingml/2006/table">
            <a:tbl>
              <a:tblPr/>
              <a:tblGrid>
                <a:gridCol w="3703856">
                  <a:extLst>
                    <a:ext uri="{9D8B030D-6E8A-4147-A177-3AD203B41FA5}">
                      <a16:colId xmlns:a16="http://schemas.microsoft.com/office/drawing/2014/main" val="20000"/>
                    </a:ext>
                  </a:extLst>
                </a:gridCol>
                <a:gridCol w="4252575">
                  <a:extLst>
                    <a:ext uri="{9D8B030D-6E8A-4147-A177-3AD203B41FA5}">
                      <a16:colId xmlns:a16="http://schemas.microsoft.com/office/drawing/2014/main" val="20001"/>
                    </a:ext>
                  </a:extLst>
                </a:gridCol>
                <a:gridCol w="3017957">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Senou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piar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mandrit</a:t>
                      </a:r>
                      <a:r>
                        <a:rPr kumimoji="0" lang="en-US" sz="2800" b="0" i="0" u="none" strike="noStrike" cap="none" normalizeH="0" baseline="0" dirty="0">
                          <a:ln>
                            <a:noFill/>
                          </a:ln>
                          <a:solidFill>
                            <a:schemeClr val="tx1"/>
                          </a:solidFill>
                          <a:effectLst/>
                          <a:latin typeface="Coptic1" pitchFamily="2" charset="0"/>
                          <a:cs typeface="Arial" charset="0"/>
                        </a:rPr>
                        <a:t>/c</a:t>
                      </a:r>
                      <a:r>
                        <a:rPr kumimoji="0" lang="en-US" sz="32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Bica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pefmay</a:t>
                      </a:r>
                      <a:r>
                        <a:rPr kumimoji="0" lang="en-US" sz="2800" b="0" i="0" u="none" strike="noStrike" cap="none" normalizeH="0" baseline="0" dirty="0">
                          <a:ln>
                            <a:noFill/>
                          </a:ln>
                          <a:solidFill>
                            <a:schemeClr val="tx1"/>
                          </a:solidFill>
                          <a:effectLst/>
                          <a:latin typeface="Coptic1" pitchFamily="2" charset="0"/>
                          <a:cs typeface="Arial" charset="0"/>
                        </a:rPr>
                        <a:t>/t/c.</a:t>
                      </a: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abba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Abraam</a:t>
                      </a:r>
                      <a:r>
                        <a:rPr kumimoji="0" lang="en-US" sz="2800" b="0" i="0" u="none" strike="noStrike" cap="none" normalizeH="0" baseline="0" dirty="0">
                          <a:ln>
                            <a:noFill/>
                          </a:ln>
                          <a:solidFill>
                            <a:schemeClr val="tx1"/>
                          </a:solidFill>
                          <a:effectLst/>
                          <a:latin typeface="Coptic1" pitchFamily="2" charset="0"/>
                          <a:cs typeface="Arial" charset="0"/>
                        </a:rPr>
                        <a:t> pi </a:t>
                      </a:r>
                      <a:r>
                        <a:rPr kumimoji="0" lang="en-US" sz="2800" b="0" i="0" u="none" strike="noStrike" cap="none" normalizeH="0" baseline="0" dirty="0" err="1">
                          <a:ln>
                            <a:noFill/>
                          </a:ln>
                          <a:solidFill>
                            <a:schemeClr val="tx1"/>
                          </a:solidFill>
                          <a:effectLst/>
                          <a:latin typeface="Coptic1" pitchFamily="2" charset="0"/>
                          <a:cs typeface="Arial" charset="0"/>
                        </a:rPr>
                        <a:t>epickopoc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Efioum</a:t>
                      </a: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Giza</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Notre père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Shenouda</a:t>
                      </a:r>
                      <a:r>
                        <a:rPr kumimoji="0" lang="fr-CA" sz="2800" b="0" i="0" u="none" strike="noStrike" cap="none" normalizeH="0" baseline="0" dirty="0">
                          <a:ln>
                            <a:noFill/>
                          </a:ln>
                          <a:solidFill>
                            <a:schemeClr val="tx1"/>
                          </a:solidFill>
                          <a:effectLst/>
                          <a:latin typeface="Arial" charset="0"/>
                          <a:cs typeface="Arial" charset="0"/>
                        </a:rPr>
                        <a:t> l’archimandrite et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Wissa</a:t>
                      </a:r>
                      <a:r>
                        <a:rPr kumimoji="0" lang="fr-CA" sz="2800" b="0" i="0" u="none" strike="noStrike" cap="none" normalizeH="0" baseline="0" dirty="0">
                          <a:ln>
                            <a:noFill/>
                          </a:ln>
                          <a:solidFill>
                            <a:schemeClr val="tx1"/>
                          </a:solidFill>
                          <a:effectLst/>
                          <a:latin typeface="Arial" charset="0"/>
                          <a:cs typeface="Arial" charset="0"/>
                        </a:rPr>
                        <a:t> son disciple.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Notre père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Abraam</a:t>
                      </a:r>
                      <a:r>
                        <a:rPr kumimoji="0" lang="fr-CA" sz="2800" b="0" i="0" u="none" strike="noStrike" cap="none" normalizeH="0" baseline="0" dirty="0">
                          <a:ln>
                            <a:noFill/>
                          </a:ln>
                          <a:solidFill>
                            <a:schemeClr val="tx1"/>
                          </a:solidFill>
                          <a:effectLst/>
                          <a:latin typeface="Arial" charset="0"/>
                          <a:cs typeface="Arial" charset="0"/>
                        </a:rPr>
                        <a:t>, évêque de Fayoum et </a:t>
                      </a:r>
                      <a:r>
                        <a:rPr kumimoji="0" lang="fr-CA" sz="2800" b="0" i="0" u="none" strike="noStrike" cap="none" normalizeH="0" baseline="0" dirty="0" err="1">
                          <a:ln>
                            <a:noFill/>
                          </a:ln>
                          <a:solidFill>
                            <a:schemeClr val="tx1"/>
                          </a:solidFill>
                          <a:effectLst/>
                          <a:latin typeface="Arial" charset="0"/>
                          <a:cs typeface="Arial" charset="0"/>
                        </a:rPr>
                        <a:t>Guiza</a:t>
                      </a:r>
                      <a:r>
                        <a:rPr kumimoji="0" lang="fr-CA"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a:t>
                      </a:r>
                      <a:r>
                        <a:rPr kumimoji="0" lang="ar-SA" sz="3600" b="0" i="0" u="none" strike="noStrike" cap="none" normalizeH="0" baseline="0" dirty="0">
                          <a:ln>
                            <a:noFill/>
                          </a:ln>
                          <a:solidFill>
                            <a:schemeClr val="tx1"/>
                          </a:solidFill>
                          <a:effectLst/>
                          <a:latin typeface="Arial" charset="0"/>
                          <a:cs typeface="Arial" charset="0"/>
                        </a:rPr>
                        <a:t> وأبانا أنبا </a:t>
                      </a:r>
                      <a:r>
                        <a:rPr kumimoji="0" lang="ar-SA" sz="3600" b="0" i="0" u="none" strike="noStrike" cap="none" normalizeH="0" baseline="0" dirty="0" err="1">
                          <a:ln>
                            <a:noFill/>
                          </a:ln>
                          <a:solidFill>
                            <a:schemeClr val="tx1"/>
                          </a:solidFill>
                          <a:effectLst/>
                          <a:latin typeface="Arial" charset="0"/>
                          <a:cs typeface="Arial" charset="0"/>
                        </a:rPr>
                        <a:t>شنوده</a:t>
                      </a:r>
                      <a:r>
                        <a:rPr kumimoji="0" lang="ar-SA" sz="3600" b="0" i="0" u="none" strike="noStrike" cap="none" normalizeH="0" baseline="0" dirty="0">
                          <a:ln>
                            <a:noFill/>
                          </a:ln>
                          <a:solidFill>
                            <a:schemeClr val="tx1"/>
                          </a:solidFill>
                          <a:effectLst/>
                          <a:latin typeface="Arial" charset="0"/>
                          <a:cs typeface="Arial" charset="0"/>
                        </a:rPr>
                        <a:t> رئيس المتوحدين وأنبا </a:t>
                      </a:r>
                      <a:r>
                        <a:rPr kumimoji="0" lang="ar-SA" sz="3600" b="0" i="0" u="none" strike="noStrike" cap="none" normalizeH="0" baseline="0" dirty="0" err="1">
                          <a:ln>
                            <a:noFill/>
                          </a:ln>
                          <a:solidFill>
                            <a:schemeClr val="tx1"/>
                          </a:solidFill>
                          <a:effectLst/>
                          <a:latin typeface="Arial" charset="0"/>
                          <a:cs typeface="Arial" charset="0"/>
                        </a:rPr>
                        <a:t>ويصا</a:t>
                      </a:r>
                      <a:r>
                        <a:rPr kumimoji="0" lang="ar-SA" sz="3600" b="0" i="0" u="none" strike="noStrike" cap="none" normalizeH="0" baseline="0" dirty="0">
                          <a:ln>
                            <a:noFill/>
                          </a:ln>
                          <a:solidFill>
                            <a:schemeClr val="tx1"/>
                          </a:solidFill>
                          <a:effectLst/>
                          <a:latin typeface="Arial" charset="0"/>
                          <a:cs typeface="Arial" charset="0"/>
                        </a:rPr>
                        <a:t> تلميذه</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وابانا</a:t>
                      </a:r>
                      <a:r>
                        <a:rPr kumimoji="0" lang="ar-EG" sz="3600" b="0" i="0" u="none" strike="noStrike" cap="none" normalizeH="0" baseline="0" dirty="0">
                          <a:ln>
                            <a:noFill/>
                          </a:ln>
                          <a:solidFill>
                            <a:schemeClr val="tx1"/>
                          </a:solidFill>
                          <a:effectLst/>
                          <a:latin typeface="Arial" charset="0"/>
                          <a:cs typeface="Arial" charset="0"/>
                        </a:rPr>
                        <a:t> أنبا </a:t>
                      </a:r>
                      <a:r>
                        <a:rPr kumimoji="0" lang="ar-EG" sz="3600" b="0" i="0" u="none" strike="noStrike" cap="none" normalizeH="0" baseline="0" dirty="0" err="1">
                          <a:ln>
                            <a:noFill/>
                          </a:ln>
                          <a:solidFill>
                            <a:schemeClr val="tx1"/>
                          </a:solidFill>
                          <a:effectLst/>
                          <a:latin typeface="Arial" charset="0"/>
                          <a:cs typeface="Arial" charset="0"/>
                        </a:rPr>
                        <a:t>ابرام</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اسقف</a:t>
                      </a:r>
                      <a:r>
                        <a:rPr kumimoji="0" lang="ar-EG" sz="3600" b="0" i="0" u="none" strike="noStrike" cap="none" normalizeH="0" baseline="0" dirty="0">
                          <a:ln>
                            <a:noFill/>
                          </a:ln>
                          <a:solidFill>
                            <a:schemeClr val="tx1"/>
                          </a:solidFill>
                          <a:effectLst/>
                          <a:latin typeface="Arial" charset="0"/>
                          <a:cs typeface="Arial" charset="0"/>
                        </a:rPr>
                        <a:t> الفيوم </a:t>
                      </a:r>
                      <a:r>
                        <a:rPr kumimoji="0" lang="ar-EG" sz="3600" b="0" i="0" u="none" strike="noStrike" cap="none" normalizeH="0" baseline="0" dirty="0" err="1">
                          <a:ln>
                            <a:noFill/>
                          </a:ln>
                          <a:solidFill>
                            <a:schemeClr val="tx1"/>
                          </a:solidFill>
                          <a:effectLst/>
                          <a:latin typeface="Arial" charset="0"/>
                          <a:cs typeface="Arial" charset="0"/>
                        </a:rPr>
                        <a:t>و</a:t>
                      </a:r>
                      <a:r>
                        <a:rPr kumimoji="0" lang="ar-EG" sz="3600" b="0" i="0" u="none" strike="noStrike" cap="none" normalizeH="0" baseline="0" dirty="0">
                          <a:ln>
                            <a:noFill/>
                          </a:ln>
                          <a:solidFill>
                            <a:schemeClr val="tx1"/>
                          </a:solidFill>
                          <a:effectLst/>
                          <a:latin typeface="Arial" charset="0"/>
                          <a:cs typeface="Arial" charset="0"/>
                        </a:rPr>
                        <a:t> الجيزة</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570970" name="Picture 90" descr="stshenoud2"/>
          <p:cNvPicPr>
            <a:picLocks noChangeAspect="1" noChangeArrowheads="1"/>
          </p:cNvPicPr>
          <p:nvPr/>
        </p:nvPicPr>
        <p:blipFill>
          <a:blip r:embed="rId3" cstate="print">
            <a:lum bright="10000" contrast="20000"/>
          </a:blip>
          <a:srcRect/>
          <a:stretch>
            <a:fillRect/>
          </a:stretch>
        </p:blipFill>
        <p:spPr bwMode="auto">
          <a:xfrm>
            <a:off x="2890556" y="4005074"/>
            <a:ext cx="1477240" cy="2518958"/>
          </a:xfrm>
          <a:prstGeom prst="rect">
            <a:avLst/>
          </a:prstGeom>
          <a:noFill/>
          <a:ln w="9525">
            <a:noFill/>
            <a:miter lim="800000"/>
            <a:headEnd/>
            <a:tailEnd/>
          </a:ln>
        </p:spPr>
      </p:pic>
      <p:pic>
        <p:nvPicPr>
          <p:cNvPr id="8570973" name="Picture 93" descr="anbabram"/>
          <p:cNvPicPr>
            <a:picLocks noChangeAspect="1" noChangeArrowheads="1"/>
          </p:cNvPicPr>
          <p:nvPr/>
        </p:nvPicPr>
        <p:blipFill>
          <a:blip r:embed="rId4" cstate="print"/>
          <a:srcRect/>
          <a:stretch>
            <a:fillRect/>
          </a:stretch>
        </p:blipFill>
        <p:spPr bwMode="auto">
          <a:xfrm>
            <a:off x="7383765" y="4005074"/>
            <a:ext cx="1516457" cy="2598419"/>
          </a:xfrm>
          <a:prstGeom prst="rect">
            <a:avLst/>
          </a:prstGeom>
          <a:noFill/>
          <a:ln w="9525">
            <a:noFill/>
            <a:miter lim="800000"/>
            <a:headEnd/>
            <a:tailEnd/>
          </a:ln>
        </p:spPr>
      </p:pic>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47639" name="Group 55"/>
          <p:cNvGraphicFramePr>
            <a:graphicFrameLocks noGrp="1"/>
          </p:cNvGraphicFramePr>
          <p:nvPr>
            <p:ph/>
          </p:nvPr>
        </p:nvGraphicFramePr>
        <p:xfrm>
          <a:off x="182906" y="260593"/>
          <a:ext cx="10489704" cy="5216659"/>
        </p:xfrm>
        <a:graphic>
          <a:graphicData uri="http://schemas.openxmlformats.org/drawingml/2006/table">
            <a:tbl>
              <a:tblPr/>
              <a:tblGrid>
                <a:gridCol w="3575817">
                  <a:extLst>
                    <a:ext uri="{9D8B030D-6E8A-4147-A177-3AD203B41FA5}">
                      <a16:colId xmlns:a16="http://schemas.microsoft.com/office/drawing/2014/main" val="20000"/>
                    </a:ext>
                  </a:extLst>
                </a:gridCol>
                <a:gridCol w="4416339">
                  <a:extLst>
                    <a:ext uri="{9D8B030D-6E8A-4147-A177-3AD203B41FA5}">
                      <a16:colId xmlns:a16="http://schemas.microsoft.com/office/drawing/2014/main" val="20001"/>
                    </a:ext>
                  </a:extLst>
                </a:gridCol>
                <a:gridCol w="2497548">
                  <a:extLst>
                    <a:ext uri="{9D8B030D-6E8A-4147-A177-3AD203B41FA5}">
                      <a16:colId xmlns:a16="http://schemas.microsoft.com/office/drawing/2014/main" val="20002"/>
                    </a:ext>
                  </a:extLst>
                </a:gridCol>
              </a:tblGrid>
              <a:tr h="52166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p,oroc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n/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a:t>
                      </a:r>
                      <a:r>
                        <a:rPr kumimoji="0" lang="en-US" sz="2800" b="0" i="0" u="none" strike="noStrike" cap="none" normalizeH="0" baseline="0" dirty="0">
                          <a:ln>
                            <a:noFill/>
                          </a:ln>
                          <a:solidFill>
                            <a:schemeClr val="tx1"/>
                          </a:solidFill>
                          <a:effectLst/>
                          <a:latin typeface="Coptic1" pitchFamily="2" charset="0"/>
                          <a:cs typeface="Arial" charset="0"/>
                        </a:rPr>
                        <a:t>]ho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noutwbh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eucop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matoujon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eybe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etaumou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ejwn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de tous les chœurs de Tes saints.  Par leurs prières et leurs supplications, aie pitié de nous tous ensemble, et sauve-nous à cause de Ton saint nom qui a été invoqué sur nous.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وكل مَصَاف قديسيك</a:t>
                      </a:r>
                      <a:r>
                        <a:rPr kumimoji="0" lang="en-US"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هؤلاء الذين </a:t>
                      </a:r>
                      <a:r>
                        <a:rPr kumimoji="0" lang="ar-SA" sz="3600" b="0" i="0" u="none" strike="noStrike" cap="none" normalizeH="0" baseline="0" dirty="0" err="1">
                          <a:ln>
                            <a:noFill/>
                          </a:ln>
                          <a:solidFill>
                            <a:schemeClr val="tx1"/>
                          </a:solidFill>
                          <a:effectLst/>
                          <a:latin typeface="Arial" charset="0"/>
                          <a:cs typeface="Arial" charset="0"/>
                        </a:rPr>
                        <a:t>بسؤالاتِهم</a:t>
                      </a:r>
                      <a:r>
                        <a:rPr kumimoji="0" lang="ar-SA" sz="3600" b="0" i="0" u="none" strike="noStrike" cap="none" normalizeH="0" baseline="0" dirty="0">
                          <a:ln>
                            <a:noFill/>
                          </a:ln>
                          <a:solidFill>
                            <a:schemeClr val="tx1"/>
                          </a:solidFill>
                          <a:effectLst/>
                          <a:latin typeface="Arial" charset="0"/>
                          <a:cs typeface="Arial" charset="0"/>
                        </a:rPr>
                        <a:t> وطلباتِهم ارحمنا كلنا معاً </a:t>
                      </a:r>
                      <a:r>
                        <a:rPr kumimoji="0" lang="ar-SA" sz="3600" b="0" i="0" u="none" strike="noStrike" cap="none" normalizeH="0" baseline="0" dirty="0" err="1">
                          <a:ln>
                            <a:noFill/>
                          </a:ln>
                          <a:solidFill>
                            <a:schemeClr val="tx1"/>
                          </a:solidFill>
                          <a:effectLst/>
                          <a:latin typeface="Arial" charset="0"/>
                          <a:cs typeface="Arial" charset="0"/>
                        </a:rPr>
                        <a:t>وانقذنا</a:t>
                      </a:r>
                      <a:r>
                        <a:rPr kumimoji="0" lang="ar-SA" sz="3600" b="0" i="0" u="none" strike="noStrike" cap="none" normalizeH="0" baseline="0" dirty="0">
                          <a:ln>
                            <a:noFill/>
                          </a:ln>
                          <a:solidFill>
                            <a:schemeClr val="tx1"/>
                          </a:solidFill>
                          <a:effectLst/>
                          <a:latin typeface="Arial" charset="0"/>
                          <a:cs typeface="Arial" charset="0"/>
                        </a:rPr>
                        <a:t> من أجل اسمِكَ القدوس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دُعى</a:t>
                      </a:r>
                      <a:r>
                        <a:rPr kumimoji="0" lang="ar-SA" sz="3600" b="0" i="0" u="none" strike="noStrike" cap="none" normalizeH="0" baseline="0" dirty="0">
                          <a:ln>
                            <a:noFill/>
                          </a:ln>
                          <a:solidFill>
                            <a:schemeClr val="tx1"/>
                          </a:solidFill>
                          <a:effectLst/>
                          <a:latin typeface="Arial" charset="0"/>
                          <a:cs typeface="Arial" charset="0"/>
                        </a:rPr>
                        <a:t> علينا.</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49695" name="Group 63"/>
          <p:cNvGraphicFramePr>
            <a:graphicFrameLocks noGrp="1"/>
          </p:cNvGraphicFramePr>
          <p:nvPr>
            <p:ph/>
          </p:nvPr>
        </p:nvGraphicFramePr>
        <p:xfrm>
          <a:off x="91453" y="146314"/>
          <a:ext cx="10581158" cy="5157222"/>
        </p:xfrm>
        <a:graphic>
          <a:graphicData uri="http://schemas.openxmlformats.org/drawingml/2006/table">
            <a:tbl>
              <a:tblPr/>
              <a:tblGrid>
                <a:gridCol w="3770298">
                  <a:extLst>
                    <a:ext uri="{9D8B030D-6E8A-4147-A177-3AD203B41FA5}">
                      <a16:colId xmlns:a16="http://schemas.microsoft.com/office/drawing/2014/main" val="20000"/>
                    </a:ext>
                  </a:extLst>
                </a:gridCol>
                <a:gridCol w="4256787">
                  <a:extLst>
                    <a:ext uri="{9D8B030D-6E8A-4147-A177-3AD203B41FA5}">
                      <a16:colId xmlns:a16="http://schemas.microsoft.com/office/drawing/2014/main" val="20001"/>
                    </a:ext>
                  </a:extLst>
                </a:gridCol>
                <a:gridCol w="2554073">
                  <a:extLst>
                    <a:ext uri="{9D8B030D-6E8A-4147-A177-3AD203B41FA5}">
                      <a16:colId xmlns:a16="http://schemas.microsoft.com/office/drawing/2014/main" val="20002"/>
                    </a:ext>
                  </a:extLst>
                </a:gridCol>
              </a:tblGrid>
              <a:tr h="51572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N/</a:t>
                      </a:r>
                      <a:r>
                        <a:rPr kumimoji="0" lang="en-US" sz="2800" b="0" i="0" u="none" strike="noStrike" cap="none" normalizeH="0" baseline="0" dirty="0" err="1">
                          <a:ln>
                            <a:noFill/>
                          </a:ln>
                          <a:solidFill>
                            <a:schemeClr val="tx1"/>
                          </a:solidFill>
                          <a:effectLst/>
                          <a:latin typeface="Coptic1" pitchFamily="2" charset="0"/>
                          <a:cs typeface="Arial" charset="0"/>
                        </a:rPr>
                        <a:t>etws</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maroutaouo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nniran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nenio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mpatriar</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etauenkot</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mamton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nnou</a:t>
                      </a:r>
                      <a:r>
                        <a:rPr kumimoji="0" lang="en-US" sz="28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800" b="0" i="0" u="none" strike="noStrike" cap="none" normalizeH="0" baseline="0" dirty="0" err="1">
                          <a:ln>
                            <a:noFill/>
                          </a:ln>
                          <a:solidFill>
                            <a:schemeClr val="tx1"/>
                          </a:solidFill>
                          <a:effectLst/>
                          <a:latin typeface="Coptic1" pitchFamily="2" charset="0"/>
                          <a:cs typeface="Arial" charset="0"/>
                        </a:rPr>
                        <a:t>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ntef,a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nennobi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Que les lecteurs récitent les noms des saints patriarches qui sont endormis, que Le Seigneur leur  accorde le repos à leurs âmes et nous pardonne nos péchés.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القارئون فليقولوا أسماءَ آبائِنا البطاركة القديسين الذين رقدوا. الربُ </a:t>
                      </a:r>
                      <a:r>
                        <a:rPr kumimoji="0" lang="ar-SA" sz="3200" b="0" i="0" u="none" strike="noStrike" cap="none" normalizeH="0" baseline="0" dirty="0" err="1">
                          <a:ln>
                            <a:noFill/>
                          </a:ln>
                          <a:solidFill>
                            <a:schemeClr val="tx1"/>
                          </a:solidFill>
                          <a:effectLst/>
                          <a:latin typeface="Arial" charset="0"/>
                          <a:cs typeface="Arial" charset="0"/>
                        </a:rPr>
                        <a:t>يُنيّح</a:t>
                      </a:r>
                      <a:r>
                        <a:rPr kumimoji="0" lang="ar-SA" sz="3200" b="0" i="0" u="none" strike="noStrike" cap="none" normalizeH="0" baseline="0" dirty="0">
                          <a:ln>
                            <a:noFill/>
                          </a:ln>
                          <a:solidFill>
                            <a:schemeClr val="tx1"/>
                          </a:solidFill>
                          <a:effectLst/>
                          <a:latin typeface="Arial" charset="0"/>
                          <a:cs typeface="Arial" charset="0"/>
                        </a:rPr>
                        <a:t> نفوسَهم أجمعين ويَغفر لنا خطايانا.</a:t>
                      </a:r>
                      <a:r>
                        <a:rPr kumimoji="0" lang="en-US" sz="4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49635" name="AutoShape 3">
            <a:hlinkClick r:id="rId3" action="ppaction://hlinksldjump" highlightClick="1"/>
          </p:cNvPr>
          <p:cNvSpPr>
            <a:spLocks noChangeArrowheads="1"/>
          </p:cNvSpPr>
          <p:nvPr/>
        </p:nvSpPr>
        <p:spPr bwMode="auto">
          <a:xfrm>
            <a:off x="9053870" y="6172200"/>
            <a:ext cx="2011971" cy="685800"/>
          </a:xfrm>
          <a:prstGeom prst="actionButtonBlank">
            <a:avLst/>
          </a:prstGeom>
          <a:solidFill>
            <a:srgbClr val="993366"/>
          </a:solidFill>
          <a:ln w="9525">
            <a:solidFill>
              <a:schemeClr val="tx1"/>
            </a:solidFill>
            <a:miter lim="800000"/>
            <a:headEnd/>
            <a:tailEnd/>
          </a:ln>
          <a:effectLst/>
        </p:spPr>
        <p:txBody>
          <a:bodyPr wrap="none" anchor="ctr"/>
          <a:lstStyle/>
          <a:p>
            <a:pPr algn="ctr"/>
            <a:r>
              <a:rPr lang="en-US" sz="1600" dirty="0" err="1">
                <a:latin typeface="+mn-lt"/>
              </a:rPr>
              <a:t>Pinishti</a:t>
            </a:r>
            <a:r>
              <a:rPr lang="ar-EG" sz="1600" dirty="0">
                <a:latin typeface="+mn-lt"/>
              </a:rPr>
              <a:t> - </a:t>
            </a:r>
            <a:r>
              <a:rPr lang="en-US" sz="1600" dirty="0" err="1">
                <a:latin typeface="Coptic1" pitchFamily="2" charset="0"/>
              </a:rPr>
              <a:t>Pinis</a:t>
            </a:r>
            <a:r>
              <a:rPr lang="en-US" sz="1600" dirty="0">
                <a:latin typeface="Coptic1" pitchFamily="2" charset="0"/>
              </a:rPr>
              <a:t>]</a:t>
            </a:r>
          </a:p>
          <a:p>
            <a:pPr algn="ctr"/>
            <a:r>
              <a:rPr lang="ar-EG" sz="1600" dirty="0">
                <a:latin typeface="Coptic1" pitchFamily="2" charset="0"/>
              </a:rPr>
              <a:t>بينشتى</a:t>
            </a:r>
            <a:endParaRPr lang="en-US" sz="1600" dirty="0">
              <a:latin typeface="Coptic1" pitchFamily="2"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51711" name="Group 31"/>
          <p:cNvGraphicFramePr>
            <a:graphicFrameLocks noGrp="1"/>
          </p:cNvGraphicFramePr>
          <p:nvPr>
            <p:ph idx="1"/>
          </p:nvPr>
        </p:nvGraphicFramePr>
        <p:xfrm>
          <a:off x="182907" y="1295400"/>
          <a:ext cx="10608575" cy="3017520"/>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97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Pinis</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Antwni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piy~m</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Paule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pisomt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Makarioc</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err="1">
                          <a:ln>
                            <a:noFill/>
                          </a:ln>
                          <a:solidFill>
                            <a:schemeClr val="tx1"/>
                          </a:solidFill>
                          <a:effectLst/>
                          <a:latin typeface="Arial" charset="0"/>
                          <a:cs typeface="Arial" charset="0"/>
                        </a:rPr>
                        <a:t>Abba</a:t>
                      </a:r>
                      <a:r>
                        <a:rPr kumimoji="0" lang="fr-CA" sz="3000" b="0" i="0" u="none" strike="noStrike" cap="none" normalizeH="0" baseline="0" dirty="0">
                          <a:ln>
                            <a:noFill/>
                          </a:ln>
                          <a:solidFill>
                            <a:schemeClr val="tx1"/>
                          </a:solidFill>
                          <a:effectLst/>
                          <a:latin typeface="Arial" charset="0"/>
                          <a:cs typeface="Arial" charset="0"/>
                        </a:rPr>
                        <a:t> Antoine le grand, </a:t>
                      </a:r>
                      <a:r>
                        <a:rPr kumimoji="0" lang="fr-CA" sz="3000" b="0" i="0" u="none" strike="noStrike" cap="none" normalizeH="0" baseline="0" dirty="0" err="1">
                          <a:ln>
                            <a:noFill/>
                          </a:ln>
                          <a:solidFill>
                            <a:schemeClr val="tx1"/>
                          </a:solidFill>
                          <a:effectLst/>
                          <a:latin typeface="Arial" charset="0"/>
                          <a:cs typeface="Arial" charset="0"/>
                        </a:rPr>
                        <a:t>Abba</a:t>
                      </a:r>
                      <a:r>
                        <a:rPr kumimoji="0" lang="fr-CA" sz="3000" b="0" i="0" u="none" strike="noStrike" cap="none" normalizeH="0" baseline="0" dirty="0">
                          <a:ln>
                            <a:noFill/>
                          </a:ln>
                          <a:solidFill>
                            <a:schemeClr val="tx1"/>
                          </a:solidFill>
                          <a:effectLst/>
                          <a:latin typeface="Arial" charset="0"/>
                          <a:cs typeface="Arial" charset="0"/>
                        </a:rPr>
                        <a:t> Paul le vertueux, les trois Saints </a:t>
                      </a:r>
                      <a:r>
                        <a:rPr kumimoji="0" lang="fr-CA" sz="3000" b="0" i="0" u="none" strike="noStrike" cap="none" normalizeH="0" baseline="0" dirty="0" err="1">
                          <a:ln>
                            <a:noFill/>
                          </a:ln>
                          <a:solidFill>
                            <a:schemeClr val="tx1"/>
                          </a:solidFill>
                          <a:effectLst/>
                          <a:latin typeface="Arial" charset="0"/>
                          <a:cs typeface="Arial" charset="0"/>
                        </a:rPr>
                        <a:t>Macarii</a:t>
                      </a:r>
                      <a:r>
                        <a:rPr kumimoji="0" lang="fr-CA" sz="3000" b="0" i="0" u="none" strike="noStrike" cap="none" normalizeH="0" baseline="0" dirty="0">
                          <a:ln>
                            <a:noFill/>
                          </a:ln>
                          <a:solidFill>
                            <a:schemeClr val="tx1"/>
                          </a:solidFill>
                          <a:effectLst/>
                          <a:latin typeface="Arial" charset="0"/>
                          <a:cs typeface="Arial" charset="0"/>
                        </a:rPr>
                        <a:t>,</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r>
                        <a:rPr kumimoji="0" lang="ar-SA" sz="3200" b="1" i="0" u="none" strike="noStrike" cap="none" normalizeH="0" baseline="0" dirty="0">
                          <a:ln>
                            <a:noFill/>
                          </a:ln>
                          <a:solidFill>
                            <a:schemeClr val="tx1"/>
                          </a:solidFill>
                          <a:effectLst/>
                          <a:latin typeface="Arial" charset="0"/>
                          <a:cs typeface="Arial" charset="0"/>
                        </a:rPr>
                        <a:t> </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العظيم أنبا </a:t>
                      </a:r>
                      <a:r>
                        <a:rPr kumimoji="0" lang="ar-SA" sz="3200" b="0" i="0" u="none" strike="noStrike" cap="none" normalizeH="0" baseline="0" dirty="0" err="1">
                          <a:ln>
                            <a:noFill/>
                          </a:ln>
                          <a:solidFill>
                            <a:schemeClr val="tx1"/>
                          </a:solidFill>
                          <a:effectLst/>
                          <a:latin typeface="Arial" charset="0"/>
                          <a:cs typeface="Arial" charset="0"/>
                        </a:rPr>
                        <a:t>أنطونى</a:t>
                      </a:r>
                      <a:r>
                        <a:rPr kumimoji="0" lang="ar-SA" sz="3200" b="0" i="0" u="none" strike="noStrike" cap="none" normalizeH="0" baseline="0" dirty="0">
                          <a:ln>
                            <a:noFill/>
                          </a:ln>
                          <a:solidFill>
                            <a:schemeClr val="tx1"/>
                          </a:solidFill>
                          <a:effectLst/>
                          <a:latin typeface="Arial" charset="0"/>
                          <a:cs typeface="Arial" charset="0"/>
                        </a:rPr>
                        <a:t> والبار أنبا بولا، والقديسون الثلاثة </a:t>
                      </a:r>
                      <a:r>
                        <a:rPr kumimoji="0" lang="ar-SA" sz="3200" b="0" i="0" u="none" strike="noStrike" cap="none" normalizeH="0" baseline="0" dirty="0" err="1">
                          <a:ln>
                            <a:noFill/>
                          </a:ln>
                          <a:solidFill>
                            <a:schemeClr val="tx1"/>
                          </a:solidFill>
                          <a:effectLst/>
                          <a:latin typeface="Arial" charset="0"/>
                          <a:cs typeface="Arial" charset="0"/>
                        </a:rPr>
                        <a:t>مقارات</a:t>
                      </a:r>
                      <a:r>
                        <a:rPr kumimoji="0" lang="ar-S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51694" name="Text Box 14"/>
          <p:cNvSpPr txBox="1">
            <a:spLocks noChangeArrowheads="1"/>
          </p:cNvSpPr>
          <p:nvPr/>
        </p:nvSpPr>
        <p:spPr bwMode="auto">
          <a:xfrm>
            <a:off x="274360" y="228601"/>
            <a:ext cx="10517122"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sz="3400" b="1" dirty="0">
                <a:latin typeface="Arial" charset="0"/>
              </a:rPr>
              <a:t>LE GRAND ABBA ANTOINE</a:t>
            </a:r>
            <a:r>
              <a:rPr lang="en-US" b="1" dirty="0">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30579" name="Group 19"/>
          <p:cNvGraphicFramePr>
            <a:graphicFrameLocks noGrp="1"/>
          </p:cNvGraphicFramePr>
          <p:nvPr>
            <p:ph idx="1"/>
          </p:nvPr>
        </p:nvGraphicFramePr>
        <p:xfrm>
          <a:off x="182907" y="228600"/>
          <a:ext cx="10608575" cy="4821936"/>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97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a:ln>
                            <a:noFill/>
                          </a:ln>
                          <a:solidFill>
                            <a:schemeClr val="tx1"/>
                          </a:solidFill>
                          <a:effectLst/>
                          <a:latin typeface="Coptic1" pitchFamily="2" charset="0"/>
                          <a:cs typeface="Arial" charset="0"/>
                        </a:rPr>
                        <a:t>Abba </a:t>
                      </a:r>
                      <a:r>
                        <a:rPr kumimoji="0" lang="en-US" sz="3200" b="0" i="0" u="none" strike="noStrike" cap="none" normalizeH="0" baseline="0" dirty="0" err="1">
                          <a:ln>
                            <a:noFill/>
                          </a:ln>
                          <a:solidFill>
                            <a:schemeClr val="tx1"/>
                          </a:solidFill>
                          <a:effectLst/>
                          <a:latin typeface="Coptic1" pitchFamily="2" charset="0"/>
                          <a:cs typeface="Arial" charset="0"/>
                        </a:rPr>
                        <a:t>Iwann</a:t>
                      </a:r>
                      <a:r>
                        <a:rPr kumimoji="0" lang="en-US" sz="3200" b="0" i="0" u="none" strike="noStrike" cap="none" normalizeH="0" baseline="0" dirty="0">
                          <a:ln>
                            <a:noFill/>
                          </a:ln>
                          <a:solidFill>
                            <a:schemeClr val="tx1"/>
                          </a:solidFill>
                          <a:effectLst/>
                          <a:latin typeface="Coptic1" pitchFamily="2" charset="0"/>
                          <a:cs typeface="Arial" charset="0"/>
                        </a:rPr>
                        <a:t>/c </a:t>
                      </a:r>
                      <a:r>
                        <a:rPr kumimoji="0" lang="en-US" sz="3200" b="0" i="0" u="none" strike="noStrike" cap="none" normalizeH="0" baseline="0" dirty="0" err="1">
                          <a:ln>
                            <a:noFill/>
                          </a:ln>
                          <a:solidFill>
                            <a:schemeClr val="tx1"/>
                          </a:solidFill>
                          <a:effectLst/>
                          <a:latin typeface="Coptic1" pitchFamily="2" charset="0"/>
                          <a:cs typeface="Arial" charset="0"/>
                        </a:rPr>
                        <a:t>pikoloboc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abba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Piswi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abba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Paule:nenio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n~rwmeoc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Maximoc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Dometioc</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Diacre: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cap="none" normalizeH="0" baseline="0" dirty="0" err="1">
                          <a:ln>
                            <a:noFill/>
                          </a:ln>
                          <a:solidFill>
                            <a:schemeClr val="tx1"/>
                          </a:solidFill>
                          <a:effectLst/>
                          <a:latin typeface="Arial" charset="0"/>
                          <a:cs typeface="Arial" charset="0"/>
                        </a:rPr>
                        <a:t>Abba</a:t>
                      </a:r>
                      <a:r>
                        <a:rPr kumimoji="0" lang="fr-CA" sz="3200" b="0" i="0" u="none" strike="noStrike" cap="none" normalizeH="0" baseline="0" dirty="0">
                          <a:ln>
                            <a:noFill/>
                          </a:ln>
                          <a:solidFill>
                            <a:schemeClr val="tx1"/>
                          </a:solidFill>
                          <a:effectLst/>
                          <a:latin typeface="Arial" charset="0"/>
                          <a:cs typeface="Arial" charset="0"/>
                        </a:rPr>
                        <a:t> Jean le petit, </a:t>
                      </a:r>
                      <a:r>
                        <a:rPr kumimoji="0" lang="fr-CA" sz="3200" b="0" i="0" u="none" strike="noStrike" cap="none" normalizeH="0" baseline="0" dirty="0" err="1">
                          <a:ln>
                            <a:noFill/>
                          </a:ln>
                          <a:solidFill>
                            <a:schemeClr val="tx1"/>
                          </a:solidFill>
                          <a:effectLst/>
                          <a:latin typeface="Arial" charset="0"/>
                          <a:cs typeface="Arial" charset="0"/>
                        </a:rPr>
                        <a:t>Abba</a:t>
                      </a:r>
                      <a:r>
                        <a:rPr kumimoji="0" lang="fr-CA"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err="1">
                          <a:ln>
                            <a:noFill/>
                          </a:ln>
                          <a:solidFill>
                            <a:schemeClr val="tx1"/>
                          </a:solidFill>
                          <a:effectLst/>
                          <a:latin typeface="Arial" charset="0"/>
                          <a:cs typeface="Arial" charset="0"/>
                        </a:rPr>
                        <a:t>Pishoy</a:t>
                      </a:r>
                      <a:r>
                        <a:rPr kumimoji="0" lang="fr-CA"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err="1">
                          <a:ln>
                            <a:noFill/>
                          </a:ln>
                          <a:solidFill>
                            <a:schemeClr val="tx1"/>
                          </a:solidFill>
                          <a:effectLst/>
                          <a:latin typeface="Arial" charset="0"/>
                          <a:cs typeface="Arial" charset="0"/>
                        </a:rPr>
                        <a:t>Abba</a:t>
                      </a:r>
                      <a:r>
                        <a:rPr kumimoji="0" lang="fr-CA" sz="3200" b="0" i="0" u="none" strike="noStrike" cap="none" normalizeH="0" baseline="0" dirty="0">
                          <a:ln>
                            <a:noFill/>
                          </a:ln>
                          <a:solidFill>
                            <a:schemeClr val="tx1"/>
                          </a:solidFill>
                          <a:effectLst/>
                          <a:latin typeface="Arial" charset="0"/>
                          <a:cs typeface="Arial" charset="0"/>
                        </a:rPr>
                        <a:t> Paul, nos Saints pères romains </a:t>
                      </a:r>
                      <a:r>
                        <a:rPr kumimoji="0" lang="fr-CA" sz="3200" b="0" i="0" u="none" strike="noStrike" cap="none" normalizeH="0" baseline="0" dirty="0" err="1">
                          <a:ln>
                            <a:noFill/>
                          </a:ln>
                          <a:solidFill>
                            <a:schemeClr val="tx1"/>
                          </a:solidFill>
                          <a:effectLst/>
                          <a:latin typeface="Arial" charset="0"/>
                          <a:cs typeface="Arial" charset="0"/>
                        </a:rPr>
                        <a:t>Maximos</a:t>
                      </a:r>
                      <a:r>
                        <a:rPr kumimoji="0" lang="fr-CA" sz="3200" b="0" i="0" u="none" strike="noStrike" cap="none" normalizeH="0" baseline="0" dirty="0">
                          <a:ln>
                            <a:noFill/>
                          </a:ln>
                          <a:solidFill>
                            <a:schemeClr val="tx1"/>
                          </a:solidFill>
                          <a:effectLst/>
                          <a:latin typeface="Arial" charset="0"/>
                          <a:cs typeface="Arial" charset="0"/>
                        </a:rPr>
                        <a:t> et </a:t>
                      </a:r>
                      <a:r>
                        <a:rPr kumimoji="0" lang="fr-CA" sz="3200" b="0" i="0" u="none" strike="noStrike" cap="none" normalizeH="0" baseline="0" dirty="0" err="1">
                          <a:ln>
                            <a:noFill/>
                          </a:ln>
                          <a:solidFill>
                            <a:schemeClr val="tx1"/>
                          </a:solidFill>
                          <a:effectLst/>
                          <a:latin typeface="Arial" charset="0"/>
                          <a:cs typeface="Arial" charset="0"/>
                        </a:rPr>
                        <a:t>Dometios</a:t>
                      </a:r>
                      <a:r>
                        <a:rPr kumimoji="0" lang="fr-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none" strike="noStrike" cap="none" normalizeH="0" baseline="0" dirty="0">
                          <a:ln>
                            <a:noFill/>
                          </a:ln>
                          <a:solidFill>
                            <a:schemeClr val="tx1"/>
                          </a:solidFill>
                          <a:effectLst/>
                          <a:latin typeface="Arial" charset="0"/>
                          <a:cs typeface="Arial" charset="0"/>
                        </a:rPr>
                        <a:t> </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r>
                        <a:rPr kumimoji="0" lang="ar-SA" sz="3200" b="1" i="0" u="none" strike="noStrike" cap="none" normalizeH="0" baseline="0" dirty="0">
                          <a:ln>
                            <a:noFill/>
                          </a:ln>
                          <a:solidFill>
                            <a:schemeClr val="tx1"/>
                          </a:solidFill>
                          <a:effectLst/>
                          <a:latin typeface="Arial" charset="0"/>
                          <a:cs typeface="Arial" charset="0"/>
                        </a:rPr>
                        <a:t> </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أنبا </a:t>
                      </a:r>
                      <a:r>
                        <a:rPr kumimoji="0" lang="ar-SA" sz="3200" b="0" i="0" u="none" strike="noStrike" cap="none" normalizeH="0" baseline="0" dirty="0" err="1">
                          <a:ln>
                            <a:noFill/>
                          </a:ln>
                          <a:solidFill>
                            <a:schemeClr val="tx1"/>
                          </a:solidFill>
                          <a:effectLst/>
                          <a:latin typeface="Arial" charset="0"/>
                          <a:cs typeface="Arial" pitchFamily="34" charset="0"/>
                        </a:rPr>
                        <a:t>يوأنس</a:t>
                      </a:r>
                      <a:r>
                        <a:rPr kumimoji="0" lang="ar-SA" sz="3200" b="0" i="0" u="none" strike="noStrike" cap="none" normalizeH="0" baseline="0" dirty="0">
                          <a:ln>
                            <a:noFill/>
                          </a:ln>
                          <a:solidFill>
                            <a:schemeClr val="tx1"/>
                          </a:solidFill>
                          <a:effectLst/>
                          <a:latin typeface="Arial" charset="0"/>
                          <a:cs typeface="Arial" pitchFamily="34" charset="0"/>
                        </a:rPr>
                        <a:t> القصير. أنبا </a:t>
                      </a:r>
                      <a:r>
                        <a:rPr kumimoji="0" lang="ar-SA" sz="3200" b="0" i="0" u="none" strike="noStrike" cap="none" normalizeH="0" baseline="0" dirty="0" err="1">
                          <a:ln>
                            <a:noFill/>
                          </a:ln>
                          <a:solidFill>
                            <a:schemeClr val="tx1"/>
                          </a:solidFill>
                          <a:effectLst/>
                          <a:latin typeface="Arial" charset="0"/>
                          <a:cs typeface="Arial" pitchFamily="34" charset="0"/>
                        </a:rPr>
                        <a:t>بيشوى</a:t>
                      </a:r>
                      <a:r>
                        <a:rPr kumimoji="0" lang="ar-SA" sz="3200" b="0" i="0" u="none" strike="noStrike" cap="none" normalizeH="0" baseline="0" dirty="0">
                          <a:ln>
                            <a:noFill/>
                          </a:ln>
                          <a:solidFill>
                            <a:schemeClr val="tx1"/>
                          </a:solidFill>
                          <a:effectLst/>
                          <a:latin typeface="Arial" charset="0"/>
                          <a:cs typeface="Arial" pitchFamily="34" charset="0"/>
                        </a:rPr>
                        <a:t>. أنبا بولا. </a:t>
                      </a:r>
                      <a:endParaRPr kumimoji="0" lang="en-US"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أبوانا القديسان الروميان </a:t>
                      </a:r>
                      <a:r>
                        <a:rPr kumimoji="0" lang="ar-SA" sz="3200" b="0" i="0" u="none" strike="noStrike" cap="none" normalizeH="0" baseline="0" dirty="0" err="1">
                          <a:ln>
                            <a:noFill/>
                          </a:ln>
                          <a:solidFill>
                            <a:schemeClr val="tx1"/>
                          </a:solidFill>
                          <a:effectLst/>
                          <a:latin typeface="Arial" charset="0"/>
                          <a:cs typeface="Arial" charset="0"/>
                        </a:rPr>
                        <a:t>مكسيموس</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ودوماديوس</a:t>
                      </a:r>
                      <a:r>
                        <a:rPr kumimoji="0" lang="ar-S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55818" name="Group 42"/>
          <p:cNvGraphicFramePr>
            <a:graphicFrameLocks noGrp="1"/>
          </p:cNvGraphicFramePr>
          <p:nvPr>
            <p:ph idx="1"/>
          </p:nvPr>
        </p:nvGraphicFramePr>
        <p:xfrm>
          <a:off x="274360" y="0"/>
          <a:ext cx="10517123" cy="3566160"/>
        </p:xfrm>
        <a:graphic>
          <a:graphicData uri="http://schemas.openxmlformats.org/drawingml/2006/table">
            <a:tbl>
              <a:tblPr/>
              <a:tblGrid>
                <a:gridCol w="3383770">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749583">
                  <a:extLst>
                    <a:ext uri="{9D8B030D-6E8A-4147-A177-3AD203B41FA5}">
                      <a16:colId xmlns:a16="http://schemas.microsoft.com/office/drawing/2014/main" val="20002"/>
                    </a:ext>
                  </a:extLst>
                </a:gridCol>
              </a:tblGrid>
              <a:tr h="2438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Abba </a:t>
                      </a:r>
                      <a:r>
                        <a:rPr kumimoji="0" lang="en-US" sz="3000" b="0" i="0" u="none" strike="noStrike" cap="none" normalizeH="0" baseline="0" dirty="0" err="1">
                          <a:ln>
                            <a:noFill/>
                          </a:ln>
                          <a:solidFill>
                            <a:schemeClr val="tx1"/>
                          </a:solidFill>
                          <a:effectLst/>
                          <a:latin typeface="Coptic1" pitchFamily="2" charset="0"/>
                          <a:cs typeface="Arial" charset="0"/>
                        </a:rPr>
                        <a:t>Mwc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Iwann</a:t>
                      </a:r>
                      <a:r>
                        <a:rPr kumimoji="0" lang="en-US" sz="3000" b="0" i="0" u="none" strike="noStrike" cap="none" normalizeH="0" baseline="0" dirty="0">
                          <a:ln>
                            <a:noFill/>
                          </a:ln>
                          <a:solidFill>
                            <a:schemeClr val="tx1"/>
                          </a:solidFill>
                          <a:effectLst/>
                          <a:latin typeface="Coptic1" pitchFamily="2" charset="0"/>
                          <a:cs typeface="Arial" charset="0"/>
                        </a:rPr>
                        <a:t>/c &lt;</a:t>
                      </a:r>
                      <a:r>
                        <a:rPr kumimoji="0" lang="en-US" sz="3000" b="0" i="0" u="none" strike="noStrike" cap="none" normalizeH="0" baseline="0" dirty="0" err="1">
                          <a:ln>
                            <a:noFill/>
                          </a:ln>
                          <a:solidFill>
                            <a:schemeClr val="tx1"/>
                          </a:solidFill>
                          <a:effectLst/>
                          <a:latin typeface="Coptic1" pitchFamily="2" charset="0"/>
                          <a:cs typeface="Arial" charset="0"/>
                        </a:rPr>
                        <a:t>ame</a:t>
                      </a:r>
                      <a:r>
                        <a:rPr kumimoji="0" lang="en-US" sz="30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Dani</a:t>
                      </a:r>
                      <a:r>
                        <a:rPr kumimoji="0" lang="en-US" sz="3000" b="0" i="0" u="none" strike="noStrike" cap="none" normalizeH="0" baseline="0" dirty="0">
                          <a:ln>
                            <a:noFill/>
                          </a:ln>
                          <a:solidFill>
                            <a:schemeClr val="tx1"/>
                          </a:solidFill>
                          <a:effectLst/>
                          <a:latin typeface="Coptic1" pitchFamily="2" charset="0"/>
                          <a:cs typeface="Arial" charset="0"/>
                        </a:rPr>
                        <a:t>/l: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Icidwroc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Paqwm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Senou</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Abba </a:t>
                      </a:r>
                      <a:r>
                        <a:rPr kumimoji="0" lang="en-US" sz="3000" b="0" i="0" u="none" strike="noStrike" cap="none" normalizeH="0" baseline="0" dirty="0" err="1">
                          <a:ln>
                            <a:noFill/>
                          </a:ln>
                          <a:solidFill>
                            <a:schemeClr val="tx1"/>
                          </a:solidFill>
                          <a:effectLst/>
                          <a:latin typeface="Arial" charset="0"/>
                          <a:cs typeface="Arial" charset="0"/>
                        </a:rPr>
                        <a:t>Moise</a:t>
                      </a:r>
                      <a:r>
                        <a:rPr kumimoji="0" lang="en-US" sz="3000" b="0" i="0" u="none" strike="noStrike" cap="none" normalizeH="0" baseline="0" dirty="0">
                          <a:ln>
                            <a:noFill/>
                          </a:ln>
                          <a:solidFill>
                            <a:schemeClr val="tx1"/>
                          </a:solidFill>
                          <a:effectLst/>
                          <a:latin typeface="Arial" charset="0"/>
                          <a:cs typeface="Arial" charset="0"/>
                        </a:rPr>
                        <a:t>, Abba Jean </a:t>
                      </a:r>
                      <a:r>
                        <a:rPr kumimoji="0" lang="en-US" sz="3000" b="0" i="0" u="none" strike="noStrike" cap="none" normalizeH="0" baseline="0" dirty="0" err="1">
                          <a:ln>
                            <a:noFill/>
                          </a:ln>
                          <a:solidFill>
                            <a:schemeClr val="tx1"/>
                          </a:solidFill>
                          <a:effectLst/>
                          <a:latin typeface="Arial" charset="0"/>
                          <a:cs typeface="Arial" charset="0"/>
                        </a:rPr>
                        <a:t>Kame</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Abba Daniel, Abba </a:t>
                      </a:r>
                      <a:r>
                        <a:rPr kumimoji="0" lang="en-US" sz="3000" b="0" i="0" u="none" strike="noStrike" cap="none" normalizeH="0" baseline="0" dirty="0" err="1">
                          <a:ln>
                            <a:noFill/>
                          </a:ln>
                          <a:solidFill>
                            <a:schemeClr val="tx1"/>
                          </a:solidFill>
                          <a:effectLst/>
                          <a:latin typeface="Arial" charset="0"/>
                          <a:cs typeface="Arial" charset="0"/>
                        </a:rPr>
                        <a:t>Isidore</a:t>
                      </a:r>
                      <a:r>
                        <a:rPr kumimoji="0" lang="en-US" sz="3000" b="0" i="0" u="none" strike="noStrike" cap="none" normalizeH="0" baseline="0" dirty="0">
                          <a:ln>
                            <a:noFill/>
                          </a:ln>
                          <a:solidFill>
                            <a:schemeClr val="tx1"/>
                          </a:solidFill>
                          <a:effectLst/>
                          <a:latin typeface="Arial" charset="0"/>
                          <a:cs typeface="Arial" charset="0"/>
                        </a:rPr>
                        <a:t>, Abba </a:t>
                      </a:r>
                      <a:r>
                        <a:rPr kumimoji="0" lang="en-US" sz="3000" b="0" i="0" u="none" strike="noStrike" cap="none" normalizeH="0" baseline="0" dirty="0" err="1">
                          <a:ln>
                            <a:noFill/>
                          </a:ln>
                          <a:solidFill>
                            <a:schemeClr val="tx1"/>
                          </a:solidFill>
                          <a:effectLst/>
                          <a:latin typeface="Arial" charset="0"/>
                          <a:cs typeface="Arial" charset="0"/>
                        </a:rPr>
                        <a:t>Pacôme</a:t>
                      </a:r>
                      <a:r>
                        <a:rPr kumimoji="0" lang="en-US" sz="3000" b="0" i="0" u="none" strike="noStrike" cap="none" normalizeH="0" baseline="0" dirty="0">
                          <a:ln>
                            <a:noFill/>
                          </a:ln>
                          <a:solidFill>
                            <a:schemeClr val="tx1"/>
                          </a:solidFill>
                          <a:effectLst/>
                          <a:latin typeface="Arial" charset="0"/>
                          <a:cs typeface="Arial" charset="0"/>
                        </a:rPr>
                        <a:t>, Abba </a:t>
                      </a:r>
                      <a:r>
                        <a:rPr kumimoji="0" lang="en-US" sz="3000" b="0" i="0" u="none" strike="noStrike" cap="none" normalizeH="0" baseline="0" dirty="0" err="1">
                          <a:ln>
                            <a:noFill/>
                          </a:ln>
                          <a:solidFill>
                            <a:schemeClr val="tx1"/>
                          </a:solidFill>
                          <a:effectLst/>
                          <a:latin typeface="Arial" charset="0"/>
                          <a:cs typeface="Arial" charset="0"/>
                        </a:rPr>
                        <a:t>Shenouda</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أنبا موسى. أنبا </a:t>
                      </a:r>
                      <a:r>
                        <a:rPr kumimoji="0" lang="ar-SA" sz="3200" b="0" i="0" u="none" strike="noStrike" cap="none" normalizeH="0" baseline="0" dirty="0" err="1">
                          <a:ln>
                            <a:noFill/>
                          </a:ln>
                          <a:solidFill>
                            <a:schemeClr val="tx1"/>
                          </a:solidFill>
                          <a:effectLst/>
                          <a:latin typeface="Arial" charset="0"/>
                          <a:cs typeface="Arial" pitchFamily="34" charset="0"/>
                        </a:rPr>
                        <a:t>يوأنس</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كاما</a:t>
                      </a:r>
                      <a:r>
                        <a:rPr kumimoji="0" lang="ar-SA" sz="3200" b="0" i="0" u="none" strike="noStrike" cap="none" normalizeH="0" baseline="0" dirty="0">
                          <a:ln>
                            <a:noFill/>
                          </a:ln>
                          <a:solidFill>
                            <a:schemeClr val="tx1"/>
                          </a:solidFill>
                          <a:effectLst/>
                          <a:latin typeface="Arial" charset="0"/>
                          <a:cs typeface="Arial" pitchFamily="34" charset="0"/>
                        </a:rPr>
                        <a:t>.  أنبا دانيال. أنبا </a:t>
                      </a:r>
                      <a:r>
                        <a:rPr kumimoji="0" lang="ar-SA" sz="3200" b="0" i="0" u="none" strike="noStrike" cap="none" normalizeH="0" baseline="0" dirty="0" err="1">
                          <a:ln>
                            <a:noFill/>
                          </a:ln>
                          <a:solidFill>
                            <a:schemeClr val="tx1"/>
                          </a:solidFill>
                          <a:effectLst/>
                          <a:latin typeface="Arial" charset="0"/>
                          <a:cs typeface="Arial" pitchFamily="34" charset="0"/>
                        </a:rPr>
                        <a:t>ايسيذوروس</a:t>
                      </a:r>
                      <a:r>
                        <a:rPr kumimoji="0" lang="ar-SA" sz="3200" b="0" i="0" u="none" strike="noStrike" cap="none" normalizeH="0" baseline="0" dirty="0">
                          <a:ln>
                            <a:noFill/>
                          </a:ln>
                          <a:solidFill>
                            <a:schemeClr val="tx1"/>
                          </a:solidFill>
                          <a:effectLst/>
                          <a:latin typeface="Arial" charset="0"/>
                          <a:cs typeface="Arial" pitchFamily="34" charset="0"/>
                        </a:rPr>
                        <a:t>.  أنبا باخوم.  أنبا </a:t>
                      </a:r>
                      <a:r>
                        <a:rPr kumimoji="0" lang="ar-SA" sz="3200" b="0" i="0" u="none" strike="noStrike" cap="none" normalizeH="0" baseline="0" dirty="0" err="1">
                          <a:ln>
                            <a:noFill/>
                          </a:ln>
                          <a:solidFill>
                            <a:schemeClr val="tx1"/>
                          </a:solidFill>
                          <a:effectLst/>
                          <a:latin typeface="Arial" charset="0"/>
                          <a:cs typeface="Arial" pitchFamily="34" charset="0"/>
                        </a:rPr>
                        <a:t>شنوده</a:t>
                      </a:r>
                      <a:r>
                        <a:rPr kumimoji="0" lang="ar-SA" sz="3200" b="0" i="0" u="none" strike="noStrike" cap="none" normalizeH="0" baseline="0" dirty="0">
                          <a:ln>
                            <a:noFill/>
                          </a:ln>
                          <a:solidFill>
                            <a:schemeClr val="tx1"/>
                          </a:solidFill>
                          <a:effectLst/>
                          <a:latin typeface="Arial" charset="0"/>
                          <a:cs typeface="Arial" pitchFamily="34" charset="0"/>
                        </a:rPr>
                        <a:t>. </a:t>
                      </a:r>
                      <a:endParaRPr kumimoji="0" lang="en-US" sz="3200" b="0" i="0" u="none" strike="noStrike" cap="none" normalizeH="0" baseline="0" dirty="0">
                        <a:ln>
                          <a:noFill/>
                        </a:ln>
                        <a:solidFill>
                          <a:schemeClr val="tx1"/>
                        </a:solidFill>
                        <a:effectLst/>
                        <a:latin typeface="Arial" charset="0"/>
                        <a:cs typeface="Arial" pitchFamily="34"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57864" name="Group 40"/>
          <p:cNvGraphicFramePr>
            <a:graphicFrameLocks noGrp="1"/>
          </p:cNvGraphicFramePr>
          <p:nvPr>
            <p:ph idx="1"/>
          </p:nvPr>
        </p:nvGraphicFramePr>
        <p:xfrm>
          <a:off x="182906" y="30163"/>
          <a:ext cx="10791482" cy="4937760"/>
        </p:xfrm>
        <a:graphic>
          <a:graphicData uri="http://schemas.openxmlformats.org/drawingml/2006/table">
            <a:tbl>
              <a:tblPr/>
              <a:tblGrid>
                <a:gridCol w="3749583">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281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Pavnou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Parcwma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abba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Teji</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pantwn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oryodidax-antwn</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err="1">
                          <a:ln>
                            <a:noFill/>
                          </a:ln>
                          <a:solidFill>
                            <a:schemeClr val="tx1"/>
                          </a:solidFill>
                          <a:effectLst/>
                          <a:latin typeface="Arial" charset="0"/>
                          <a:cs typeface="Arial" charset="0"/>
                        </a:rPr>
                        <a:t>Abba</a:t>
                      </a:r>
                      <a:r>
                        <a:rPr kumimoji="0" lang="fr-CA"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err="1">
                          <a:ln>
                            <a:noFill/>
                          </a:ln>
                          <a:solidFill>
                            <a:schemeClr val="tx1"/>
                          </a:solidFill>
                          <a:effectLst/>
                          <a:latin typeface="Arial" charset="0"/>
                          <a:cs typeface="Arial" charset="0"/>
                        </a:rPr>
                        <a:t>Paphnoute</a:t>
                      </a:r>
                      <a:r>
                        <a:rPr kumimoji="0" lang="fr-CA"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err="1">
                          <a:ln>
                            <a:noFill/>
                          </a:ln>
                          <a:solidFill>
                            <a:schemeClr val="tx1"/>
                          </a:solidFill>
                          <a:effectLst/>
                          <a:latin typeface="Arial" charset="0"/>
                          <a:cs typeface="Arial" charset="0"/>
                        </a:rPr>
                        <a:t>Abba</a:t>
                      </a:r>
                      <a:r>
                        <a:rPr kumimoji="0" lang="fr-CA"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err="1">
                          <a:ln>
                            <a:noFill/>
                          </a:ln>
                          <a:solidFill>
                            <a:schemeClr val="tx1"/>
                          </a:solidFill>
                          <a:effectLst/>
                          <a:latin typeface="Arial" charset="0"/>
                          <a:cs typeface="Arial" charset="0"/>
                        </a:rPr>
                        <a:t>Parsome</a:t>
                      </a:r>
                      <a:r>
                        <a:rPr kumimoji="0" lang="fr-CA"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err="1">
                          <a:ln>
                            <a:noFill/>
                          </a:ln>
                          <a:solidFill>
                            <a:schemeClr val="tx1"/>
                          </a:solidFill>
                          <a:effectLst/>
                          <a:latin typeface="Arial" charset="0"/>
                          <a:cs typeface="Arial" charset="0"/>
                        </a:rPr>
                        <a:t>Abba</a:t>
                      </a:r>
                      <a:r>
                        <a:rPr kumimoji="0" lang="fr-CA"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err="1">
                          <a:ln>
                            <a:noFill/>
                          </a:ln>
                          <a:solidFill>
                            <a:schemeClr val="tx1"/>
                          </a:solidFill>
                          <a:effectLst/>
                          <a:latin typeface="Arial" charset="0"/>
                          <a:cs typeface="Arial" charset="0"/>
                        </a:rPr>
                        <a:t>Teji</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tous ceux qui ont enseigné la parole de la </a:t>
                      </a:r>
                      <a:r>
                        <a:rPr kumimoji="0" lang="fr-CA" sz="3000" b="0" i="0" u="none" strike="noStrike" cap="none" normalizeH="0" baseline="0" dirty="0" err="1">
                          <a:ln>
                            <a:noFill/>
                          </a:ln>
                          <a:solidFill>
                            <a:schemeClr val="tx1"/>
                          </a:solidFill>
                          <a:effectLst/>
                          <a:latin typeface="Arial" charset="0"/>
                          <a:cs typeface="Arial" charset="0"/>
                        </a:rPr>
                        <a:t>verité</a:t>
                      </a:r>
                      <a:r>
                        <a:rPr kumimoji="0" lang="fr-CA" sz="3000" b="0" i="0" u="none" strike="noStrike" cap="none" normalizeH="0" baseline="0" dirty="0">
                          <a:ln>
                            <a:noFill/>
                          </a:ln>
                          <a:solidFill>
                            <a:schemeClr val="tx1"/>
                          </a:solidFill>
                          <a:effectLst/>
                          <a:latin typeface="Arial" charset="0"/>
                          <a:cs typeface="Arial" charset="0"/>
                        </a:rPr>
                        <a:t>,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وأنبا </a:t>
                      </a:r>
                      <a:r>
                        <a:rPr kumimoji="0" lang="ar-SA" sz="3200" b="0" i="0" u="none" strike="noStrike" cap="none" normalizeH="0" baseline="0" dirty="0" err="1">
                          <a:ln>
                            <a:noFill/>
                          </a:ln>
                          <a:solidFill>
                            <a:schemeClr val="tx1"/>
                          </a:solidFill>
                          <a:effectLst/>
                          <a:latin typeface="Arial" charset="0"/>
                          <a:cs typeface="Arial" pitchFamily="34" charset="0"/>
                        </a:rPr>
                        <a:t>بفنوتى</a:t>
                      </a:r>
                      <a:r>
                        <a:rPr kumimoji="0" lang="ar-SA" sz="3200" b="0" i="0" u="none" strike="noStrike" cap="none" normalizeH="0" baseline="0" dirty="0">
                          <a:ln>
                            <a:noFill/>
                          </a:ln>
                          <a:solidFill>
                            <a:schemeClr val="tx1"/>
                          </a:solidFill>
                          <a:effectLst/>
                          <a:latin typeface="Arial" charset="0"/>
                          <a:cs typeface="Arial" pitchFamily="34" charset="0"/>
                        </a:rPr>
                        <a:t> أنبا برسوم.  أنبا </a:t>
                      </a:r>
                      <a:r>
                        <a:rPr kumimoji="0" lang="ar-SA" sz="3200" b="0" i="0" u="none" strike="noStrike" cap="none" normalizeH="0" baseline="0" dirty="0" err="1">
                          <a:ln>
                            <a:noFill/>
                          </a:ln>
                          <a:solidFill>
                            <a:schemeClr val="tx1"/>
                          </a:solidFill>
                          <a:effectLst/>
                          <a:latin typeface="Arial" charset="0"/>
                          <a:cs typeface="Arial" pitchFamily="34" charset="0"/>
                        </a:rPr>
                        <a:t>رويس</a:t>
                      </a:r>
                      <a:r>
                        <a:rPr kumimoji="0" lang="ar-SA" sz="3200" b="0" i="0" u="none" strike="noStrike" cap="none" normalizeH="0" baseline="0" dirty="0">
                          <a:ln>
                            <a:noFill/>
                          </a:ln>
                          <a:solidFill>
                            <a:schemeClr val="tx1"/>
                          </a:solidFill>
                          <a:effectLst/>
                          <a:latin typeface="Arial" charset="0"/>
                          <a:cs typeface="Arial" pitchFamily="34"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وجميع الذين علموا بكلِمَة الحق باستقامة،</a:t>
                      </a:r>
                      <a:r>
                        <a:rPr kumimoji="0" lang="en-US" sz="3200" b="0" i="0" u="none" strike="noStrike" cap="none" normalizeH="0" baseline="0" dirty="0">
                          <a:ln>
                            <a:noFill/>
                          </a:ln>
                          <a:solidFill>
                            <a:schemeClr val="tx1"/>
                          </a:solidFill>
                          <a:effectLst/>
                          <a:latin typeface="Arial" charset="0"/>
                          <a:cs typeface="Arial" pitchFamily="34" charset="0"/>
                        </a:rPr>
                        <a:t> </a:t>
                      </a: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59912" name="Group 40"/>
          <p:cNvGraphicFramePr>
            <a:graphicFrameLocks noGrp="1"/>
          </p:cNvGraphicFramePr>
          <p:nvPr>
            <p:ph idx="1"/>
          </p:nvPr>
        </p:nvGraphicFramePr>
        <p:xfrm>
          <a:off x="182907" y="304800"/>
          <a:ext cx="10700029" cy="4206240"/>
        </p:xfrm>
        <a:graphic>
          <a:graphicData uri="http://schemas.openxmlformats.org/drawingml/2006/table">
            <a:tbl>
              <a:tblPr/>
              <a:tblGrid>
                <a:gridCol w="3921510">
                  <a:extLst>
                    <a:ext uri="{9D8B030D-6E8A-4147-A177-3AD203B41FA5}">
                      <a16:colId xmlns:a16="http://schemas.microsoft.com/office/drawing/2014/main" val="20000"/>
                    </a:ext>
                  </a:extLst>
                </a:gridCol>
                <a:gridCol w="366910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19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ton logon t/c </a:t>
                      </a:r>
                      <a:r>
                        <a:rPr kumimoji="0" lang="en-US" sz="3000" b="0" i="0" u="none" strike="noStrike" cap="none" normalizeH="0" baseline="0" dirty="0" err="1">
                          <a:ln>
                            <a:noFill/>
                          </a:ln>
                          <a:solidFill>
                            <a:schemeClr val="tx1"/>
                          </a:solidFill>
                          <a:effectLst/>
                          <a:latin typeface="Coptic1" pitchFamily="2" charset="0"/>
                          <a:cs typeface="Arial" charset="0"/>
                        </a:rPr>
                        <a:t>a~l</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yiac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oryodoxwn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e~pickopwn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p~recbute-rwnDia~known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k~l</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rikwn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lai~kwn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toutwn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pantwn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oryodoxwn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les évêques orthodoxes, les prêtres, les diacres, les clergés, les laïcs  et tous le peuple orthodoxe.  Amen.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الأساقفة الأرثوذكسيون </a:t>
                      </a:r>
                      <a:r>
                        <a:rPr kumimoji="0" lang="ar-SA" sz="3200" b="0" i="0" u="none" strike="noStrike" cap="none" normalizeH="0" baseline="0" dirty="0" err="1">
                          <a:ln>
                            <a:noFill/>
                          </a:ln>
                          <a:solidFill>
                            <a:schemeClr val="tx1"/>
                          </a:solidFill>
                          <a:effectLst/>
                          <a:latin typeface="Arial" charset="0"/>
                          <a:cs typeface="Arial" charset="0"/>
                        </a:rPr>
                        <a:t>والقسوس</a:t>
                      </a:r>
                      <a:r>
                        <a:rPr kumimoji="0" lang="ar-SA" sz="3200" b="0" i="0" u="none" strike="noStrike" cap="none" normalizeH="0" baseline="0" dirty="0">
                          <a:ln>
                            <a:noFill/>
                          </a:ln>
                          <a:solidFill>
                            <a:schemeClr val="tx1"/>
                          </a:solidFill>
                          <a:effectLst/>
                          <a:latin typeface="Arial" charset="0"/>
                          <a:cs typeface="Arial" charset="0"/>
                        </a:rPr>
                        <a:t> والشمامسة </a:t>
                      </a:r>
                      <a:r>
                        <a:rPr kumimoji="0" lang="ar-SA" sz="3200" b="0" i="0" u="none" strike="noStrike" cap="none" normalizeH="0" baseline="0" dirty="0" err="1">
                          <a:ln>
                            <a:noFill/>
                          </a:ln>
                          <a:solidFill>
                            <a:schemeClr val="tx1"/>
                          </a:solidFill>
                          <a:effectLst/>
                          <a:latin typeface="Arial" charset="0"/>
                          <a:cs typeface="Arial" charset="0"/>
                        </a:rPr>
                        <a:t>والإكليروس</a:t>
                      </a:r>
                      <a:r>
                        <a:rPr kumimoji="0" lang="ar-SA" sz="3200" b="0" i="0" u="none" strike="noStrike" cap="none" normalizeH="0" baseline="0" dirty="0">
                          <a:ln>
                            <a:noFill/>
                          </a:ln>
                          <a:solidFill>
                            <a:schemeClr val="tx1"/>
                          </a:solidFill>
                          <a:effectLst/>
                          <a:latin typeface="Arial" charset="0"/>
                          <a:cs typeface="Arial" charset="0"/>
                        </a:rPr>
                        <a:t> والعلمانيون وهؤلاء وجميع الأرثوذكسيين آمين.</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64045" name="Group 77"/>
          <p:cNvGraphicFramePr>
            <a:graphicFrameLocks noGrp="1"/>
          </p:cNvGraphicFramePr>
          <p:nvPr>
            <p:ph/>
          </p:nvPr>
        </p:nvGraphicFramePr>
        <p:xfrm>
          <a:off x="182906" y="0"/>
          <a:ext cx="10791482" cy="5166360"/>
        </p:xfrm>
        <a:graphic>
          <a:graphicData uri="http://schemas.openxmlformats.org/drawingml/2006/table">
            <a:tbl>
              <a:tblPr/>
              <a:tblGrid>
                <a:gridCol w="3921510">
                  <a:extLst>
                    <a:ext uri="{9D8B030D-6E8A-4147-A177-3AD203B41FA5}">
                      <a16:colId xmlns:a16="http://schemas.microsoft.com/office/drawing/2014/main" val="20000"/>
                    </a:ext>
                  </a:extLst>
                </a:gridCol>
                <a:gridCol w="3926840">
                  <a:extLst>
                    <a:ext uri="{9D8B030D-6E8A-4147-A177-3AD203B41FA5}">
                      <a16:colId xmlns:a16="http://schemas.microsoft.com/office/drawing/2014/main" val="20001"/>
                    </a:ext>
                  </a:extLst>
                </a:gridCol>
                <a:gridCol w="2943132">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dirty="0">
                          <a:ln>
                            <a:noFill/>
                          </a:ln>
                          <a:solidFill>
                            <a:schemeClr val="tx1"/>
                          </a:solidFill>
                          <a:effectLst/>
                          <a:latin typeface="Coptic1" pitchFamily="2" charset="0"/>
                          <a:cs typeface="Arial" charset="0"/>
                        </a:rPr>
                        <a:t>Ere </a:t>
                      </a:r>
                      <a:r>
                        <a:rPr kumimoji="0" lang="fr-FR" sz="3200" b="0" i="0" u="none" strike="noStrike" cap="none" normalizeH="0" baseline="0" dirty="0" err="1">
                          <a:ln>
                            <a:noFill/>
                          </a:ln>
                          <a:solidFill>
                            <a:schemeClr val="tx1"/>
                          </a:solidFill>
                          <a:effectLst/>
                          <a:latin typeface="Coptic1" pitchFamily="2" charset="0"/>
                          <a:cs typeface="Arial" charset="0"/>
                        </a:rPr>
                        <a:t>poucmou</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eyouab</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swpi</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neman</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am</a:t>
                      </a:r>
                      <a:r>
                        <a:rPr kumimoji="0" lang="fr-FR" sz="3200" b="0" i="0" u="none" strike="noStrike" cap="none" normalizeH="0" baseline="0" dirty="0">
                          <a:ln>
                            <a:noFill/>
                          </a:ln>
                          <a:solidFill>
                            <a:schemeClr val="tx1"/>
                          </a:solidFill>
                          <a:effectLst/>
                          <a:latin typeface="Coptic1" pitchFamily="2" charset="0"/>
                          <a:cs typeface="Arial" charset="0"/>
                        </a:rPr>
                        <a:t>/n.  Doxa ci </a:t>
                      </a:r>
                      <a:r>
                        <a:rPr kumimoji="0" lang="fr-FR" sz="3200" b="0" i="0" u="none" strike="noStrike" cap="none" normalizeH="0" baseline="0" dirty="0" err="1">
                          <a:ln>
                            <a:noFill/>
                          </a:ln>
                          <a:solidFill>
                            <a:schemeClr val="tx1"/>
                          </a:solidFill>
                          <a:effectLst/>
                          <a:latin typeface="Coptic1" pitchFamily="2" charset="0"/>
                          <a:cs typeface="Arial" charset="0"/>
                        </a:rPr>
                        <a:t>Kurie</a:t>
                      </a:r>
                      <a:r>
                        <a:rPr kumimoji="0" lang="fr-FR" sz="3200" b="0" i="0" u="none" strike="noStrike" cap="none" normalizeH="0" baseline="0" dirty="0">
                          <a:ln>
                            <a:noFill/>
                          </a:ln>
                          <a:solidFill>
                            <a:schemeClr val="tx1"/>
                          </a:solidFill>
                          <a:effectLst/>
                          <a:latin typeface="Coptic1" pitchFamily="2" charset="0"/>
                          <a:cs typeface="Arial" charset="0"/>
                        </a:rPr>
                        <a:t> : </a:t>
                      </a:r>
                      <a:r>
                        <a:rPr kumimoji="0" lang="fr-FR" sz="3200" b="0" i="0" u="none" strike="noStrike" cap="none" normalizeH="0" baseline="0" dirty="0" err="1">
                          <a:ln>
                            <a:noFill/>
                          </a:ln>
                          <a:solidFill>
                            <a:schemeClr val="tx1"/>
                          </a:solidFill>
                          <a:effectLst/>
                          <a:latin typeface="Coptic1" pitchFamily="2" charset="0"/>
                          <a:cs typeface="Arial" charset="0"/>
                        </a:rPr>
                        <a:t>kurie</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ele</a:t>
                      </a:r>
                      <a:r>
                        <a:rPr kumimoji="0" lang="fr-FR" sz="3200" b="0" i="0" u="none" strike="noStrike" cap="none" normalizeH="0" baseline="0" dirty="0">
                          <a:ln>
                            <a:noFill/>
                          </a:ln>
                          <a:solidFill>
                            <a:schemeClr val="tx1"/>
                          </a:solidFill>
                          <a:effectLst/>
                          <a:latin typeface="Coptic1" pitchFamily="2" charset="0"/>
                          <a:cs typeface="Arial" charset="0"/>
                        </a:rPr>
                        <a:t>/con </a:t>
                      </a:r>
                      <a:r>
                        <a:rPr kumimoji="0" lang="fr-FR" sz="3200" b="0" i="0" u="none" strike="noStrike" cap="none" normalizeH="0" baseline="0" dirty="0" err="1">
                          <a:ln>
                            <a:noFill/>
                          </a:ln>
                          <a:solidFill>
                            <a:schemeClr val="tx1"/>
                          </a:solidFill>
                          <a:effectLst/>
                          <a:latin typeface="Coptic1" pitchFamily="2" charset="0"/>
                          <a:cs typeface="Arial" charset="0"/>
                        </a:rPr>
                        <a:t>kurie</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ele</a:t>
                      </a:r>
                      <a:r>
                        <a:rPr kumimoji="0" lang="fr-FR" sz="3200" b="0" i="0" u="none" strike="noStrike" cap="none" normalizeH="0" baseline="0" dirty="0">
                          <a:ln>
                            <a:noFill/>
                          </a:ln>
                          <a:solidFill>
                            <a:schemeClr val="tx1"/>
                          </a:solidFill>
                          <a:effectLst/>
                          <a:latin typeface="Coptic1" pitchFamily="2" charset="0"/>
                          <a:cs typeface="Arial" charset="0"/>
                        </a:rPr>
                        <a:t>/con </a:t>
                      </a:r>
                      <a:r>
                        <a:rPr kumimoji="0" lang="fr-FR" sz="3200" b="0" i="0" u="none" strike="noStrike" cap="none" normalizeH="0" baseline="0" dirty="0" err="1">
                          <a:ln>
                            <a:noFill/>
                          </a:ln>
                          <a:solidFill>
                            <a:schemeClr val="tx1"/>
                          </a:solidFill>
                          <a:effectLst/>
                          <a:latin typeface="Coptic1" pitchFamily="2" charset="0"/>
                          <a:cs typeface="Arial" charset="0"/>
                        </a:rPr>
                        <a:t>Kurie</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eulog</a:t>
                      </a:r>
                      <a:r>
                        <a:rPr kumimoji="0" lang="fr-FR" sz="3200" b="0" i="0" u="none" strike="noStrike" cap="none" normalizeH="0" baseline="0" dirty="0">
                          <a:ln>
                            <a:noFill/>
                          </a:ln>
                          <a:solidFill>
                            <a:schemeClr val="tx1"/>
                          </a:solidFill>
                          <a:effectLst/>
                          <a:latin typeface="Coptic1" pitchFamily="2" charset="0"/>
                          <a:cs typeface="Arial" charset="0"/>
                        </a:rPr>
                        <a:t>/con </a:t>
                      </a:r>
                      <a:r>
                        <a:rPr kumimoji="0" lang="fr-FR" sz="3200" b="0" i="0" u="none" strike="noStrike" cap="none" normalizeH="0" baseline="0" dirty="0" err="1">
                          <a:ln>
                            <a:noFill/>
                          </a:ln>
                          <a:solidFill>
                            <a:schemeClr val="tx1"/>
                          </a:solidFill>
                          <a:effectLst/>
                          <a:latin typeface="Coptic1" pitchFamily="2" charset="0"/>
                          <a:cs typeface="Arial" charset="0"/>
                        </a:rPr>
                        <a:t>Kurie</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anapaucon</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am</a:t>
                      </a:r>
                      <a:r>
                        <a:rPr kumimoji="0" lang="fr-FR" sz="3200" b="0" i="0" u="none" strike="noStrike" cap="none" normalizeH="0" baseline="0" dirty="0">
                          <a:ln>
                            <a:noFill/>
                          </a:ln>
                          <a:solidFill>
                            <a:schemeClr val="tx1"/>
                          </a:solidFill>
                          <a:effectLst/>
                          <a:latin typeface="Coptic1" pitchFamily="2" charset="0"/>
                          <a:cs typeface="Arial" charset="0"/>
                        </a:rPr>
                        <a:t>/n.</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Que leurs saintes bénédictions soient sur nous. Amen.  Gloire à Toi Seigneur. Seigneur Gloire à Toi.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 Seigneur aie pitié, Seigneur bénis nous, Seigneur accorde leur le repos. Amen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بركتهم المُقدسة فلتكن معنا آمين</a:t>
                      </a:r>
                      <a:r>
                        <a:rPr kumimoji="0" lang="ar-EG" sz="3300" b="0" i="0" u="none" strike="noStrike" cap="none" normalizeH="0" baseline="0" dirty="0">
                          <a:ln>
                            <a:noFill/>
                          </a:ln>
                          <a:solidFill>
                            <a:schemeClr val="tx1"/>
                          </a:solidFill>
                          <a:effectLst/>
                          <a:latin typeface="Arial" charset="0"/>
                          <a:cs typeface="Arial" charset="0"/>
                        </a:rPr>
                        <a:t> </a:t>
                      </a:r>
                      <a:r>
                        <a:rPr kumimoji="0" lang="ar-SA" sz="3300" b="0" i="0" u="none" strike="noStrike" cap="none" normalizeH="0" baseline="0" dirty="0">
                          <a:ln>
                            <a:noFill/>
                          </a:ln>
                          <a:solidFill>
                            <a:schemeClr val="tx1"/>
                          </a:solidFill>
                          <a:effectLst/>
                          <a:latin typeface="Arial" charset="0"/>
                          <a:cs typeface="Arial" charset="0"/>
                        </a:rPr>
                        <a:t> المجدُ لك يا رب. </a:t>
                      </a:r>
                      <a:endParaRPr kumimoji="0" lang="ar-EG" sz="33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يا ربُ لك المجد.</a:t>
                      </a:r>
                      <a:endParaRPr kumimoji="0" lang="ar-EG" sz="33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 يا ربُ ارحم. </a:t>
                      </a:r>
                      <a:endParaRPr kumimoji="0" lang="ar-EG" sz="33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يا ربُ ارحم.</a:t>
                      </a:r>
                      <a:endParaRPr kumimoji="0" lang="ar-EG" sz="33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300" b="0" i="0" u="none" strike="noStrike" cap="none" normalizeH="0" baseline="0" dirty="0">
                          <a:ln>
                            <a:noFill/>
                          </a:ln>
                          <a:solidFill>
                            <a:schemeClr val="tx1"/>
                          </a:solidFill>
                          <a:effectLst/>
                          <a:latin typeface="Arial" charset="0"/>
                          <a:cs typeface="Arial" charset="0"/>
                        </a:rPr>
                        <a:t>يا ربُ باركنا. يا رب </a:t>
                      </a:r>
                      <a:r>
                        <a:rPr kumimoji="0" lang="ar-SA" sz="3300" b="0" i="0" u="none" strike="noStrike" cap="none" normalizeH="0" baseline="0" dirty="0" err="1">
                          <a:ln>
                            <a:noFill/>
                          </a:ln>
                          <a:solidFill>
                            <a:schemeClr val="tx1"/>
                          </a:solidFill>
                          <a:effectLst/>
                          <a:latin typeface="Arial" charset="0"/>
                          <a:cs typeface="Arial" charset="0"/>
                        </a:rPr>
                        <a:t>نيحهم</a:t>
                      </a:r>
                      <a:r>
                        <a:rPr kumimoji="0" lang="ar-SA" sz="3300" b="0" i="0" u="none" strike="noStrike" cap="none" normalizeH="0" baseline="0" dirty="0">
                          <a:ln>
                            <a:noFill/>
                          </a:ln>
                          <a:solidFill>
                            <a:schemeClr val="tx1"/>
                          </a:solidFill>
                          <a:effectLst/>
                          <a:latin typeface="Arial" charset="0"/>
                          <a:cs typeface="Arial" charset="0"/>
                        </a:rPr>
                        <a:t>. آمين</a:t>
                      </a:r>
                      <a:r>
                        <a:rPr kumimoji="0" lang="en-US" sz="33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64046" name="AutoShape 78">
            <a:hlinkClick r:id="rId2" action="ppaction://hlinksldjump" highlightClick="1"/>
          </p:cNvPr>
          <p:cNvSpPr>
            <a:spLocks noChangeArrowheads="1"/>
          </p:cNvSpPr>
          <p:nvPr/>
        </p:nvSpPr>
        <p:spPr bwMode="auto">
          <a:xfrm>
            <a:off x="7682072" y="6096000"/>
            <a:ext cx="3292316" cy="762000"/>
          </a:xfrm>
          <a:prstGeom prst="actionButtonBlank">
            <a:avLst/>
          </a:prstGeom>
          <a:solidFill>
            <a:schemeClr val="accent1"/>
          </a:solidFill>
          <a:ln w="9525">
            <a:solidFill>
              <a:schemeClr val="tx1"/>
            </a:solidFill>
            <a:miter lim="800000"/>
            <a:headEnd/>
            <a:tailEnd/>
          </a:ln>
          <a:effectLst/>
        </p:spPr>
        <p:txBody>
          <a:bodyPr wrap="none" anchor="ctr"/>
          <a:lstStyle/>
          <a:p>
            <a:pPr algn="ctr"/>
            <a:r>
              <a:rPr lang="en-US" sz="2800">
                <a:latin typeface="Arial" charset="0"/>
              </a:rPr>
              <a:t>Memorial </a:t>
            </a:r>
            <a:r>
              <a:rPr lang="ar-EG" sz="2800">
                <a:latin typeface="Arial" charset="0"/>
              </a:rPr>
              <a:t>ترحيم - </a:t>
            </a:r>
            <a:endParaRPr lang="en-US" sz="280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69152" name="Group 64"/>
          <p:cNvGraphicFramePr>
            <a:graphicFrameLocks noGrp="1"/>
          </p:cNvGraphicFramePr>
          <p:nvPr>
            <p:ph/>
          </p:nvPr>
        </p:nvGraphicFramePr>
        <p:xfrm>
          <a:off x="301780" y="260593"/>
          <a:ext cx="10370831" cy="5224272"/>
        </p:xfrm>
        <a:graphic>
          <a:graphicData uri="http://schemas.openxmlformats.org/drawingml/2006/table">
            <a:tbl>
              <a:tblPr/>
              <a:tblGrid>
                <a:gridCol w="6134858">
                  <a:extLst>
                    <a:ext uri="{9D8B030D-6E8A-4147-A177-3AD203B41FA5}">
                      <a16:colId xmlns:a16="http://schemas.microsoft.com/office/drawing/2014/main" val="20000"/>
                    </a:ext>
                  </a:extLst>
                </a:gridCol>
                <a:gridCol w="4235973">
                  <a:extLst>
                    <a:ext uri="{9D8B030D-6E8A-4147-A177-3AD203B41FA5}">
                      <a16:colId xmlns:a16="http://schemas.microsoft.com/office/drawing/2014/main" val="20001"/>
                    </a:ext>
                  </a:extLst>
                </a:gridCol>
              </a:tblGrid>
              <a:tr h="48691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Ceux-ci, Ô Seigneur, et chaque personne que nous avons nommé leur noms et ceux que nous n’avons pas nommé, ceux qui sont dans notre mémoire et ceux qui n'y sont pas.  Ceux qui sont reposés et les défunts dans la foi du Christ.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l’âme de Ton serviteur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هؤلاء</a:t>
                      </a:r>
                      <a:r>
                        <a:rPr kumimoji="0" lang="fr-CA" sz="3200" b="0" i="0" u="none" strike="noStrike" cap="none" normalizeH="0" baseline="0" dirty="0">
                          <a:ln>
                            <a:noFill/>
                          </a:ln>
                          <a:solidFill>
                            <a:schemeClr val="tx1"/>
                          </a:solidFill>
                          <a:effectLst/>
                          <a:latin typeface="Arial" charset="0"/>
                          <a:cs typeface="Arial" charset="0"/>
                        </a:rPr>
                        <a:t>,</a:t>
                      </a:r>
                      <a:r>
                        <a:rPr kumimoji="0" lang="ar-EG" sz="3200" b="0" i="0" u="none" strike="noStrike" cap="none" normalizeH="0" baseline="0" dirty="0">
                          <a:ln>
                            <a:noFill/>
                          </a:ln>
                          <a:solidFill>
                            <a:schemeClr val="tx1"/>
                          </a:solidFill>
                          <a:effectLst/>
                          <a:latin typeface="Arial" charset="0"/>
                          <a:cs typeface="Arial" charset="0"/>
                        </a:rPr>
                        <a:t>وكل أحد </a:t>
                      </a:r>
                      <a:r>
                        <a:rPr kumimoji="0" lang="ar-EG" sz="3200" b="0" i="0" u="none" strike="noStrike" cap="none" normalizeH="0" baseline="0" dirty="0" err="1">
                          <a:ln>
                            <a:noFill/>
                          </a:ln>
                          <a:solidFill>
                            <a:schemeClr val="tx1"/>
                          </a:solidFill>
                          <a:effectLst/>
                          <a:latin typeface="Arial" charset="0"/>
                          <a:cs typeface="Arial" charset="0"/>
                        </a:rPr>
                        <a:t>يارب</a:t>
                      </a:r>
                      <a:r>
                        <a:rPr kumimoji="0" lang="ar-EG" sz="3200" b="0" i="0" u="none" strike="noStrike" cap="none" normalizeH="0" baseline="0" dirty="0">
                          <a:ln>
                            <a:noFill/>
                          </a:ln>
                          <a:solidFill>
                            <a:schemeClr val="tx1"/>
                          </a:solidFill>
                          <a:effectLst/>
                          <a:latin typeface="Arial" charset="0"/>
                          <a:cs typeface="Arial" charset="0"/>
                        </a:rPr>
                        <a:t> ، الذين ذكرنا </a:t>
                      </a:r>
                      <a:r>
                        <a:rPr kumimoji="0" lang="ar-EG" sz="3200" b="0" i="0" u="none" strike="noStrike" cap="none" normalizeH="0" baseline="0" dirty="0" err="1">
                          <a:ln>
                            <a:noFill/>
                          </a:ln>
                          <a:solidFill>
                            <a:schemeClr val="tx1"/>
                          </a:solidFill>
                          <a:effectLst/>
                          <a:latin typeface="Arial" charset="0"/>
                          <a:cs typeface="Arial" charset="0"/>
                        </a:rPr>
                        <a:t>اسمائهم</a:t>
                      </a:r>
                      <a:r>
                        <a:rPr kumimoji="0" lang="ar-EG" sz="3200" b="0" i="0" u="none" strike="noStrike" cap="none" normalizeH="0" baseline="0" dirty="0">
                          <a:ln>
                            <a:noFill/>
                          </a:ln>
                          <a:solidFill>
                            <a:schemeClr val="tx1"/>
                          </a:solidFill>
                          <a:effectLst/>
                          <a:latin typeface="Arial" charset="0"/>
                          <a:cs typeface="Arial" charset="0"/>
                        </a:rPr>
                        <a:t>،</a:t>
                      </a:r>
                      <a:r>
                        <a:rPr kumimoji="0" lang="fr-FR"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و الذين لم نذكرهم   الذين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فكر كل واحد منا ، والذين ليسوا فى فكرنا، الذين رقدوا وتنيحوا فى الايمان بالمسيح . </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تفضل </a:t>
                      </a:r>
                      <a:r>
                        <a:rPr kumimoji="0" lang="ar-EG" sz="3200" b="0" i="0" u="none" strike="noStrike" cap="none" normalizeH="0" baseline="0" dirty="0" err="1">
                          <a:ln>
                            <a:noFill/>
                          </a:ln>
                          <a:solidFill>
                            <a:schemeClr val="tx1"/>
                          </a:solidFill>
                          <a:effectLst/>
                          <a:latin typeface="Arial" charset="0"/>
                          <a:cs typeface="Arial" charset="0"/>
                        </a:rPr>
                        <a:t>يارب</a:t>
                      </a:r>
                      <a:r>
                        <a:rPr kumimoji="0" lang="ar-EG" sz="3200" b="0" i="0" u="none" strike="noStrike" cap="none" normalizeH="0" baseline="0" dirty="0">
                          <a:ln>
                            <a:noFill/>
                          </a:ln>
                          <a:solidFill>
                            <a:schemeClr val="tx1"/>
                          </a:solidFill>
                          <a:effectLst/>
                          <a:latin typeface="Arial" charset="0"/>
                          <a:cs typeface="Arial" charset="0"/>
                        </a:rPr>
                        <a:t> أذكر أنفس عبيدك... </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64449" name="Group 97"/>
          <p:cNvGraphicFramePr>
            <a:graphicFrameLocks noGrp="1"/>
          </p:cNvGraphicFramePr>
          <p:nvPr>
            <p:ph idx="1"/>
          </p:nvPr>
        </p:nvGraphicFramePr>
        <p:xfrm>
          <a:off x="365813" y="560842"/>
          <a:ext cx="10425669" cy="4151376"/>
        </p:xfrm>
        <a:graphic>
          <a:graphicData uri="http://schemas.openxmlformats.org/drawingml/2006/table">
            <a:tbl>
              <a:tblPr/>
              <a:tblGrid>
                <a:gridCol w="5212834">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3886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Celle qui existe d’un bout à l’autre de la terre, Seigneur, bénis tous les peuples et tous les troupeaux. Que la paix céleste remplisse nos </a:t>
                      </a:r>
                      <a:r>
                        <a:rPr kumimoji="0" lang="fr-CA" sz="3200" b="0" i="0" u="none" strike="noStrike" cap="none" normalizeH="0" baseline="0" dirty="0" err="1">
                          <a:ln>
                            <a:noFill/>
                          </a:ln>
                          <a:solidFill>
                            <a:schemeClr val="tx1"/>
                          </a:solidFill>
                          <a:effectLst/>
                          <a:latin typeface="Arial" charset="0"/>
                          <a:cs typeface="Arial" charset="0"/>
                        </a:rPr>
                        <a:t>coeurs</a:t>
                      </a:r>
                      <a:r>
                        <a:rPr kumimoji="0" lang="fr-CA" sz="32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2800" b="0" i="0" u="sng" strike="noStrike" cap="none" normalizeH="0" baseline="0" dirty="0">
                          <a:ln>
                            <a:noFill/>
                          </a:ln>
                          <a:solidFill>
                            <a:srgbClr val="FF9900"/>
                          </a:solidFill>
                          <a:effectLst/>
                          <a:latin typeface="Arial" charset="0"/>
                          <a:cs typeface="Arial" charset="0"/>
                        </a:rPr>
                        <a:t>الكاهن:</a:t>
                      </a:r>
                      <a:endParaRPr kumimoji="0" lang="en-US" sz="28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endParaRPr kumimoji="0" lang="fr-FR"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pitchFamily="34" charset="0"/>
                        </a:rPr>
                        <a:t>هذه الكائنة من </a:t>
                      </a:r>
                      <a:r>
                        <a:rPr kumimoji="0" lang="ar-SA" sz="3200" b="0" i="0" u="none" strike="noStrike" cap="none" normalizeH="0" baseline="0" dirty="0" err="1">
                          <a:ln>
                            <a:noFill/>
                          </a:ln>
                          <a:solidFill>
                            <a:schemeClr val="tx1"/>
                          </a:solidFill>
                          <a:effectLst/>
                          <a:latin typeface="Arial" charset="0"/>
                          <a:cs typeface="Arial" pitchFamily="34" charset="0"/>
                        </a:rPr>
                        <a:t>أقاصى</a:t>
                      </a:r>
                      <a:r>
                        <a:rPr kumimoji="0" lang="ar-SA" sz="3200" b="0" i="0" u="none" strike="noStrike" cap="none" normalizeH="0" baseline="0" dirty="0">
                          <a:ln>
                            <a:noFill/>
                          </a:ln>
                          <a:solidFill>
                            <a:schemeClr val="tx1"/>
                          </a:solidFill>
                          <a:effectLst/>
                          <a:latin typeface="Arial" charset="0"/>
                          <a:cs typeface="Arial" pitchFamily="34" charset="0"/>
                        </a:rPr>
                        <a:t> المسكونة إلى أقاصيها كل الشعوب وكل القطعان باركهم</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السلام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من</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السموات انزله على</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قلوبنا جميعاً</a:t>
                      </a:r>
                      <a:r>
                        <a:rPr kumimoji="0" lang="en-CA" sz="2800" b="0" i="0" u="none" strike="noStrike" cap="none" normalizeH="0" baseline="0" dirty="0">
                          <a:ln>
                            <a:noFill/>
                          </a:ln>
                          <a:solidFill>
                            <a:schemeClr val="tx1"/>
                          </a:solidFill>
                          <a:effectLst/>
                          <a:latin typeface="Arial"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10451" name="Group 19"/>
          <p:cNvGraphicFramePr>
            <a:graphicFrameLocks noGrp="1"/>
          </p:cNvGraphicFramePr>
          <p:nvPr>
            <p:ph/>
          </p:nvPr>
        </p:nvGraphicFramePr>
        <p:xfrm>
          <a:off x="91453" y="0"/>
          <a:ext cx="10581158" cy="5445259"/>
        </p:xfrm>
        <a:graphic>
          <a:graphicData uri="http://schemas.openxmlformats.org/drawingml/2006/table">
            <a:tbl>
              <a:tblPr/>
              <a:tblGrid>
                <a:gridCol w="6259277">
                  <a:extLst>
                    <a:ext uri="{9D8B030D-6E8A-4147-A177-3AD203B41FA5}">
                      <a16:colId xmlns:a16="http://schemas.microsoft.com/office/drawing/2014/main" val="20000"/>
                    </a:ext>
                  </a:extLst>
                </a:gridCol>
                <a:gridCol w="4321881">
                  <a:extLst>
                    <a:ext uri="{9D8B030D-6E8A-4147-A177-3AD203B41FA5}">
                      <a16:colId xmlns:a16="http://schemas.microsoft.com/office/drawing/2014/main" val="20001"/>
                    </a:ext>
                  </a:extLst>
                </a:gridCol>
              </a:tblGrid>
              <a:tr h="54452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5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Avec bienveillance Seigneur repose leurs âmes auprès de nos saints pères Abraham, Isaac et Jacob. </a:t>
                      </a:r>
                      <a:endParaRPr kumimoji="0" lang="ar-EG" sz="28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50000"/>
                        </a:spcBef>
                        <a:spcAft>
                          <a:spcPct val="0"/>
                        </a:spcAft>
                        <a:buClrTx/>
                        <a:buSzTx/>
                        <a:buFontTx/>
                        <a:buNone/>
                        <a:tabLst/>
                      </a:pPr>
                      <a:endParaRPr kumimoji="0" lang="ar-EG" sz="14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5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 Nourris-les  dans de verts pâturages près des eaux du repos au paradis, l’endroit où la tristesse, l’angoisse et le gémissement cessent dans la lumière de Tes saints.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تفضل </a:t>
                      </a:r>
                      <a:r>
                        <a:rPr kumimoji="0" lang="ar-EG" sz="3200" b="0" i="0" u="none" strike="noStrike" cap="none" normalizeH="0" baseline="0" dirty="0" err="1">
                          <a:ln>
                            <a:noFill/>
                          </a:ln>
                          <a:solidFill>
                            <a:schemeClr val="tx1"/>
                          </a:solidFill>
                          <a:effectLst/>
                          <a:latin typeface="Arial" charset="0"/>
                          <a:cs typeface="Arial" charset="0"/>
                        </a:rPr>
                        <a:t>يارب</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نيح</a:t>
                      </a:r>
                      <a:r>
                        <a:rPr kumimoji="0" lang="ar-EG" sz="3200" b="0" i="0" u="none" strike="noStrike" cap="none" normalizeH="0" baseline="0" dirty="0">
                          <a:ln>
                            <a:noFill/>
                          </a:ln>
                          <a:solidFill>
                            <a:schemeClr val="tx1"/>
                          </a:solidFill>
                          <a:effectLst/>
                          <a:latin typeface="Arial" charset="0"/>
                          <a:cs typeface="Arial" charset="0"/>
                        </a:rPr>
                        <a:t> نفوسهم جميعا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حضن </a:t>
                      </a:r>
                      <a:r>
                        <a:rPr kumimoji="0" lang="ar-EG" sz="3200" b="0" i="0" u="none" strike="noStrike" cap="none" normalizeH="0" baseline="0" dirty="0" err="1">
                          <a:ln>
                            <a:noFill/>
                          </a:ln>
                          <a:solidFill>
                            <a:schemeClr val="tx1"/>
                          </a:solidFill>
                          <a:effectLst/>
                          <a:latin typeface="Arial" charset="0"/>
                          <a:cs typeface="Arial" charset="0"/>
                        </a:rPr>
                        <a:t>أبائنا</a:t>
                      </a:r>
                      <a:r>
                        <a:rPr kumimoji="0" lang="ar-EG" sz="3200" b="0" i="0" u="none" strike="noStrike" cap="none" normalizeH="0" baseline="0" dirty="0">
                          <a:ln>
                            <a:noFill/>
                          </a:ln>
                          <a:solidFill>
                            <a:schemeClr val="tx1"/>
                          </a:solidFill>
                          <a:effectLst/>
                          <a:latin typeface="Arial" charset="0"/>
                          <a:cs typeface="Arial" charset="0"/>
                        </a:rPr>
                        <a:t> القديسين </a:t>
                      </a:r>
                      <a:r>
                        <a:rPr kumimoji="0" lang="ar-EG" sz="3200" b="0" i="0" u="none" strike="noStrike" cap="none" normalizeH="0" baseline="0" dirty="0" err="1">
                          <a:ln>
                            <a:noFill/>
                          </a:ln>
                          <a:solidFill>
                            <a:schemeClr val="tx1"/>
                          </a:solidFill>
                          <a:effectLst/>
                          <a:latin typeface="Arial" charset="0"/>
                          <a:cs typeface="Arial" charset="0"/>
                        </a:rPr>
                        <a:t>ابراهيم</a:t>
                      </a:r>
                      <a:r>
                        <a:rPr kumimoji="0" lang="ar-EG" sz="3200" b="0" i="0" u="none" strike="noStrike" cap="none" normalizeH="0" baseline="0" dirty="0">
                          <a:ln>
                            <a:noFill/>
                          </a:ln>
                          <a:solidFill>
                            <a:schemeClr val="tx1"/>
                          </a:solidFill>
                          <a:effectLst/>
                          <a:latin typeface="Arial" charset="0"/>
                          <a:cs typeface="Arial" charset="0"/>
                        </a:rPr>
                        <a:t> واسحق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 يعقوب.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علهم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موضع خضرة على ماء الراحة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فردوس النعيم . الموضع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هرب منه الحزن </a:t>
                      </a:r>
                      <a:r>
                        <a:rPr kumimoji="0" lang="ar-EG" sz="3200" b="0" i="0" u="none" strike="noStrike" cap="none" normalizeH="0" baseline="0" dirty="0" err="1">
                          <a:ln>
                            <a:noFill/>
                          </a:ln>
                          <a:solidFill>
                            <a:schemeClr val="tx1"/>
                          </a:solidFill>
                          <a:effectLst/>
                          <a:latin typeface="Arial" charset="0"/>
                          <a:cs typeface="Arial" charset="0"/>
                        </a:rPr>
                        <a:t>والكابة</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والنتهد</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نور </a:t>
                      </a:r>
                      <a:r>
                        <a:rPr kumimoji="0" lang="ar-EG" sz="3200" b="0" i="0" u="none" strike="noStrike" cap="none" normalizeH="0" baseline="0" dirty="0" err="1">
                          <a:ln>
                            <a:noFill/>
                          </a:ln>
                          <a:solidFill>
                            <a:schemeClr val="tx1"/>
                          </a:solidFill>
                          <a:effectLst/>
                          <a:latin typeface="Arial" charset="0"/>
                          <a:cs typeface="Arial" charset="0"/>
                        </a:rPr>
                        <a:t>قدسيك</a:t>
                      </a:r>
                      <a:r>
                        <a:rPr kumimoji="0" lang="ar-EG"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12521" name="Group 41"/>
          <p:cNvGraphicFramePr>
            <a:graphicFrameLocks noGrp="1"/>
          </p:cNvGraphicFramePr>
          <p:nvPr>
            <p:ph/>
          </p:nvPr>
        </p:nvGraphicFramePr>
        <p:xfrm>
          <a:off x="91451" y="0"/>
          <a:ext cx="10581158" cy="4869185"/>
        </p:xfrm>
        <a:graphic>
          <a:graphicData uri="http://schemas.openxmlformats.org/drawingml/2006/table">
            <a:tbl>
              <a:tblPr/>
              <a:tblGrid>
                <a:gridCol w="6466263">
                  <a:extLst>
                    <a:ext uri="{9D8B030D-6E8A-4147-A177-3AD203B41FA5}">
                      <a16:colId xmlns:a16="http://schemas.microsoft.com/office/drawing/2014/main" val="20000"/>
                    </a:ext>
                  </a:extLst>
                </a:gridCol>
                <a:gridCol w="4114895">
                  <a:extLst>
                    <a:ext uri="{9D8B030D-6E8A-4147-A177-3AD203B41FA5}">
                      <a16:colId xmlns:a16="http://schemas.microsoft.com/office/drawing/2014/main" val="20001"/>
                    </a:ext>
                  </a:extLst>
                </a:gridCol>
              </a:tblGrid>
              <a:tr h="48691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nos  pères et  nos  frères  qui se sont endormis dans la  foi  du Christ  dès le début.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Nos saints pères les archevêques et nos pères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les évêques, nos pères les higoumènes, nos pères les prêtres,  nos frères les diacres, nos pères les moines, nos pères les laïques</a:t>
                      </a:r>
                    </a:p>
                  </a:txBody>
                  <a:tcPr marL="329232"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الشماس:</a:t>
                      </a:r>
                      <a:r>
                        <a:rPr kumimoji="0" lang="ar-SA" sz="3600" b="0" i="0" u="none" strike="noStrike" cap="none" normalizeH="0" baseline="0" dirty="0">
                          <a:ln>
                            <a:noFill/>
                          </a:ln>
                          <a:solidFill>
                            <a:schemeClr val="tx1"/>
                          </a:solidFill>
                          <a:effectLst/>
                          <a:latin typeface="Arial" charset="0"/>
                          <a:cs typeface="Arial" charset="0"/>
                        </a:rPr>
                        <a:t> </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اطلبوا عن آبائنا </a:t>
                      </a:r>
                      <a:r>
                        <a:rPr kumimoji="0" lang="ar-EG" sz="2800" b="0" i="0" u="none" strike="noStrike" cap="none" normalizeH="0" baseline="0" dirty="0" err="1">
                          <a:ln>
                            <a:noFill/>
                          </a:ln>
                          <a:solidFill>
                            <a:schemeClr val="tx1"/>
                          </a:solidFill>
                          <a:effectLst/>
                          <a:latin typeface="Arial" charset="0"/>
                          <a:cs typeface="Arial" charset="0"/>
                        </a:rPr>
                        <a:t>واخوتنا</a:t>
                      </a:r>
                      <a:r>
                        <a:rPr kumimoji="0" lang="ar-EG" sz="2800" b="0" i="0" u="none" strike="noStrike" cap="none" normalizeH="0" baseline="0" dirty="0">
                          <a:ln>
                            <a:noFill/>
                          </a:ln>
                          <a:solidFill>
                            <a:schemeClr val="tx1"/>
                          </a:solidFill>
                          <a:effectLst/>
                          <a:latin typeface="Arial" charset="0"/>
                          <a:cs typeface="Arial" charset="0"/>
                        </a:rPr>
                        <a:t> الذين رقدوا </a:t>
                      </a:r>
                      <a:r>
                        <a:rPr kumimoji="0" lang="ar-EG" sz="2800" b="0" i="0" u="none" strike="noStrike" cap="none" normalizeH="0" baseline="0" dirty="0" err="1">
                          <a:ln>
                            <a:noFill/>
                          </a:ln>
                          <a:solidFill>
                            <a:schemeClr val="tx1"/>
                          </a:solidFill>
                          <a:effectLst/>
                          <a:latin typeface="Arial" charset="0"/>
                          <a:cs typeface="Arial" charset="0"/>
                        </a:rPr>
                        <a:t>و</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تنيحوا</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الايمان</a:t>
                      </a:r>
                      <a:r>
                        <a:rPr kumimoji="0" lang="ar-EG" sz="2800" b="0" i="0" u="none" strike="noStrike" cap="none" normalizeH="0" baseline="0" dirty="0">
                          <a:ln>
                            <a:noFill/>
                          </a:ln>
                          <a:solidFill>
                            <a:schemeClr val="tx1"/>
                          </a:solidFill>
                          <a:effectLst/>
                          <a:latin typeface="Arial" charset="0"/>
                          <a:cs typeface="Arial" charset="0"/>
                        </a:rPr>
                        <a:t> بالمسيح منذ البدء.</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 آبائنا </a:t>
                      </a:r>
                      <a:r>
                        <a:rPr kumimoji="0" lang="ar-EG" sz="2800" b="0" i="0" u="none" strike="noStrike" cap="none" normalizeH="0" baseline="0" dirty="0" err="1">
                          <a:ln>
                            <a:noFill/>
                          </a:ln>
                          <a:solidFill>
                            <a:schemeClr val="tx1"/>
                          </a:solidFill>
                          <a:effectLst/>
                          <a:latin typeface="Arial" charset="0"/>
                          <a:cs typeface="Arial" charset="0"/>
                        </a:rPr>
                        <a:t>القديسن</a:t>
                      </a:r>
                      <a:r>
                        <a:rPr kumimoji="0" lang="ar-EG" sz="2800" b="0" i="0" u="none" strike="noStrike" cap="none" normalizeH="0" baseline="0" dirty="0">
                          <a:ln>
                            <a:noFill/>
                          </a:ln>
                          <a:solidFill>
                            <a:schemeClr val="tx1"/>
                          </a:solidFill>
                          <a:effectLst/>
                          <a:latin typeface="Arial" charset="0"/>
                          <a:cs typeface="Arial" charset="0"/>
                        </a:rPr>
                        <a:t> رؤساء الأساقفة وآبائنا الأساقفة وآبائنا القمامصة وآبائنا </a:t>
                      </a:r>
                      <a:r>
                        <a:rPr kumimoji="0" lang="ar-EG" sz="2800" b="0" i="0" u="none" strike="noStrike" cap="none" normalizeH="0" baseline="0" dirty="0" err="1">
                          <a:ln>
                            <a:noFill/>
                          </a:ln>
                          <a:solidFill>
                            <a:schemeClr val="tx1"/>
                          </a:solidFill>
                          <a:effectLst/>
                          <a:latin typeface="Arial" charset="0"/>
                          <a:cs typeface="Arial" charset="0"/>
                        </a:rPr>
                        <a:t>القسوس</a:t>
                      </a:r>
                      <a:r>
                        <a:rPr kumimoji="0" lang="ar-EG" sz="2800" b="0" i="0" u="none" strike="noStrike" cap="none" normalizeH="0" baseline="0" dirty="0">
                          <a:ln>
                            <a:noFill/>
                          </a:ln>
                          <a:solidFill>
                            <a:schemeClr val="tx1"/>
                          </a:solidFill>
                          <a:effectLst/>
                          <a:latin typeface="Arial" charset="0"/>
                          <a:cs typeface="Arial" charset="0"/>
                        </a:rPr>
                        <a:t> وأخوتنا الشمامسة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وآبائنا الرهبان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 و آبائنا العلمانيين.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14592" name="Group 64"/>
          <p:cNvGraphicFramePr>
            <a:graphicFrameLocks noGrp="1"/>
          </p:cNvGraphicFramePr>
          <p:nvPr>
            <p:ph/>
          </p:nvPr>
        </p:nvGraphicFramePr>
        <p:xfrm>
          <a:off x="301779" y="0"/>
          <a:ext cx="10370832" cy="5157222"/>
        </p:xfrm>
        <a:graphic>
          <a:graphicData uri="http://schemas.openxmlformats.org/drawingml/2006/table">
            <a:tbl>
              <a:tblPr/>
              <a:tblGrid>
                <a:gridCol w="5966780">
                  <a:extLst>
                    <a:ext uri="{9D8B030D-6E8A-4147-A177-3AD203B41FA5}">
                      <a16:colId xmlns:a16="http://schemas.microsoft.com/office/drawing/2014/main" val="20000"/>
                    </a:ext>
                  </a:extLst>
                </a:gridCol>
                <a:gridCol w="4404052">
                  <a:extLst>
                    <a:ext uri="{9D8B030D-6E8A-4147-A177-3AD203B41FA5}">
                      <a16:colId xmlns:a16="http://schemas.microsoft.com/office/drawing/2014/main" val="20001"/>
                    </a:ext>
                  </a:extLst>
                </a:gridCol>
              </a:tblGrid>
              <a:tr h="51572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pour le repos de tous les chrétiens afin que</a:t>
                      </a:r>
                      <a:r>
                        <a:rPr kumimoji="0" lang="ar-EG"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Le  Christ  notre  Dieu les repose tous dans le paradis du bonheur et qu’Il ait pitié de nous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et nous pardonne nos péchés.</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r>
                        <a:rPr kumimoji="0" lang="fr-CA" sz="4000" b="0" i="0" u="sng" strike="noStrike" cap="none" normalizeH="0" baseline="0" dirty="0">
                          <a:ln>
                            <a:noFill/>
                          </a:ln>
                          <a:solidFill>
                            <a:srgbClr val="FF9900"/>
                          </a:solidFill>
                          <a:effectLst/>
                          <a:latin typeface="Arial" charset="0"/>
                          <a:cs typeface="Arial" charset="0"/>
                        </a:rPr>
                        <a:t> </a:t>
                      </a:r>
                      <a:endParaRPr kumimoji="0" lang="en-US"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329232" marR="329232"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الشماس:</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وعن نياح كل المسيحين لكى المسيح الهنا ينيح نفوسهم أجمعين فى فردوس النعيم . ونحن أيضا  يصنع معنا رحمة. ويغفر لنا خطايانا.</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414593" name="AutoShape 65">
            <a:hlinkClick r:id="rId3" action="ppaction://hlinksldjump" highlightClick="1"/>
          </p:cNvPr>
          <p:cNvSpPr>
            <a:spLocks noChangeArrowheads="1"/>
          </p:cNvSpPr>
          <p:nvPr/>
        </p:nvSpPr>
        <p:spPr bwMode="auto">
          <a:xfrm>
            <a:off x="6858992" y="6248400"/>
            <a:ext cx="4115396" cy="6096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dirty="0" err="1">
                <a:latin typeface="Arial" charset="0"/>
              </a:rPr>
              <a:t>Gregoria</a:t>
            </a:r>
            <a:r>
              <a:rPr lang="en-CA" sz="1800" b="1" dirty="0">
                <a:latin typeface="Arial" charset="0"/>
              </a:rPr>
              <a:t>n – Loose and remit</a:t>
            </a:r>
            <a:endParaRPr lang="en-US" sz="1800" b="1" dirty="0">
              <a:latin typeface="Arial" charset="0"/>
            </a:endParaRPr>
          </a:p>
          <a:p>
            <a:pPr algn="ctr" rtl="1">
              <a:lnSpc>
                <a:spcPct val="80000"/>
              </a:lnSpc>
              <a:spcBef>
                <a:spcPct val="0"/>
              </a:spcBef>
            </a:pPr>
            <a:r>
              <a:rPr lang="ar-EG" sz="2000" b="1" dirty="0">
                <a:latin typeface="Arial" charset="0"/>
              </a:rPr>
              <a:t>أغريغورى - </a:t>
            </a:r>
            <a:r>
              <a:rPr lang="ar-EG" sz="2000" dirty="0">
                <a:latin typeface="Arial" charset="0"/>
                <a:ea typeface="Arial Unicode MS" pitchFamily="34" charset="-128"/>
                <a:cs typeface="Arial" pitchFamily="34" charset="0"/>
              </a:rPr>
              <a:t>حل وأغفر</a:t>
            </a:r>
            <a:endParaRPr lang="en-US" sz="2000" b="1" dirty="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76391" name="Group 135"/>
          <p:cNvGraphicFramePr>
            <a:graphicFrameLocks noGrp="1"/>
          </p:cNvGraphicFramePr>
          <p:nvPr>
            <p:ph/>
          </p:nvPr>
        </p:nvGraphicFramePr>
        <p:xfrm>
          <a:off x="182906" y="0"/>
          <a:ext cx="10489703" cy="6083808"/>
        </p:xfrm>
        <a:graphic>
          <a:graphicData uri="http://schemas.openxmlformats.org/drawingml/2006/table">
            <a:tbl>
              <a:tblPr/>
              <a:tblGrid>
                <a:gridCol w="3781172">
                  <a:extLst>
                    <a:ext uri="{9D8B030D-6E8A-4147-A177-3AD203B41FA5}">
                      <a16:colId xmlns:a16="http://schemas.microsoft.com/office/drawing/2014/main" val="20000"/>
                    </a:ext>
                  </a:extLst>
                </a:gridCol>
                <a:gridCol w="3781172">
                  <a:extLst>
                    <a:ext uri="{9D8B030D-6E8A-4147-A177-3AD203B41FA5}">
                      <a16:colId xmlns:a16="http://schemas.microsoft.com/office/drawing/2014/main" val="20001"/>
                    </a:ext>
                  </a:extLst>
                </a:gridCol>
                <a:gridCol w="2927359">
                  <a:extLst>
                    <a:ext uri="{9D8B030D-6E8A-4147-A177-3AD203B41FA5}">
                      <a16:colId xmlns:a16="http://schemas.microsoft.com/office/drawing/2014/main" val="20002"/>
                    </a:ext>
                  </a:extLst>
                </a:gridCol>
              </a:tblGrid>
              <a:tr h="3886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N/ men P[</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oic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e~ak</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i</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n~nou</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sym typeface="Symbol" pitchFamily="18" charset="2"/>
                        </a:rPr>
                        <a:t></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mam~ton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nwou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piparadicoc</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n~te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p~ounof</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t~,wra</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n~te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n/</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etonq</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sa</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e~neh</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Ieroucal</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/m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n~te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t~ve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pima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e~te</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m~mau</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Anon de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hwn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qa</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n/</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etoi</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n~remn~jwili</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m~paima</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a~reh</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e~ron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qen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peknah</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a~rih~mot</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nan</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n~tekhir</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/n/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sa</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r>
                        <a:rPr kumimoji="0" lang="en-US" altLang="zh-CN" sz="2400" b="0" i="0" u="none" strike="noStrike" cap="none" normalizeH="0" baseline="0" dirty="0" err="1">
                          <a:ln>
                            <a:noFill/>
                          </a:ln>
                          <a:solidFill>
                            <a:schemeClr val="tx1"/>
                          </a:solidFill>
                          <a:effectLst/>
                          <a:latin typeface="Coptic1" pitchFamily="2" charset="0"/>
                          <a:ea typeface="SimSun" pitchFamily="2" charset="-122"/>
                          <a:cs typeface="Arial" charset="0"/>
                        </a:rPr>
                        <a:t>e~bol</a:t>
                      </a:r>
                      <a:r>
                        <a:rPr kumimoji="0" lang="en-US" altLang="zh-CN" sz="2400" b="0" i="0" u="none" strike="noStrike" cap="none" normalizeH="0" baseline="0" dirty="0">
                          <a:ln>
                            <a:noFill/>
                          </a:ln>
                          <a:solidFill>
                            <a:schemeClr val="tx1"/>
                          </a:solidFill>
                          <a:effectLst/>
                          <a:latin typeface="Coptic1" pitchFamily="2" charset="0"/>
                          <a:ea typeface="SimSun" pitchFamily="2" charset="-122"/>
                          <a:cs typeface="Arial" charset="0"/>
                        </a:rPr>
                        <a:t>. </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500" b="0" i="0" u="none" strike="noStrike" cap="none" normalizeH="0" baseline="0" dirty="0">
                          <a:ln>
                            <a:noFill/>
                          </a:ln>
                          <a:solidFill>
                            <a:schemeClr val="tx1"/>
                          </a:solidFill>
                          <a:effectLst/>
                          <a:latin typeface="Arial" charset="0"/>
                          <a:cs typeface="Arial" charset="0"/>
                        </a:rPr>
                        <a:t>A ceux, dont Tu as pris leurs âmes, Seigneur accorde leur repos au paradis de la joie, dans l’éternel séjour des vivants, dans la Jérusalem céleste, en cet endroit. Et nous aussi, les voyageurs dans ce monde, garde nous dans Ta foi et accorde nous Ta paix jusqu’à la fin.</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أولئكَ يا ربُ الذينَ أخذتَ نفوسَهم </a:t>
                      </a:r>
                      <a:r>
                        <a:rPr kumimoji="0" lang="ar-SA" sz="3000" b="0" i="0" u="none" strike="noStrike" cap="none" normalizeH="0" baseline="0" dirty="0" err="1">
                          <a:ln>
                            <a:noFill/>
                          </a:ln>
                          <a:solidFill>
                            <a:schemeClr val="tx1"/>
                          </a:solidFill>
                          <a:effectLst/>
                          <a:latin typeface="Arial" charset="0"/>
                          <a:cs typeface="Arial" charset="0"/>
                        </a:rPr>
                        <a:t>نيحهُم</a:t>
                      </a:r>
                      <a:r>
                        <a:rPr kumimoji="0" lang="ar-SA"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فِردَوس النعيم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err="1">
                          <a:ln>
                            <a:noFill/>
                          </a:ln>
                          <a:solidFill>
                            <a:schemeClr val="tx1"/>
                          </a:solidFill>
                          <a:effectLst/>
                          <a:latin typeface="Arial" charset="0"/>
                          <a:cs typeface="Arial" charset="0"/>
                        </a:rPr>
                        <a:t>كورَة</a:t>
                      </a:r>
                      <a:r>
                        <a:rPr kumimoji="0" lang="ar-SA" sz="3000" b="0" i="0" u="none" strike="noStrike" cap="none" normalizeH="0" baseline="0" dirty="0">
                          <a:ln>
                            <a:noFill/>
                          </a:ln>
                          <a:solidFill>
                            <a:schemeClr val="tx1"/>
                          </a:solidFill>
                          <a:effectLst/>
                          <a:latin typeface="Arial" charset="0"/>
                          <a:cs typeface="Arial" charset="0"/>
                        </a:rPr>
                        <a:t> الأحياء إلى الأبَد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أورشليم </a:t>
                      </a:r>
                      <a:r>
                        <a:rPr kumimoji="0" lang="ar-SA" sz="3000" b="0" i="0" u="none" strike="noStrike" cap="none" normalizeH="0" baseline="0" dirty="0" err="1">
                          <a:ln>
                            <a:noFill/>
                          </a:ln>
                          <a:solidFill>
                            <a:schemeClr val="tx1"/>
                          </a:solidFill>
                          <a:effectLst/>
                          <a:latin typeface="Arial" charset="0"/>
                          <a:cs typeface="Arial" charset="0"/>
                        </a:rPr>
                        <a:t>السَمائية</a:t>
                      </a:r>
                      <a:r>
                        <a:rPr kumimoji="0" lang="ar-SA"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ذلكَ الموضع</a:t>
                      </a:r>
                      <a:r>
                        <a:rPr kumimoji="0" lang="fr-FR"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ونحن أيضاً الغرباء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هذا المكان</a:t>
                      </a:r>
                      <a:r>
                        <a:rPr kumimoji="0" lang="en-US"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احفظنا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إيمانك وأنعم علينا بسلامك إلى التمام</a:t>
                      </a:r>
                      <a:r>
                        <a:rPr kumimoji="0" lang="en-US" sz="30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7779330" name="Group 2"/>
          <p:cNvGrpSpPr>
            <a:grpSpLocks/>
          </p:cNvGrpSpPr>
          <p:nvPr/>
        </p:nvGrpSpPr>
        <p:grpSpPr bwMode="auto">
          <a:xfrm>
            <a:off x="0" y="2819400"/>
            <a:ext cx="10334215" cy="1447800"/>
            <a:chOff x="-3" y="-3"/>
            <a:chExt cx="2820" cy="820"/>
          </a:xfrm>
        </p:grpSpPr>
        <p:grpSp>
          <p:nvGrpSpPr>
            <p:cNvPr id="7779331" name="Group 3"/>
            <p:cNvGrpSpPr>
              <a:grpSpLocks/>
            </p:cNvGrpSpPr>
            <p:nvPr/>
          </p:nvGrpSpPr>
          <p:grpSpPr bwMode="auto">
            <a:xfrm>
              <a:off x="0" y="0"/>
              <a:ext cx="2814" cy="814"/>
              <a:chOff x="0" y="0"/>
              <a:chExt cx="2814" cy="814"/>
            </a:xfrm>
          </p:grpSpPr>
          <p:grpSp>
            <p:nvGrpSpPr>
              <p:cNvPr id="7779332" name="Group 4"/>
              <p:cNvGrpSpPr>
                <a:grpSpLocks/>
              </p:cNvGrpSpPr>
              <p:nvPr/>
            </p:nvGrpSpPr>
            <p:grpSpPr bwMode="auto">
              <a:xfrm>
                <a:off x="0" y="0"/>
                <a:ext cx="1094" cy="814"/>
                <a:chOff x="0" y="0"/>
                <a:chExt cx="1094" cy="814"/>
              </a:xfrm>
            </p:grpSpPr>
            <p:sp>
              <p:nvSpPr>
                <p:cNvPr id="777933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777933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779335" name="Group 7"/>
              <p:cNvGrpSpPr>
                <a:grpSpLocks/>
              </p:cNvGrpSpPr>
              <p:nvPr/>
            </p:nvGrpSpPr>
            <p:grpSpPr bwMode="auto">
              <a:xfrm>
                <a:off x="1094" y="0"/>
                <a:ext cx="842" cy="814"/>
                <a:chOff x="1094" y="0"/>
                <a:chExt cx="842" cy="814"/>
              </a:xfrm>
            </p:grpSpPr>
            <p:sp>
              <p:nvSpPr>
                <p:cNvPr id="777933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777933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7779338" name="Group 10"/>
              <p:cNvGrpSpPr>
                <a:grpSpLocks/>
              </p:cNvGrpSpPr>
              <p:nvPr/>
            </p:nvGrpSpPr>
            <p:grpSpPr bwMode="auto">
              <a:xfrm>
                <a:off x="1936" y="0"/>
                <a:ext cx="878" cy="814"/>
                <a:chOff x="1936" y="0"/>
                <a:chExt cx="878" cy="814"/>
              </a:xfrm>
            </p:grpSpPr>
            <p:sp>
              <p:nvSpPr>
                <p:cNvPr id="777933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777934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777934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7779387" name="Group 59"/>
          <p:cNvGraphicFramePr>
            <a:graphicFrameLocks noGrp="1"/>
          </p:cNvGraphicFramePr>
          <p:nvPr>
            <p:ph type="tbl" idx="1"/>
          </p:nvPr>
        </p:nvGraphicFramePr>
        <p:xfrm>
          <a:off x="365814" y="1028705"/>
          <a:ext cx="10306798" cy="3429000"/>
        </p:xfrm>
        <a:graphic>
          <a:graphicData uri="http://schemas.openxmlformats.org/drawingml/2006/table">
            <a:tbl>
              <a:tblPr/>
              <a:tblGrid>
                <a:gridCol w="3291215">
                  <a:extLst>
                    <a:ext uri="{9D8B030D-6E8A-4147-A177-3AD203B41FA5}">
                      <a16:colId xmlns:a16="http://schemas.microsoft.com/office/drawing/2014/main" val="20000"/>
                    </a:ext>
                  </a:extLst>
                </a:gridCol>
                <a:gridCol w="3639218">
                  <a:extLst>
                    <a:ext uri="{9D8B030D-6E8A-4147-A177-3AD203B41FA5}">
                      <a16:colId xmlns:a16="http://schemas.microsoft.com/office/drawing/2014/main" val="20001"/>
                    </a:ext>
                  </a:extLst>
                </a:gridCol>
                <a:gridCol w="3376365">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Wcper</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ecte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ectin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a~po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geneac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genean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pantac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r>
                        <a:rPr kumimoji="0" lang="fr-CA" sz="2800" b="0" i="0" u="none" strike="noStrike" cap="none" normalizeH="0" baseline="0" dirty="0">
                          <a:ln>
                            <a:noFill/>
                          </a:ln>
                          <a:solidFill>
                            <a:schemeClr val="tx1"/>
                          </a:solidFill>
                          <a:effectLst/>
                          <a:latin typeface="Arial" charset="0"/>
                          <a:cs typeface="Arial" charset="0"/>
                        </a:rPr>
                        <a:t>Tel qu’il fut, ainsi soit-il, de génération en génération et pour les siècles des siècles.  Amen.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كما كان هكذا يكون، من جيل إلى جيل وإلى دهر الدهور</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charset="0"/>
                        </a:rPr>
                        <a:t>آمين </a:t>
                      </a:r>
                      <a:endParaRPr kumimoji="0" lang="en-US" sz="3600" b="0" i="0" u="none" strike="noStrike" cap="none" normalizeH="0" baseline="0" dirty="0">
                        <a:ln>
                          <a:noFill/>
                        </a:ln>
                        <a:solidFill>
                          <a:schemeClr val="tx1"/>
                        </a:solidFill>
                        <a:effectLst/>
                        <a:latin typeface="Arial" charset="0"/>
                        <a:cs typeface="Arial" charset="0"/>
                      </a:endParaRPr>
                    </a:p>
                    <a:p>
                      <a:pPr algn="just"/>
                      <a:endParaRPr lang="fr-FR" sz="2000"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79388" name="AutoShape 60">
            <a:hlinkClick r:id="rId2" action="ppaction://hlinksldjump" highlightClick="1"/>
          </p:cNvPr>
          <p:cNvSpPr>
            <a:spLocks noChangeArrowheads="1"/>
          </p:cNvSpPr>
          <p:nvPr/>
        </p:nvSpPr>
        <p:spPr bwMode="auto">
          <a:xfrm>
            <a:off x="5761554" y="6248400"/>
            <a:ext cx="5212834" cy="6096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dirty="0">
                <a:latin typeface="Arial" charset="0"/>
              </a:rPr>
              <a:t>Gregorian – Introduction to the Fraction</a:t>
            </a:r>
          </a:p>
          <a:p>
            <a:pPr algn="ctr" rtl="1">
              <a:lnSpc>
                <a:spcPct val="80000"/>
              </a:lnSpc>
              <a:spcBef>
                <a:spcPct val="0"/>
              </a:spcBef>
            </a:pPr>
            <a:r>
              <a:rPr lang="ar-EG" sz="2000" b="1" dirty="0">
                <a:latin typeface="Arial" charset="0"/>
              </a:rPr>
              <a:t>مقدمة القسمة - أغريغورى</a:t>
            </a:r>
            <a:endParaRPr lang="en-US" sz="2000" b="1" dirty="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409410" name="Group 2"/>
          <p:cNvGrpSpPr>
            <a:grpSpLocks/>
          </p:cNvGrpSpPr>
          <p:nvPr/>
        </p:nvGrpSpPr>
        <p:grpSpPr bwMode="auto">
          <a:xfrm>
            <a:off x="0" y="2819400"/>
            <a:ext cx="10334215" cy="1447800"/>
            <a:chOff x="-3" y="-3"/>
            <a:chExt cx="2820" cy="820"/>
          </a:xfrm>
        </p:grpSpPr>
        <p:grpSp>
          <p:nvGrpSpPr>
            <p:cNvPr id="11409411" name="Group 3"/>
            <p:cNvGrpSpPr>
              <a:grpSpLocks/>
            </p:cNvGrpSpPr>
            <p:nvPr/>
          </p:nvGrpSpPr>
          <p:grpSpPr bwMode="auto">
            <a:xfrm>
              <a:off x="0" y="0"/>
              <a:ext cx="2814" cy="814"/>
              <a:chOff x="0" y="0"/>
              <a:chExt cx="2814" cy="814"/>
            </a:xfrm>
          </p:grpSpPr>
          <p:grpSp>
            <p:nvGrpSpPr>
              <p:cNvPr id="11409412" name="Group 4"/>
              <p:cNvGrpSpPr>
                <a:grpSpLocks/>
              </p:cNvGrpSpPr>
              <p:nvPr/>
            </p:nvGrpSpPr>
            <p:grpSpPr bwMode="auto">
              <a:xfrm>
                <a:off x="0" y="0"/>
                <a:ext cx="1094" cy="814"/>
                <a:chOff x="0" y="0"/>
                <a:chExt cx="1094" cy="814"/>
              </a:xfrm>
            </p:grpSpPr>
            <p:sp>
              <p:nvSpPr>
                <p:cNvPr id="1140941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40941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09415" name="Group 7"/>
              <p:cNvGrpSpPr>
                <a:grpSpLocks/>
              </p:cNvGrpSpPr>
              <p:nvPr/>
            </p:nvGrpSpPr>
            <p:grpSpPr bwMode="auto">
              <a:xfrm>
                <a:off x="1094" y="0"/>
                <a:ext cx="842" cy="814"/>
                <a:chOff x="1094" y="0"/>
                <a:chExt cx="842" cy="814"/>
              </a:xfrm>
            </p:grpSpPr>
            <p:sp>
              <p:nvSpPr>
                <p:cNvPr id="1140941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40941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09418" name="Group 10"/>
              <p:cNvGrpSpPr>
                <a:grpSpLocks/>
              </p:cNvGrpSpPr>
              <p:nvPr/>
            </p:nvGrpSpPr>
            <p:grpSpPr bwMode="auto">
              <a:xfrm>
                <a:off x="1936" y="0"/>
                <a:ext cx="878" cy="814"/>
                <a:chOff x="1936" y="0"/>
                <a:chExt cx="878" cy="814"/>
              </a:xfrm>
            </p:grpSpPr>
            <p:sp>
              <p:nvSpPr>
                <p:cNvPr id="1140941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40942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40942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409422" name="Group 14"/>
          <p:cNvGrpSpPr>
            <a:grpSpLocks/>
          </p:cNvGrpSpPr>
          <p:nvPr/>
        </p:nvGrpSpPr>
        <p:grpSpPr bwMode="auto">
          <a:xfrm>
            <a:off x="1097439" y="3352800"/>
            <a:ext cx="10425669" cy="1466850"/>
            <a:chOff x="-3" y="-3"/>
            <a:chExt cx="2820" cy="924"/>
          </a:xfrm>
        </p:grpSpPr>
        <p:grpSp>
          <p:nvGrpSpPr>
            <p:cNvPr id="11409423" name="Group 15"/>
            <p:cNvGrpSpPr>
              <a:grpSpLocks/>
            </p:cNvGrpSpPr>
            <p:nvPr/>
          </p:nvGrpSpPr>
          <p:grpSpPr bwMode="auto">
            <a:xfrm>
              <a:off x="0" y="0"/>
              <a:ext cx="2814" cy="918"/>
              <a:chOff x="0" y="0"/>
              <a:chExt cx="2814" cy="918"/>
            </a:xfrm>
          </p:grpSpPr>
          <p:grpSp>
            <p:nvGrpSpPr>
              <p:cNvPr id="11409424" name="Group 16"/>
              <p:cNvGrpSpPr>
                <a:grpSpLocks/>
              </p:cNvGrpSpPr>
              <p:nvPr/>
            </p:nvGrpSpPr>
            <p:grpSpPr bwMode="auto">
              <a:xfrm>
                <a:off x="0" y="0"/>
                <a:ext cx="1094" cy="918"/>
                <a:chOff x="0" y="0"/>
                <a:chExt cx="1094" cy="918"/>
              </a:xfrm>
            </p:grpSpPr>
            <p:sp>
              <p:nvSpPr>
                <p:cNvPr id="1140942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40942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09427" name="Group 19"/>
              <p:cNvGrpSpPr>
                <a:grpSpLocks/>
              </p:cNvGrpSpPr>
              <p:nvPr/>
            </p:nvGrpSpPr>
            <p:grpSpPr bwMode="auto">
              <a:xfrm>
                <a:off x="1094" y="0"/>
                <a:ext cx="842" cy="918"/>
                <a:chOff x="1094" y="0"/>
                <a:chExt cx="842" cy="918"/>
              </a:xfrm>
            </p:grpSpPr>
            <p:sp>
              <p:nvSpPr>
                <p:cNvPr id="1140942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40942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09430" name="Group 22"/>
              <p:cNvGrpSpPr>
                <a:grpSpLocks/>
              </p:cNvGrpSpPr>
              <p:nvPr/>
            </p:nvGrpSpPr>
            <p:grpSpPr bwMode="auto">
              <a:xfrm>
                <a:off x="1936" y="0"/>
                <a:ext cx="878" cy="918"/>
                <a:chOff x="1936" y="0"/>
                <a:chExt cx="878" cy="918"/>
              </a:xfrm>
            </p:grpSpPr>
            <p:sp>
              <p:nvSpPr>
                <p:cNvPr id="1140943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40943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40943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409480" name="Group 72"/>
          <p:cNvGraphicFramePr>
            <a:graphicFrameLocks noGrp="1"/>
          </p:cNvGraphicFramePr>
          <p:nvPr>
            <p:ph type="tbl" idx="1"/>
          </p:nvPr>
        </p:nvGraphicFramePr>
        <p:xfrm>
          <a:off x="274360" y="76200"/>
          <a:ext cx="10608575" cy="5931408"/>
        </p:xfrm>
        <a:graphic>
          <a:graphicData uri="http://schemas.openxmlformats.org/drawingml/2006/table">
            <a:tbl>
              <a:tblPr/>
              <a:tblGrid>
                <a:gridCol w="3475223">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imwit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qajwn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eqoun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etek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metouro</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hina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kata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vr</a:t>
                      </a:r>
                      <a:r>
                        <a:rPr kumimoji="0" lang="en-US" sz="2400" b="0" i="0" u="none" strike="noStrike" cap="none" normalizeH="0" baseline="0" dirty="0">
                          <a:ln>
                            <a:noFill/>
                          </a:ln>
                          <a:solidFill>
                            <a:schemeClr val="tx1"/>
                          </a:solidFill>
                          <a:effectLst/>
                          <a:latin typeface="Coptic1" pitchFamily="2" charset="0"/>
                          <a:cs typeface="Arial" charset="0"/>
                        </a:rPr>
                        <a:t>/] on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hwb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ntef</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ntef</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icmou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ntef</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ici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nje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peknis</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nran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hwb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ettai</a:t>
                      </a:r>
                      <a:r>
                        <a:rPr kumimoji="0" lang="en-US" sz="2400" b="0" i="0" u="none" strike="noStrike" cap="none" normalizeH="0" baseline="0" dirty="0">
                          <a:ln>
                            <a:noFill/>
                          </a:ln>
                          <a:solidFill>
                            <a:schemeClr val="tx1"/>
                          </a:solidFill>
                          <a:effectLst/>
                          <a:latin typeface="Coptic1" pitchFamily="2" charset="0"/>
                          <a:cs typeface="Arial" charset="0"/>
                        </a:rPr>
                        <a:t>/out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etc~marwout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I/</a:t>
                      </a:r>
                      <a:r>
                        <a:rPr kumimoji="0" lang="en-US" sz="2400" b="0" i="0" u="none" strike="noStrike" cap="none" normalizeH="0" baseline="0" dirty="0" err="1">
                          <a:ln>
                            <a:noFill/>
                          </a:ln>
                          <a:solidFill>
                            <a:schemeClr val="tx1"/>
                          </a:solidFill>
                          <a:effectLst/>
                          <a:latin typeface="Coptic1" pitchFamily="2" charset="0"/>
                          <a:cs typeface="Arial" charset="0"/>
                        </a:rPr>
                        <a:t>couc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Pi,~rictoc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pekmenrit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n~S</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Pip~neuma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Et conduis nous vers Ton royaume afin qu’en cela et pareillement dans toute chose Ton nom saint et grand soit glorifié, béni et exalté en toute chose honorable et bénit avec Jésus Christ Ton Fils bien-aimé et Le Saint-Esprit….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واهدِنا إلى مَلكوتِك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بهذا كما أيضاً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كل </a:t>
                      </a:r>
                      <a:r>
                        <a:rPr kumimoji="0" lang="ar-SA" sz="3200" b="0" i="0" u="none" strike="noStrike" cap="none" normalizeH="0" baseline="0" dirty="0" err="1">
                          <a:ln>
                            <a:noFill/>
                          </a:ln>
                          <a:solidFill>
                            <a:schemeClr val="tx1"/>
                          </a:solidFill>
                          <a:effectLst/>
                          <a:latin typeface="Arial" charset="0"/>
                          <a:cs typeface="Arial" charset="0"/>
                        </a:rPr>
                        <a:t>شىء</a:t>
                      </a:r>
                      <a:r>
                        <a:rPr kumimoji="0" lang="ar-SA" sz="3200" b="0" i="0" u="none" strike="noStrike" cap="none" normalizeH="0" baseline="0" dirty="0">
                          <a:ln>
                            <a:noFill/>
                          </a:ln>
                          <a:solidFill>
                            <a:schemeClr val="tx1"/>
                          </a:solidFill>
                          <a:effectLst/>
                          <a:latin typeface="Arial" charset="0"/>
                          <a:cs typeface="Arial" charset="0"/>
                        </a:rPr>
                        <a:t> يَتَمجّدَ ويَتبَارك ويرتفع </a:t>
                      </a:r>
                      <a:r>
                        <a:rPr kumimoji="0" lang="ar-SA" sz="3200" b="0" i="0" u="none" strike="noStrike" cap="none" normalizeH="0" baseline="0" dirty="0" err="1">
                          <a:ln>
                            <a:noFill/>
                          </a:ln>
                          <a:solidFill>
                            <a:schemeClr val="tx1"/>
                          </a:solidFill>
                          <a:effectLst/>
                          <a:latin typeface="Arial" charset="0"/>
                          <a:cs typeface="Arial" charset="0"/>
                        </a:rPr>
                        <a:t>إسمُكَ</a:t>
                      </a:r>
                      <a:r>
                        <a:rPr kumimoji="0" lang="ar-SA" sz="3200" b="0" i="0" u="none" strike="noStrike" cap="none" normalizeH="0" baseline="0" dirty="0">
                          <a:ln>
                            <a:noFill/>
                          </a:ln>
                          <a:solidFill>
                            <a:schemeClr val="tx1"/>
                          </a:solidFill>
                          <a:effectLst/>
                          <a:latin typeface="Arial" charset="0"/>
                          <a:cs typeface="Arial" charset="0"/>
                        </a:rPr>
                        <a:t> </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العظيم القدوس</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كل </a:t>
                      </a:r>
                      <a:r>
                        <a:rPr kumimoji="0" lang="ar-SA" sz="3200" b="0" i="0" u="none" strike="noStrike" cap="none" normalizeH="0" baseline="0" dirty="0" err="1">
                          <a:ln>
                            <a:noFill/>
                          </a:ln>
                          <a:solidFill>
                            <a:schemeClr val="tx1"/>
                          </a:solidFill>
                          <a:effectLst/>
                          <a:latin typeface="Arial" charset="0"/>
                          <a:cs typeface="Arial" charset="0"/>
                        </a:rPr>
                        <a:t>شىء</a:t>
                      </a:r>
                      <a:r>
                        <a:rPr kumimoji="0" lang="ar-SA" sz="3200" b="0" i="0" u="none" strike="noStrike" cap="none" normalizeH="0" baseline="0" dirty="0">
                          <a:ln>
                            <a:noFill/>
                          </a:ln>
                          <a:solidFill>
                            <a:schemeClr val="tx1"/>
                          </a:solidFill>
                          <a:effectLst/>
                          <a:latin typeface="Arial" charset="0"/>
                          <a:cs typeface="Arial" charset="0"/>
                        </a:rPr>
                        <a:t> كريم ومُبَارك مَعَ يسوع المسيح </a:t>
                      </a:r>
                      <a:r>
                        <a:rPr kumimoji="0" lang="ar-SA" sz="3200" b="0" i="0" u="none" strike="noStrike" cap="none" normalizeH="0" baseline="0" dirty="0" err="1">
                          <a:ln>
                            <a:noFill/>
                          </a:ln>
                          <a:solidFill>
                            <a:schemeClr val="tx1"/>
                          </a:solidFill>
                          <a:effectLst/>
                          <a:latin typeface="Arial" charset="0"/>
                          <a:cs typeface="Arial" charset="0"/>
                        </a:rPr>
                        <a:t>إبنِكَ</a:t>
                      </a:r>
                      <a:r>
                        <a:rPr kumimoji="0" lang="ar-SA" sz="3200" b="0" i="0" u="none" strike="noStrike" cap="none" normalizeH="0" baseline="0" dirty="0">
                          <a:ln>
                            <a:noFill/>
                          </a:ln>
                          <a:solidFill>
                            <a:schemeClr val="tx1"/>
                          </a:solidFill>
                          <a:effectLst/>
                          <a:latin typeface="Arial" charset="0"/>
                          <a:cs typeface="Arial" charset="0"/>
                        </a:rPr>
                        <a:t> الحبيب والروح القدُس.</a:t>
                      </a:r>
                      <a:r>
                        <a:rPr kumimoji="0" lang="ar-EG"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p>
                      <a:pPr algn="just"/>
                      <a:endParaRPr lang="fr-FR" sz="2000"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3841036"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418626" name="Group 2"/>
          <p:cNvGrpSpPr>
            <a:grpSpLocks/>
          </p:cNvGrpSpPr>
          <p:nvPr/>
        </p:nvGrpSpPr>
        <p:grpSpPr bwMode="auto">
          <a:xfrm>
            <a:off x="0" y="2819400"/>
            <a:ext cx="10334215" cy="1447800"/>
            <a:chOff x="-3" y="-3"/>
            <a:chExt cx="2820" cy="820"/>
          </a:xfrm>
        </p:grpSpPr>
        <p:grpSp>
          <p:nvGrpSpPr>
            <p:cNvPr id="11418627" name="Group 3"/>
            <p:cNvGrpSpPr>
              <a:grpSpLocks/>
            </p:cNvGrpSpPr>
            <p:nvPr/>
          </p:nvGrpSpPr>
          <p:grpSpPr bwMode="auto">
            <a:xfrm>
              <a:off x="0" y="0"/>
              <a:ext cx="2814" cy="814"/>
              <a:chOff x="0" y="0"/>
              <a:chExt cx="2814" cy="814"/>
            </a:xfrm>
          </p:grpSpPr>
          <p:grpSp>
            <p:nvGrpSpPr>
              <p:cNvPr id="11418628" name="Group 4"/>
              <p:cNvGrpSpPr>
                <a:grpSpLocks/>
              </p:cNvGrpSpPr>
              <p:nvPr/>
            </p:nvGrpSpPr>
            <p:grpSpPr bwMode="auto">
              <a:xfrm>
                <a:off x="0" y="0"/>
                <a:ext cx="1094" cy="814"/>
                <a:chOff x="0" y="0"/>
                <a:chExt cx="1094" cy="814"/>
              </a:xfrm>
            </p:grpSpPr>
            <p:sp>
              <p:nvSpPr>
                <p:cNvPr id="1141862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41863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18631" name="Group 7"/>
              <p:cNvGrpSpPr>
                <a:grpSpLocks/>
              </p:cNvGrpSpPr>
              <p:nvPr/>
            </p:nvGrpSpPr>
            <p:grpSpPr bwMode="auto">
              <a:xfrm>
                <a:off x="1094" y="0"/>
                <a:ext cx="842" cy="814"/>
                <a:chOff x="1094" y="0"/>
                <a:chExt cx="842" cy="814"/>
              </a:xfrm>
            </p:grpSpPr>
            <p:sp>
              <p:nvSpPr>
                <p:cNvPr id="1141863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41863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18634" name="Group 10"/>
              <p:cNvGrpSpPr>
                <a:grpSpLocks/>
              </p:cNvGrpSpPr>
              <p:nvPr/>
            </p:nvGrpSpPr>
            <p:grpSpPr bwMode="auto">
              <a:xfrm>
                <a:off x="1936" y="0"/>
                <a:ext cx="878" cy="814"/>
                <a:chOff x="1936" y="0"/>
                <a:chExt cx="878" cy="814"/>
              </a:xfrm>
            </p:grpSpPr>
            <p:sp>
              <p:nvSpPr>
                <p:cNvPr id="1141863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41863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41863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418638" name="Group 14"/>
          <p:cNvGrpSpPr>
            <a:grpSpLocks/>
          </p:cNvGrpSpPr>
          <p:nvPr/>
        </p:nvGrpSpPr>
        <p:grpSpPr bwMode="auto">
          <a:xfrm>
            <a:off x="1097439" y="3352800"/>
            <a:ext cx="10425669" cy="1466850"/>
            <a:chOff x="-3" y="-3"/>
            <a:chExt cx="2820" cy="924"/>
          </a:xfrm>
        </p:grpSpPr>
        <p:grpSp>
          <p:nvGrpSpPr>
            <p:cNvPr id="11418639" name="Group 15"/>
            <p:cNvGrpSpPr>
              <a:grpSpLocks/>
            </p:cNvGrpSpPr>
            <p:nvPr/>
          </p:nvGrpSpPr>
          <p:grpSpPr bwMode="auto">
            <a:xfrm>
              <a:off x="0" y="0"/>
              <a:ext cx="2814" cy="918"/>
              <a:chOff x="0" y="0"/>
              <a:chExt cx="2814" cy="918"/>
            </a:xfrm>
          </p:grpSpPr>
          <p:grpSp>
            <p:nvGrpSpPr>
              <p:cNvPr id="11418640" name="Group 16"/>
              <p:cNvGrpSpPr>
                <a:grpSpLocks/>
              </p:cNvGrpSpPr>
              <p:nvPr/>
            </p:nvGrpSpPr>
            <p:grpSpPr bwMode="auto">
              <a:xfrm>
                <a:off x="0" y="0"/>
                <a:ext cx="1094" cy="918"/>
                <a:chOff x="0" y="0"/>
                <a:chExt cx="1094" cy="918"/>
              </a:xfrm>
            </p:grpSpPr>
            <p:sp>
              <p:nvSpPr>
                <p:cNvPr id="1141864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41864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18643" name="Group 19"/>
              <p:cNvGrpSpPr>
                <a:grpSpLocks/>
              </p:cNvGrpSpPr>
              <p:nvPr/>
            </p:nvGrpSpPr>
            <p:grpSpPr bwMode="auto">
              <a:xfrm>
                <a:off x="1094" y="0"/>
                <a:ext cx="842" cy="918"/>
                <a:chOff x="1094" y="0"/>
                <a:chExt cx="842" cy="918"/>
              </a:xfrm>
            </p:grpSpPr>
            <p:sp>
              <p:nvSpPr>
                <p:cNvPr id="1141864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41864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418646" name="Group 22"/>
              <p:cNvGrpSpPr>
                <a:grpSpLocks/>
              </p:cNvGrpSpPr>
              <p:nvPr/>
            </p:nvGrpSpPr>
            <p:grpSpPr bwMode="auto">
              <a:xfrm>
                <a:off x="1936" y="0"/>
                <a:ext cx="878" cy="918"/>
                <a:chOff x="1936" y="0"/>
                <a:chExt cx="878" cy="918"/>
              </a:xfrm>
            </p:grpSpPr>
            <p:sp>
              <p:nvSpPr>
                <p:cNvPr id="1141864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41864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41864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418707" name="Group 83"/>
          <p:cNvGraphicFramePr>
            <a:graphicFrameLocks noGrp="1"/>
          </p:cNvGraphicFramePr>
          <p:nvPr>
            <p:ph type="tbl" idx="1"/>
          </p:nvPr>
        </p:nvGraphicFramePr>
        <p:xfrm>
          <a:off x="182904" y="139700"/>
          <a:ext cx="10489705" cy="4370832"/>
        </p:xfrm>
        <a:graphic>
          <a:graphicData uri="http://schemas.openxmlformats.org/drawingml/2006/table">
            <a:tbl>
              <a:tblPr/>
              <a:tblGrid>
                <a:gridCol w="3300132">
                  <a:extLst>
                    <a:ext uri="{9D8B030D-6E8A-4147-A177-3AD203B41FA5}">
                      <a16:colId xmlns:a16="http://schemas.microsoft.com/office/drawing/2014/main" val="20000"/>
                    </a:ext>
                  </a:extLst>
                </a:gridCol>
                <a:gridCol w="4950198">
                  <a:extLst>
                    <a:ext uri="{9D8B030D-6E8A-4147-A177-3AD203B41FA5}">
                      <a16:colId xmlns:a16="http://schemas.microsoft.com/office/drawing/2014/main" val="20001"/>
                    </a:ext>
                  </a:extLst>
                </a:gridCol>
                <a:gridCol w="2239375">
                  <a:extLst>
                    <a:ext uri="{9D8B030D-6E8A-4147-A177-3AD203B41FA5}">
                      <a16:colId xmlns:a16="http://schemas.microsoft.com/office/drawing/2014/main" val="20002"/>
                    </a:ext>
                  </a:extLst>
                </a:gridCol>
              </a:tblGrid>
              <a:tr h="3429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4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Ir</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paci</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4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La </a:t>
                      </a:r>
                      <a:r>
                        <a:rPr kumimoji="0" lang="en-US" sz="2800" b="0" i="0" u="none" strike="noStrike" cap="none" normalizeH="0" baseline="0" dirty="0" err="1">
                          <a:ln>
                            <a:noFill/>
                          </a:ln>
                          <a:solidFill>
                            <a:schemeClr val="tx1"/>
                          </a:solidFill>
                          <a:effectLst/>
                          <a:latin typeface="Arial" charset="0"/>
                          <a:cs typeface="Arial" charset="0"/>
                        </a:rPr>
                        <a:t>paix</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soit</a:t>
                      </a:r>
                      <a:r>
                        <a:rPr kumimoji="0" lang="en-US" sz="2800" b="0" i="0" u="none" strike="noStrike" cap="none" normalizeH="0" baseline="0" dirty="0">
                          <a:ln>
                            <a:noFill/>
                          </a:ln>
                          <a:solidFill>
                            <a:schemeClr val="tx1"/>
                          </a:solidFill>
                          <a:effectLst/>
                          <a:latin typeface="Arial" charset="0"/>
                          <a:cs typeface="Arial" charset="0"/>
                        </a:rPr>
                        <a:t> avec </a:t>
                      </a:r>
                      <a:r>
                        <a:rPr kumimoji="0" lang="en-US" sz="2800" b="0" i="0" u="none" strike="noStrike" cap="none" normalizeH="0" baseline="0" dirty="0" err="1">
                          <a:ln>
                            <a:noFill/>
                          </a:ln>
                          <a:solidFill>
                            <a:schemeClr val="tx1"/>
                          </a:solidFill>
                          <a:effectLst/>
                          <a:latin typeface="Arial" charset="0"/>
                          <a:cs typeface="Arial" charset="0"/>
                        </a:rPr>
                        <a:t>vous</a:t>
                      </a:r>
                      <a:r>
                        <a:rPr kumimoji="0" lang="en-US" sz="2800" b="0" i="0" u="none" strike="noStrike" cap="none" normalizeH="0" baseline="0" dirty="0">
                          <a:ln>
                            <a:noFill/>
                          </a:ln>
                          <a:solidFill>
                            <a:schemeClr val="tx1"/>
                          </a:solidFill>
                          <a:effectLst/>
                          <a:latin typeface="Arial"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4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t>
                      </a:r>
                      <a:r>
                        <a:rPr kumimoji="0" lang="fr-CA" sz="3600" b="0" i="0" u="sng" strike="noStrike" cap="none" normalizeH="0" baseline="0" dirty="0">
                          <a:ln>
                            <a:noFill/>
                          </a:ln>
                          <a:solidFill>
                            <a:srgbClr val="FF9933"/>
                          </a:solidFill>
                          <a:effectLst/>
                          <a:latin typeface="Times New Roman"/>
                          <a:cs typeface="Times New Roman" pitchFamily="18" charset="0"/>
                        </a:rPr>
                        <a:t>’</a:t>
                      </a:r>
                      <a:r>
                        <a:rPr kumimoji="0" lang="fr-CA" sz="3600" b="0" i="0" u="sng" strike="noStrike" cap="none" normalizeH="0" baseline="0" dirty="0">
                          <a:ln>
                            <a:noFill/>
                          </a:ln>
                          <a:solidFill>
                            <a:srgbClr val="FF9933"/>
                          </a:solidFill>
                          <a:effectLst/>
                          <a:latin typeface="Arial" charset="0"/>
                          <a:cs typeface="Times New Roman" pitchFamily="18" charset="0"/>
                        </a:rPr>
                        <a:t>Assembl</a:t>
                      </a:r>
                      <a:r>
                        <a:rPr kumimoji="0" lang="fr-CA" sz="3600" b="0" i="0" u="sng" strike="noStrike" cap="none" normalizeH="0" baseline="0" dirty="0">
                          <a:ln>
                            <a:noFill/>
                          </a:ln>
                          <a:solidFill>
                            <a:srgbClr val="FF9933"/>
                          </a:solidFill>
                          <a:effectLst/>
                          <a:latin typeface="Times New Roman"/>
                          <a:cs typeface="Times New Roman" pitchFamily="18" charset="0"/>
                        </a:rPr>
                        <a:t>ée</a:t>
                      </a:r>
                      <a:r>
                        <a:rPr kumimoji="0" lang="fr-CA" sz="3600" b="0" i="0" u="sng" strike="noStrike" cap="none" normalizeH="0" baseline="0" dirty="0">
                          <a:ln>
                            <a:noFill/>
                          </a:ln>
                          <a:solidFill>
                            <a:srgbClr val="FF9933"/>
                          </a:solidFill>
                          <a:effectLst/>
                          <a:latin typeface="Arial" charset="0"/>
                          <a:cs typeface="Times New Roman" pitchFamily="18"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avec votre esprit.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لجميعكم.</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ولروحِكَ أيضاً.</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418708" name="AutoShape 84">
            <a:hlinkClick r:id="rId2" action="ppaction://hlinksldjump" highlightClick="1"/>
          </p:cNvPr>
          <p:cNvSpPr>
            <a:spLocks noChangeArrowheads="1"/>
          </p:cNvSpPr>
          <p:nvPr/>
        </p:nvSpPr>
        <p:spPr bwMode="auto">
          <a:xfrm>
            <a:off x="5395741" y="6248400"/>
            <a:ext cx="5578647" cy="6096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80000"/>
              </a:lnSpc>
              <a:spcBef>
                <a:spcPct val="0"/>
              </a:spcBef>
            </a:pPr>
            <a:r>
              <a:rPr lang="en-US" sz="1800" b="1" dirty="0">
                <a:latin typeface="Arial" charset="0"/>
              </a:rPr>
              <a:t>Gregorian – O our Master and our Savior</a:t>
            </a:r>
          </a:p>
          <a:p>
            <a:pPr algn="ctr">
              <a:lnSpc>
                <a:spcPct val="80000"/>
              </a:lnSpc>
              <a:spcBef>
                <a:spcPct val="0"/>
              </a:spcBef>
            </a:pPr>
            <a:r>
              <a:rPr lang="ar-EG" sz="2000" b="1" dirty="0">
                <a:latin typeface="Arial" charset="0"/>
              </a:rPr>
              <a:t>أغريغورى</a:t>
            </a:r>
            <a:r>
              <a:rPr lang="en-CA" sz="2000" b="1" dirty="0">
                <a:latin typeface="Arial" charset="0"/>
              </a:rPr>
              <a:t> - </a:t>
            </a:r>
            <a:r>
              <a:rPr lang="ar-EG" sz="2000" dirty="0">
                <a:latin typeface="Arial" charset="0"/>
                <a:ea typeface="Arial Unicode MS" pitchFamily="34" charset="-128"/>
                <a:cs typeface="Arial" pitchFamily="34" charset="0"/>
              </a:rPr>
              <a:t>ياسيدَّنا ومخلصنا</a:t>
            </a:r>
            <a:endParaRPr lang="en-US" sz="2000" b="1" dirty="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96890" name="Group 154"/>
          <p:cNvGraphicFramePr>
            <a:graphicFrameLocks noGrp="1"/>
          </p:cNvGraphicFramePr>
          <p:nvPr/>
        </p:nvGraphicFramePr>
        <p:xfrm>
          <a:off x="91453" y="152400"/>
          <a:ext cx="10581159" cy="5650992"/>
        </p:xfrm>
        <a:graphic>
          <a:graphicData uri="http://schemas.openxmlformats.org/drawingml/2006/table">
            <a:tbl>
              <a:tblPr/>
              <a:tblGrid>
                <a:gridCol w="3467775">
                  <a:extLst>
                    <a:ext uri="{9D8B030D-6E8A-4147-A177-3AD203B41FA5}">
                      <a16:colId xmlns:a16="http://schemas.microsoft.com/office/drawing/2014/main" val="20000"/>
                    </a:ext>
                  </a:extLst>
                </a:gridCol>
                <a:gridCol w="4131106">
                  <a:extLst>
                    <a:ext uri="{9D8B030D-6E8A-4147-A177-3AD203B41FA5}">
                      <a16:colId xmlns:a16="http://schemas.microsoft.com/office/drawing/2014/main" val="20001"/>
                    </a:ext>
                  </a:extLst>
                </a:gridCol>
                <a:gridCol w="2982278">
                  <a:extLst>
                    <a:ext uri="{9D8B030D-6E8A-4147-A177-3AD203B41FA5}">
                      <a16:colId xmlns:a16="http://schemas.microsoft.com/office/drawing/2014/main" val="20002"/>
                    </a:ext>
                  </a:extLst>
                </a:gridCol>
              </a:tblGrid>
              <a:tr h="142875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Palin on </a:t>
                      </a:r>
                      <a:r>
                        <a:rPr kumimoji="0" lang="en-US" sz="2400" b="0" i="0" u="none" strike="noStrike" cap="none" normalizeH="0" baseline="0" dirty="0" err="1">
                          <a:ln>
                            <a:noFill/>
                          </a:ln>
                          <a:solidFill>
                            <a:schemeClr val="tx1"/>
                          </a:solidFill>
                          <a:effectLst/>
                          <a:latin typeface="Coptic1" pitchFamily="2" charset="0"/>
                          <a:cs typeface="Arial" charset="0"/>
                        </a:rPr>
                        <a:t>marenseph~mot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n~totf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pipan-tokratwr</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m~Pen</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pencwt</a:t>
                      </a:r>
                      <a:r>
                        <a:rPr kumimoji="0" lang="en-US" sz="2400" b="0" i="0" u="none" strike="noStrike" cap="none" normalizeH="0" baseline="0" dirty="0">
                          <a:ln>
                            <a:noFill/>
                          </a:ln>
                          <a:solidFill>
                            <a:schemeClr val="tx1"/>
                          </a:solidFill>
                          <a:effectLst/>
                          <a:latin typeface="Coptic1" pitchFamily="2" charset="0"/>
                          <a:cs typeface="Arial" charset="0"/>
                        </a:rPr>
                        <a:t>/r I/</a:t>
                      </a:r>
                      <a:r>
                        <a:rPr kumimoji="0" lang="en-US" sz="2400" b="0" i="0" u="none" strike="noStrike" cap="none" normalizeH="0" baseline="0" dirty="0" err="1">
                          <a:ln>
                            <a:noFill/>
                          </a:ln>
                          <a:solidFill>
                            <a:schemeClr val="tx1"/>
                          </a:solidFill>
                          <a:effectLst/>
                          <a:latin typeface="Coptic1" pitchFamily="2" charset="0"/>
                          <a:cs typeface="Arial" charset="0"/>
                        </a:rPr>
                        <a:t>couc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Pi,~rictoc</a:t>
                      </a:r>
                      <a:r>
                        <a:rPr kumimoji="0" lang="en-US" sz="2400" b="0" i="0" u="none" strike="noStrike" cap="none" normalizeH="0" baseline="0" dirty="0">
                          <a:ln>
                            <a:noFill/>
                          </a:ln>
                          <a:solidFill>
                            <a:schemeClr val="tx1"/>
                          </a:solidFill>
                          <a:effectLst/>
                          <a:latin typeface="Coptic1" pitchFamily="2" charset="0"/>
                          <a:cs typeface="Arial" charset="0"/>
                        </a:rPr>
                        <a:t>. Je </a:t>
                      </a:r>
                      <a:r>
                        <a:rPr kumimoji="0" lang="en-US" sz="2400" b="0" i="0" u="none" strike="noStrike" cap="none" normalizeH="0" baseline="0" dirty="0" err="1">
                          <a:ln>
                            <a:noFill/>
                          </a:ln>
                          <a:solidFill>
                            <a:schemeClr val="tx1"/>
                          </a:solidFill>
                          <a:effectLst/>
                          <a:latin typeface="Coptic1" pitchFamily="2" charset="0"/>
                          <a:cs typeface="Arial" charset="0"/>
                        </a:rPr>
                        <a:t>fy~renerp~emp~sa</a:t>
                      </a:r>
                      <a:r>
                        <a:rPr kumimoji="0" lang="en-US" sz="2400" b="0" i="0" u="none" strike="noStrike" cap="none" normalizeH="0" baseline="0" dirty="0">
                          <a:ln>
                            <a:noFill/>
                          </a:ln>
                          <a:solidFill>
                            <a:schemeClr val="tx1"/>
                          </a:solidFill>
                          <a:effectLst/>
                          <a:latin typeface="Coptic1" pitchFamily="2" charset="0"/>
                          <a:cs typeface="Arial" charset="0"/>
                        </a:rPr>
                        <a:t> on ]</a:t>
                      </a:r>
                      <a:r>
                        <a:rPr kumimoji="0" lang="en-US" sz="2400" b="0" i="0" u="none" strike="noStrike" cap="none" normalizeH="0" baseline="0" dirty="0" err="1">
                          <a:ln>
                            <a:noFill/>
                          </a:ln>
                          <a:solidFill>
                            <a:schemeClr val="tx1"/>
                          </a:solidFill>
                          <a:effectLst/>
                          <a:latin typeface="Coptic1" pitchFamily="2" charset="0"/>
                          <a:cs typeface="Arial" charset="0"/>
                        </a:rPr>
                        <a:t>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e~o~hi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e~raten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qen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paima</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e~fai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n~nenjij</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e~p~swi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ersemsi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m~pefran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Rendons grâce aussi à Dieu Tout-Puissant, Père de notre Seigneur, Dieu et Sauveur Jésus Christ, car Il nous a rendu dignes maintenant de nous tenir debout en ce saint lieu, d’élever les mains et de servir Son saint nom. </a:t>
                      </a:r>
                      <a:endParaRPr kumimoji="0" lang="ar-EG" sz="28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وأيضاً فلنشكر الله ضابط الكل أبا ربَنا وإلهنا ومُخلصنا يسوع المسيح لأنه جَعَلنَا أهلاً الآن أن نقفَ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هذا الموضِع المقدس ونرفع أيدينا إلى فوق ونخدُم اسمَهُ القدوس.</a:t>
                      </a:r>
                      <a:endParaRPr kumimoji="0" lang="en-US" sz="3200" b="0" i="0" u="none" strike="noStrike" cap="none" normalizeH="0" baseline="0" dirty="0">
                        <a:ln>
                          <a:noFill/>
                        </a:ln>
                        <a:solidFill>
                          <a:schemeClr val="tx1"/>
                        </a:solidFill>
                        <a:effectLst/>
                        <a:latin typeface="Arial" charset="0"/>
                        <a:cs typeface="Arial" charset="0"/>
                      </a:endParaRPr>
                    </a:p>
                    <a:p>
                      <a:pPr algn="just"/>
                      <a:endParaRPr lang="fr-FR" dirty="0"/>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19700" name="Group 52"/>
          <p:cNvGraphicFramePr>
            <a:graphicFrameLocks noGrp="1"/>
          </p:cNvGraphicFramePr>
          <p:nvPr/>
        </p:nvGraphicFramePr>
        <p:xfrm>
          <a:off x="91453" y="152400"/>
          <a:ext cx="10882935" cy="4094784"/>
        </p:xfrm>
        <a:graphic>
          <a:graphicData uri="http://schemas.openxmlformats.org/drawingml/2006/table">
            <a:tbl>
              <a:tblPr/>
              <a:tblGrid>
                <a:gridCol w="3475223">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142875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Nyof</a:t>
                      </a:r>
                      <a:r>
                        <a:rPr kumimoji="0" lang="en-US" sz="2800" b="0" i="0" u="none" strike="noStrike" cap="none" normalizeH="0" baseline="0" dirty="0">
                          <a:ln>
                            <a:noFill/>
                          </a:ln>
                          <a:solidFill>
                            <a:schemeClr val="tx1"/>
                          </a:solidFill>
                          <a:effectLst/>
                          <a:latin typeface="Coptic1" pitchFamily="2" charset="0"/>
                          <a:cs typeface="Arial" charset="0"/>
                        </a:rPr>
                        <a:t> on </a:t>
                      </a:r>
                      <a:r>
                        <a:rPr kumimoji="0" lang="en-US" sz="2800" b="0" i="0" u="none" strike="noStrike" cap="none" normalizeH="0" baseline="0" dirty="0" err="1">
                          <a:ln>
                            <a:noFill/>
                          </a:ln>
                          <a:solidFill>
                            <a:schemeClr val="tx1"/>
                          </a:solidFill>
                          <a:effectLst/>
                          <a:latin typeface="Coptic1" pitchFamily="2" charset="0"/>
                          <a:cs typeface="Arial" charset="0"/>
                        </a:rPr>
                        <a:t>maren</a:t>
                      </a:r>
                      <a:r>
                        <a:rPr kumimoji="0" lang="en-US" sz="2800" b="0" i="0" u="none" strike="noStrike" cap="none" normalizeH="0" baseline="0" dirty="0">
                          <a:ln>
                            <a:noFill/>
                          </a:ln>
                          <a:solidFill>
                            <a:schemeClr val="tx1"/>
                          </a:solidFill>
                          <a:effectLst/>
                          <a:latin typeface="Coptic1" pitchFamily="2" charset="0"/>
                          <a:cs typeface="Arial" charset="0"/>
                        </a:rPr>
                        <a:t>]ho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hopwc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n~tefaiten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n~emp~sa</a:t>
                      </a:r>
                      <a:r>
                        <a:rPr kumimoji="0" lang="en-US" sz="2800" b="0" i="0" u="none" strike="noStrike" cap="none" normalizeH="0" baseline="0" dirty="0">
                          <a:ln>
                            <a:noFill/>
                          </a:ln>
                          <a:solidFill>
                            <a:schemeClr val="tx1"/>
                          </a:solidFill>
                          <a:effectLst/>
                          <a:latin typeface="Coptic1" pitchFamily="2" charset="0"/>
                          <a:cs typeface="Arial" charset="0"/>
                        </a:rPr>
                        <a:t> n~]met-</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meta~lum</a:t>
                      </a:r>
                      <a:r>
                        <a:rPr kumimoji="0" lang="en-US" sz="28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nefmuct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n~aymou</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CA" sz="2400" b="0" i="0" u="none" strike="noStrike" cap="none" normalizeH="0" baseline="0" dirty="0">
                        <a:ln>
                          <a:noFill/>
                        </a:ln>
                        <a:solidFill>
                          <a:schemeClr val="tx1"/>
                        </a:solidFill>
                        <a:effectLst/>
                        <a:latin typeface="Coptic1" pitchFamily="2"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Supplions-le encore qu’Il nous rende digne de participer et d’offrir ses sacrements divins et immortels.</a:t>
                      </a:r>
                      <a:endParaRPr kumimoji="0" lang="ar-EG" sz="2800" b="0" i="0" u="none" strike="noStrike" cap="none" normalizeH="0" baseline="0" dirty="0">
                        <a:ln>
                          <a:noFill/>
                        </a:ln>
                        <a:solidFill>
                          <a:schemeClr val="tx1"/>
                        </a:solidFill>
                        <a:effectLst/>
                        <a:latin typeface="Arial" charset="0"/>
                        <a:cs typeface="Arial" charset="0"/>
                      </a:endParaRPr>
                    </a:p>
                  </a:txBody>
                  <a:tcPr marL="129619" marR="129619" marT="54000" marB="54000"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هو أيضاً فلنسألهُ أن يجعَلنَا مُستحقين لشركة وصُعُود أسرارهِ الإلهية غير </a:t>
                      </a:r>
                      <a:r>
                        <a:rPr kumimoji="0" lang="ar-SA" sz="3600" b="0" i="0" u="none" strike="noStrike" cap="none" normalizeH="0" baseline="0" dirty="0" err="1">
                          <a:ln>
                            <a:noFill/>
                          </a:ln>
                          <a:solidFill>
                            <a:schemeClr val="tx1"/>
                          </a:solidFill>
                          <a:effectLst/>
                          <a:latin typeface="Arial" charset="0"/>
                          <a:cs typeface="Arial" charset="0"/>
                        </a:rPr>
                        <a:t>المائتة</a:t>
                      </a:r>
                      <a:r>
                        <a:rPr kumimoji="0" lang="ar-S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algn="just"/>
                      <a:endParaRPr lang="fr-FR" sz="2000" dirty="0"/>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8866" name="Group 82"/>
          <p:cNvGraphicFramePr>
            <a:graphicFrameLocks noGrp="1"/>
          </p:cNvGraphicFramePr>
          <p:nvPr/>
        </p:nvGraphicFramePr>
        <p:xfrm>
          <a:off x="274359" y="152400"/>
          <a:ext cx="10398250" cy="5413248"/>
        </p:xfrm>
        <a:graphic>
          <a:graphicData uri="http://schemas.openxmlformats.org/drawingml/2006/table">
            <a:tbl>
              <a:tblPr/>
              <a:tblGrid>
                <a:gridCol w="3308534">
                  <a:extLst>
                    <a:ext uri="{9D8B030D-6E8A-4147-A177-3AD203B41FA5}">
                      <a16:colId xmlns:a16="http://schemas.microsoft.com/office/drawing/2014/main" val="20000"/>
                    </a:ext>
                  </a:extLst>
                </a:gridCol>
                <a:gridCol w="4962801">
                  <a:extLst>
                    <a:ext uri="{9D8B030D-6E8A-4147-A177-3AD203B41FA5}">
                      <a16:colId xmlns:a16="http://schemas.microsoft.com/office/drawing/2014/main" val="20001"/>
                    </a:ext>
                  </a:extLst>
                </a:gridCol>
                <a:gridCol w="2126915">
                  <a:extLst>
                    <a:ext uri="{9D8B030D-6E8A-4147-A177-3AD203B41FA5}">
                      <a16:colId xmlns:a16="http://schemas.microsoft.com/office/drawing/2014/main" val="20002"/>
                    </a:ext>
                  </a:extLst>
                </a:gridCol>
              </a:tblGrid>
              <a:tr h="32766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44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Am/n.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Picwma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Amen.</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endParaRPr kumimoji="0" lang="en-US" sz="34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Le corps sacré.</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endParaRPr kumimoji="0" lang="ar-EG" sz="3600" b="0" i="0" u="sng" strike="noStrike" cap="none" normalizeH="0" baseline="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حقاً.</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4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الجَسد المُقدّس</a:t>
                      </a:r>
                      <a:r>
                        <a:rPr kumimoji="0" lang="ar-SA" sz="3200" b="0" i="0" u="none" strike="noStrike" cap="none" normalizeH="0" baseline="0">
                          <a:ln>
                            <a:noFill/>
                          </a:ln>
                          <a:solidFill>
                            <a:schemeClr val="tx1"/>
                          </a:solidFill>
                          <a:effectLst/>
                          <a:latin typeface="Arial" charset="0"/>
                          <a:cs typeface="Arial" charset="0"/>
                        </a:rPr>
                        <a:t>.</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 :</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Tenouwst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m~pekcwma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adorons Ton corps sacré.</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نسجُدُ لجَسدِكَ المُقدّس.</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3411330" name="Rectangle 2"/>
          <p:cNvSpPr>
            <a:spLocks noGrp="1" noChangeArrowheads="1"/>
          </p:cNvSpPr>
          <p:nvPr>
            <p:ph type="title"/>
          </p:nvPr>
        </p:nvSpPr>
        <p:spPr>
          <a:xfrm>
            <a:off x="731626" y="0"/>
            <a:ext cx="9328230" cy="762000"/>
          </a:xfrm>
          <a:solidFill>
            <a:srgbClr val="800000"/>
          </a:solidFill>
          <a:ln/>
        </p:spPr>
        <p:txBody>
          <a:bodyPr/>
          <a:lstStyle/>
          <a:p>
            <a:r>
              <a:rPr lang="en-US" sz="5400" dirty="0">
                <a:solidFill>
                  <a:schemeClr val="tx1"/>
                </a:solidFill>
                <a:latin typeface="Arial" charset="0"/>
                <a:cs typeface="Arial" charset="0"/>
              </a:rPr>
              <a:t>Menu</a:t>
            </a:r>
          </a:p>
        </p:txBody>
      </p:sp>
      <p:graphicFrame>
        <p:nvGraphicFramePr>
          <p:cNvPr id="13411565" name="Group 237"/>
          <p:cNvGraphicFramePr>
            <a:graphicFrameLocks noGrp="1"/>
          </p:cNvGraphicFramePr>
          <p:nvPr>
            <p:ph sz="half" idx="2"/>
          </p:nvPr>
        </p:nvGraphicFramePr>
        <p:xfrm>
          <a:off x="0" y="850901"/>
          <a:ext cx="10974388" cy="6011105"/>
        </p:xfrm>
        <a:graphic>
          <a:graphicData uri="http://schemas.openxmlformats.org/drawingml/2006/table">
            <a:tbl>
              <a:tblPr/>
              <a:tblGrid>
                <a:gridCol w="4464062">
                  <a:extLst>
                    <a:ext uri="{9D8B030D-6E8A-4147-A177-3AD203B41FA5}">
                      <a16:colId xmlns:a16="http://schemas.microsoft.com/office/drawing/2014/main" val="20000"/>
                    </a:ext>
                  </a:extLst>
                </a:gridCol>
                <a:gridCol w="4185890">
                  <a:extLst>
                    <a:ext uri="{9D8B030D-6E8A-4147-A177-3AD203B41FA5}">
                      <a16:colId xmlns:a16="http://schemas.microsoft.com/office/drawing/2014/main" val="20001"/>
                    </a:ext>
                  </a:extLst>
                </a:gridCol>
                <a:gridCol w="2324436">
                  <a:extLst>
                    <a:ext uri="{9D8B030D-6E8A-4147-A177-3AD203B41FA5}">
                      <a16:colId xmlns:a16="http://schemas.microsoft.com/office/drawing/2014/main" val="20002"/>
                    </a:ext>
                  </a:extLst>
                </a:gridCol>
              </a:tblGrid>
              <a:tr h="381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dirty="0">
                          <a:ln>
                            <a:noFill/>
                          </a:ln>
                          <a:solidFill>
                            <a:srgbClr val="FFFF99"/>
                          </a:solidFill>
                          <a:effectLst/>
                          <a:latin typeface="Arial" charset="0"/>
                          <a:cs typeface="Arial" charset="0"/>
                          <a:hlinkClick r:id="rId2" action="ppaction://hlinksldjump"/>
                        </a:rPr>
                        <a:t>Répons de l’évangile</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 action="ppaction://hlinksldjump"/>
                        </a:rPr>
                        <a:t>مرد الانجيل</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82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dirty="0">
                          <a:ln>
                            <a:noFill/>
                          </a:ln>
                          <a:solidFill>
                            <a:srgbClr val="FFFF99"/>
                          </a:solidFill>
                          <a:effectLst/>
                          <a:latin typeface="Arial" charset="0"/>
                          <a:cs typeface="Arial" charset="0"/>
                          <a:hlinkClick r:id="rId3" action="ppaction://hlinksldjump"/>
                        </a:rPr>
                        <a:t>Les trois grandes oraisons</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1700" b="1" i="0" u="none" strike="noStrike" cap="none" normalizeH="0" baseline="0">
                          <a:ln>
                            <a:noFill/>
                          </a:ln>
                          <a:solidFill>
                            <a:srgbClr val="FFFF99"/>
                          </a:solidFill>
                          <a:effectLst/>
                          <a:latin typeface="Arial" charset="0"/>
                          <a:cs typeface="Arial" charset="0"/>
                          <a:hlinkClick r:id="rId3" action="ppaction://hlinksldjump"/>
                        </a:rPr>
                        <a:t>الأواشى الثلاثة الكبار</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dirty="0">
                          <a:ln>
                            <a:noFill/>
                          </a:ln>
                          <a:solidFill>
                            <a:srgbClr val="FFFF99"/>
                          </a:solidFill>
                          <a:effectLst/>
                          <a:latin typeface="Arial" charset="0"/>
                          <a:cs typeface="Arial" charset="0"/>
                          <a:hlinkClick r:id="rId4" action="ppaction://hlinksldjump"/>
                        </a:rPr>
                        <a:t>Le Credo</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4" action="ppaction://hlinksldjump"/>
                        </a:rPr>
                        <a:t>قانون الايمان</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900" b="1" i="0" u="none" strike="noStrike" cap="none" normalizeH="0" baseline="0" dirty="0">
                          <a:ln>
                            <a:noFill/>
                          </a:ln>
                          <a:solidFill>
                            <a:schemeClr val="tx1"/>
                          </a:solidFill>
                          <a:effectLst/>
                          <a:latin typeface="Arial" charset="0"/>
                          <a:cs typeface="Arial" charset="0"/>
                        </a:rPr>
                        <a:t>          ST. BASILE</a:t>
                      </a:r>
                    </a:p>
                  </a:txBody>
                  <a:tcPr marL="108016" marR="108016" marT="46800" marB="46800" anchor="ctr" horzOverflow="overflow">
                    <a:lnL cap="flat">
                      <a:noFill/>
                    </a:lnL>
                    <a:lnR>
                      <a:noFill/>
                    </a:lnR>
                    <a:lnT>
                      <a:noFill/>
                    </a:lnT>
                    <a:lnB>
                      <a:noFill/>
                    </a:lnB>
                    <a:lnTlToBr>
                      <a:noFill/>
                    </a:lnTlToBr>
                    <a:lnBlToTr>
                      <a:noFill/>
                    </a:lnBlToTr>
                    <a:solidFill>
                      <a:srgbClr val="80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900" b="1" i="0" u="none" strike="noStrike" cap="none" normalizeH="0" baseline="0" dirty="0">
                          <a:ln>
                            <a:noFill/>
                          </a:ln>
                          <a:solidFill>
                            <a:schemeClr val="tx1"/>
                          </a:solidFill>
                          <a:effectLst/>
                          <a:latin typeface="Arial" charset="0"/>
                          <a:cs typeface="Arial" charset="0"/>
                        </a:rPr>
                        <a:t>     ST. GREGOIRE</a:t>
                      </a:r>
                    </a:p>
                  </a:txBody>
                  <a:tcPr marL="108016" marR="108016" marT="46800" marB="46800" anchor="ctr" horzOverflow="overflow">
                    <a:lnL>
                      <a:noFill/>
                    </a:lnL>
                    <a:lnR>
                      <a:noFill/>
                    </a:lnR>
                    <a:lnT>
                      <a:noFill/>
                    </a:lnT>
                    <a:lnB>
                      <a:noFill/>
                    </a:lnB>
                    <a:lnTlToBr>
                      <a:noFill/>
                    </a:lnTlToBr>
                    <a:lnBlToTr>
                      <a:noFill/>
                    </a:lnBlToTr>
                    <a:solidFill>
                      <a:srgbClr val="80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900" b="1" i="0" u="none" strike="noStrike" cap="none" normalizeH="0" baseline="0">
                          <a:ln>
                            <a:noFill/>
                          </a:ln>
                          <a:solidFill>
                            <a:schemeClr val="tx1"/>
                          </a:solidFill>
                          <a:effectLst/>
                          <a:latin typeface="Arial" charset="0"/>
                          <a:cs typeface="Arial" charset="0"/>
                        </a:rPr>
                        <a:t>       ST. CYRIL</a:t>
                      </a:r>
                    </a:p>
                  </a:txBody>
                  <a:tcPr marL="108016" marR="108016" marT="46800" marB="46800" anchor="ctr" horzOverflow="overflow">
                    <a:lnL>
                      <a:noFill/>
                    </a:lnL>
                    <a:lnR cap="flat">
                      <a:noFill/>
                    </a:lnR>
                    <a:lnT>
                      <a:noFill/>
                    </a:lnT>
                    <a:lnB>
                      <a:noFill/>
                    </a:lnB>
                    <a:lnTlToBr>
                      <a:noFill/>
                    </a:lnTlToBr>
                    <a:lnBlToTr>
                      <a:noFill/>
                    </a:lnBlToTr>
                    <a:solidFill>
                      <a:srgbClr val="800000"/>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dirty="0">
                          <a:ln>
                            <a:noFill/>
                          </a:ln>
                          <a:solidFill>
                            <a:srgbClr val="FFFF99"/>
                          </a:solidFill>
                          <a:effectLst/>
                          <a:latin typeface="Arial" charset="0"/>
                          <a:cs typeface="Arial" charset="0"/>
                          <a:hlinkClick r:id="rId5" action="ppaction://hlinksldjump"/>
                        </a:rPr>
                        <a:t>Reconciliation Prayer Menu</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dirty="0">
                          <a:ln>
                            <a:noFill/>
                          </a:ln>
                          <a:solidFill>
                            <a:srgbClr val="FFFF99"/>
                          </a:solidFill>
                          <a:effectLst/>
                          <a:latin typeface="Arial" charset="0"/>
                          <a:cs typeface="Arial" charset="0"/>
                          <a:hlinkClick r:id="rId5" action="ppaction://hlinksldjump"/>
                        </a:rPr>
                        <a:t>Menu - Prières de réconciliation</a:t>
                      </a:r>
                      <a:endParaRPr kumimoji="0" lang="en-CA" sz="1700" b="0" i="0" u="none" strike="noStrike" cap="none" normalizeH="0" baseline="0" dirty="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5" action="ppaction://hlinksldjump"/>
                        </a:rPr>
                        <a:t>فهرس صلوات الصلح</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err="1">
                          <a:ln>
                            <a:noFill/>
                          </a:ln>
                          <a:solidFill>
                            <a:srgbClr val="FFFF99"/>
                          </a:solidFill>
                          <a:effectLst/>
                          <a:latin typeface="Arial" charset="0"/>
                          <a:cs typeface="Arial" charset="0"/>
                          <a:hlinkClick r:id="rId6" action="ppaction://hlinksldjump"/>
                        </a:rPr>
                        <a:t>L’anaphora</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7" action="ppaction://hlinksldjump"/>
                        </a:rPr>
                        <a:t>L’anaphore</a:t>
                      </a:r>
                      <a:endParaRPr kumimoji="0" lang="en-CA" sz="1700" b="0" i="0" u="none" strike="noStrike" cap="none" normalizeH="0" baseline="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8" action="ppaction://hlinksldjump"/>
                        </a:rPr>
                        <a:t>الصعيدة</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1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rgbClr val="FFFF99"/>
                          </a:solidFill>
                          <a:effectLst/>
                          <a:latin typeface="Arial" charset="0"/>
                          <a:cs typeface="Arial" charset="0"/>
                          <a:hlinkClick r:id="rId9" action="ppaction://hlinksldjump"/>
                        </a:rPr>
                        <a:t>Agios, Agios, Agios</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dirty="0">
                          <a:ln>
                            <a:noFill/>
                          </a:ln>
                          <a:solidFill>
                            <a:srgbClr val="FFFF99"/>
                          </a:solidFill>
                          <a:effectLst/>
                          <a:latin typeface="Arial" charset="0"/>
                          <a:cs typeface="Arial" charset="0"/>
                          <a:hlinkClick r:id="rId10" action="ppaction://hlinksldjump"/>
                        </a:rPr>
                        <a:t>Saint, Saint, Saint</a:t>
                      </a:r>
                      <a:endParaRPr kumimoji="0" lang="en-CA" sz="1700" b="0" i="0" u="none" strike="noStrike" cap="none" normalizeH="0" baseline="0" dirty="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11" action="ppaction://hlinksldjump"/>
                        </a:rPr>
                        <a:t>اجيوس اجيوس اجيوس</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a:ln>
                            <a:noFill/>
                          </a:ln>
                          <a:solidFill>
                            <a:srgbClr val="FFFF99"/>
                          </a:solidFill>
                          <a:effectLst/>
                          <a:latin typeface="Arial" charset="0"/>
                          <a:cs typeface="Arial" charset="0"/>
                          <a:hlinkClick r:id="rId12" action="ppaction://hlinksldjump"/>
                        </a:rPr>
                        <a:t>Institution Narrative</a:t>
                      </a:r>
                      <a:r>
                        <a:rPr kumimoji="0" lang="en-CA" sz="1700" b="1" i="0" u="none" strike="noStrike" cap="none" normalizeH="0" baseline="0" dirty="0">
                          <a:ln>
                            <a:noFill/>
                          </a:ln>
                          <a:solidFill>
                            <a:srgbClr val="FFFF99"/>
                          </a:solidFill>
                          <a:effectLst/>
                          <a:latin typeface="Arial" charset="0"/>
                          <a:cs typeface="Arial" charset="0"/>
                        </a:rPr>
                        <a:t> </a:t>
                      </a: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13" action="ppaction://hlinksldjump"/>
                        </a:rPr>
                        <a:t>Institution narrative</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14" action="ppaction://hlinksldjump"/>
                        </a:rPr>
                        <a:t>الصلوات التأسيسية</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a:ln>
                            <a:noFill/>
                          </a:ln>
                          <a:solidFill>
                            <a:srgbClr val="FFFF99"/>
                          </a:solidFill>
                          <a:effectLst/>
                          <a:latin typeface="Arial" charset="0"/>
                          <a:cs typeface="Arial" charset="0"/>
                          <a:hlinkClick r:id="rId15" action="ppaction://hlinksldjump"/>
                        </a:rPr>
                        <a:t>Les Sept petites </a:t>
                      </a:r>
                      <a:r>
                        <a:rPr kumimoji="0" lang="en-US" sz="1700" b="1" i="0" u="none" strike="noStrike" cap="none" normalizeH="0" baseline="0" dirty="0" err="1">
                          <a:ln>
                            <a:noFill/>
                          </a:ln>
                          <a:solidFill>
                            <a:srgbClr val="FFFF99"/>
                          </a:solidFill>
                          <a:effectLst/>
                          <a:latin typeface="Arial" charset="0"/>
                          <a:cs typeface="Arial" charset="0"/>
                          <a:hlinkClick r:id="rId15" action="ppaction://hlinksldjump"/>
                        </a:rPr>
                        <a:t>oraisons</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16" action="ppaction://hlinksldjump"/>
                        </a:rPr>
                        <a:t>Les sept petites oraisons</a:t>
                      </a:r>
                      <a:r>
                        <a:rPr kumimoji="0" lang="fr-CA" sz="1700" b="1" i="0" u="none" strike="noStrike" cap="none" normalizeH="0" baseline="0">
                          <a:ln>
                            <a:noFill/>
                          </a:ln>
                          <a:solidFill>
                            <a:srgbClr val="FFFF99"/>
                          </a:solidFill>
                          <a:effectLst/>
                          <a:latin typeface="Arial" charset="0"/>
                          <a:cs typeface="Arial" charset="0"/>
                        </a:rPr>
                        <a:t> </a:t>
                      </a:r>
                      <a:endParaRPr kumimoji="0" lang="en-CA" sz="1700" b="0" i="0" u="none" strike="noStrike" cap="none" normalizeH="0" baseline="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1700" b="1" i="0" u="none" strike="noStrike" cap="none" normalizeH="0" baseline="0">
                          <a:ln>
                            <a:noFill/>
                          </a:ln>
                          <a:solidFill>
                            <a:srgbClr val="FFFF99"/>
                          </a:solidFill>
                          <a:effectLst/>
                          <a:latin typeface="Arial" charset="0"/>
                          <a:cs typeface="Arial" charset="0"/>
                          <a:hlinkClick r:id="rId17" action="ppaction://hlinksldjump"/>
                        </a:rPr>
                        <a:t>ال</a:t>
                      </a:r>
                      <a:r>
                        <a:rPr kumimoji="0" lang="ar-EG" sz="1700" b="1" i="0" u="none" strike="noStrike" cap="none" normalizeH="0" baseline="0">
                          <a:ln>
                            <a:noFill/>
                          </a:ln>
                          <a:solidFill>
                            <a:srgbClr val="FFFF99"/>
                          </a:solidFill>
                          <a:effectLst/>
                          <a:latin typeface="Arial" charset="0"/>
                          <a:cs typeface="Arial" charset="0"/>
                          <a:hlinkClick r:id="rId17" action="ppaction://hlinksldjump"/>
                        </a:rPr>
                        <a:t>سبع أواشى الصغار</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41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dirty="0" err="1">
                          <a:ln>
                            <a:noFill/>
                          </a:ln>
                          <a:solidFill>
                            <a:srgbClr val="FFFF99"/>
                          </a:solidFill>
                          <a:effectLst/>
                          <a:latin typeface="Arial" charset="0"/>
                          <a:cs typeface="Arial" charset="0"/>
                          <a:hlinkClick r:id="rId18" action="ppaction://hlinksldjump"/>
                        </a:rPr>
                        <a:t>Commemoration</a:t>
                      </a:r>
                      <a:r>
                        <a:rPr kumimoji="0" lang="fr-CA" sz="1700" b="1" i="0" u="none" strike="noStrike" cap="none" normalizeH="0" baseline="0" dirty="0">
                          <a:ln>
                            <a:noFill/>
                          </a:ln>
                          <a:solidFill>
                            <a:srgbClr val="FFFF99"/>
                          </a:solidFill>
                          <a:effectLst/>
                          <a:latin typeface="Arial" charset="0"/>
                          <a:cs typeface="Arial" charset="0"/>
                          <a:hlinkClick r:id="rId18" action="ppaction://hlinksldjump"/>
                        </a:rPr>
                        <a:t> des Saints</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19" action="ppaction://hlinksldjump"/>
                        </a:rPr>
                        <a:t>La commémoration des saints</a:t>
                      </a:r>
                      <a:endParaRPr kumimoji="0" lang="en-CA" sz="1700" b="0" i="0" u="none" strike="noStrike" cap="none" normalizeH="0" baseline="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0" action="ppaction://hlinksldjump"/>
                        </a:rPr>
                        <a:t>مجمع القديسين</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1" action="ppaction://hlinksldjump"/>
                        </a:rPr>
                        <a:t>Introduction to the Fraction</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22" action="ppaction://hlinksldjump"/>
                        </a:rPr>
                        <a:t>Introduction de la fraction</a:t>
                      </a:r>
                      <a:endParaRPr kumimoji="0" lang="en-CA" sz="1700" b="0" i="0" u="none" strike="noStrike" cap="none" normalizeH="0" baseline="0">
                        <a:ln>
                          <a:noFill/>
                        </a:ln>
                        <a:solidFill>
                          <a:schemeClr val="tx1"/>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3" action="ppaction://hlinksldjump"/>
                        </a:rPr>
                        <a:t>مقدمة القسمة</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4" action="ppaction://hlinksldjump"/>
                        </a:rPr>
                        <a:t>Fractions Menu</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1700" b="1" i="0" u="none" strike="noStrike" cap="none" normalizeH="0" baseline="0">
                          <a:ln>
                            <a:noFill/>
                          </a:ln>
                          <a:solidFill>
                            <a:srgbClr val="FFFF99"/>
                          </a:solidFill>
                          <a:effectLst/>
                          <a:latin typeface="Arial" charset="0"/>
                          <a:cs typeface="Arial" charset="0"/>
                          <a:hlinkClick r:id="rId24" action="ppaction://hlinksldjump"/>
                        </a:rPr>
                        <a:t>Menu - Fractions</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4" action="ppaction://hlinksldjump"/>
                        </a:rPr>
                        <a:t>فهرس صلوات القسم</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1"/>
                  </a:ext>
                </a:extLst>
              </a:tr>
              <a:tr h="382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dirty="0">
                          <a:ln>
                            <a:noFill/>
                          </a:ln>
                          <a:solidFill>
                            <a:srgbClr val="FFFF99"/>
                          </a:solidFill>
                          <a:effectLst/>
                          <a:latin typeface="Arial" charset="0"/>
                          <a:cs typeface="Arial" charset="0"/>
                          <a:hlinkClick r:id="rId25" action="ppaction://hlinksldjump"/>
                        </a:rPr>
                        <a:t>La Confession</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6" action="ppaction://hlinksldjump"/>
                        </a:rPr>
                        <a:t>La confession</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5" action="ppaction://hlinksldjump"/>
                        </a:rPr>
                        <a:t>الأعتراف</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2"/>
                  </a:ext>
                </a:extLst>
              </a:tr>
              <a:tr h="298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7" action="ppaction://hlinksldjump"/>
                        </a:rPr>
                        <a:t>Communion Hymns</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7" action="ppaction://hlinksldjump"/>
                        </a:rPr>
                        <a:t>Chants pendant la communion</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a:ln>
                            <a:noFill/>
                          </a:ln>
                          <a:solidFill>
                            <a:srgbClr val="FFFF99"/>
                          </a:solidFill>
                          <a:effectLst/>
                          <a:latin typeface="Arial" charset="0"/>
                          <a:cs typeface="Arial" charset="0"/>
                          <a:hlinkClick r:id="rId27" action="ppaction://hlinksldjump"/>
                        </a:rPr>
                        <a:t>الحان التوزيع</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384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8" action="ppaction://hlinksldjump"/>
                        </a:rPr>
                        <a:t>The End of Service Hymn</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700" b="1" i="0" u="none" strike="noStrike" cap="none" normalizeH="0" baseline="0">
                          <a:ln>
                            <a:noFill/>
                          </a:ln>
                          <a:solidFill>
                            <a:srgbClr val="FFFF99"/>
                          </a:solidFill>
                          <a:effectLst/>
                          <a:latin typeface="Arial" charset="0"/>
                          <a:cs typeface="Arial" charset="0"/>
                          <a:hlinkClick r:id="rId28" action="ppaction://hlinksldjump"/>
                        </a:rPr>
                        <a:t>Chant final</a:t>
                      </a:r>
                      <a:endParaRPr kumimoji="0" lang="en-CA" sz="1700" b="1" i="0" u="none" strike="noStrike" cap="none" normalizeH="0" baseline="0">
                        <a:ln>
                          <a:noFill/>
                        </a:ln>
                        <a:solidFill>
                          <a:srgbClr val="FFFF99"/>
                        </a:solidFill>
                        <a:effectLst/>
                        <a:latin typeface="Arial" charset="0"/>
                        <a:cs typeface="Arial" charset="0"/>
                      </a:endParaRPr>
                    </a:p>
                  </a:txBody>
                  <a:tcPr marL="108016" marR="108016" marT="46800" marB="46800" anchor="ctr"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1700" b="1" i="0" u="none" strike="noStrike" cap="none" normalizeH="0" baseline="0" dirty="0">
                          <a:ln>
                            <a:noFill/>
                          </a:ln>
                          <a:solidFill>
                            <a:srgbClr val="FFFF99"/>
                          </a:solidFill>
                          <a:effectLst/>
                          <a:latin typeface="Arial" charset="0"/>
                          <a:cs typeface="Arial" charset="0"/>
                          <a:hlinkClick r:id="rId28" action="ppaction://hlinksldjump"/>
                        </a:rPr>
                        <a:t>لحن الختام</a:t>
                      </a:r>
                      <a:endParaRPr kumimoji="0" lang="en-CA" sz="1700" b="1" i="0" u="none" strike="noStrike" cap="none" normalizeH="0" baseline="0" dirty="0">
                        <a:ln>
                          <a:noFill/>
                        </a:ln>
                        <a:solidFill>
                          <a:srgbClr val="FFFF99"/>
                        </a:solidFill>
                        <a:effectLst/>
                        <a:latin typeface="Arial" charset="0"/>
                        <a:cs typeface="Arial" charset="0"/>
                      </a:endParaRPr>
                    </a:p>
                  </a:txBody>
                  <a:tcPr marL="108016" marR="108016" marT="46800" marB="46800"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4"/>
                  </a:ext>
                </a:extLst>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09842" name="Group 114"/>
          <p:cNvGraphicFramePr>
            <a:graphicFrameLocks noGrp="1"/>
          </p:cNvGraphicFramePr>
          <p:nvPr>
            <p:ph/>
          </p:nvPr>
        </p:nvGraphicFramePr>
        <p:xfrm>
          <a:off x="274360" y="548630"/>
          <a:ext cx="10398251" cy="5858256"/>
        </p:xfrm>
        <a:graphic>
          <a:graphicData uri="http://schemas.openxmlformats.org/drawingml/2006/table">
            <a:tbl>
              <a:tblPr/>
              <a:tblGrid>
                <a:gridCol w="5417576">
                  <a:extLst>
                    <a:ext uri="{9D8B030D-6E8A-4147-A177-3AD203B41FA5}">
                      <a16:colId xmlns:a16="http://schemas.microsoft.com/office/drawing/2014/main" val="20000"/>
                    </a:ext>
                  </a:extLst>
                </a:gridCol>
                <a:gridCol w="4980675">
                  <a:extLst>
                    <a:ext uri="{9D8B030D-6E8A-4147-A177-3AD203B41FA5}">
                      <a16:colId xmlns:a16="http://schemas.microsoft.com/office/drawing/2014/main" val="20001"/>
                    </a:ext>
                  </a:extLst>
                </a:gridCol>
              </a:tblGrid>
              <a:tr h="4389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Même la paix de cette vie qu’elle nous soit accorder.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Orne de Ta paix le chef, l’armée, les chefs, les ministres, la multitude, nos voisins, nos entrées et nos sorties.</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cs typeface="Arial" pitchFamily="34" charset="0"/>
                        </a:rPr>
                        <a:t>بل </a:t>
                      </a:r>
                      <a:r>
                        <a:rPr kumimoji="0" lang="ar-SA" sz="4000" b="0" i="0" u="none" strike="noStrike" cap="none" normalizeH="0" baseline="0" dirty="0">
                          <a:ln>
                            <a:noFill/>
                          </a:ln>
                          <a:solidFill>
                            <a:schemeClr val="tx1"/>
                          </a:solidFill>
                          <a:effectLst/>
                          <a:latin typeface="Arial" charset="0"/>
                          <a:cs typeface="Arial" pitchFamily="34" charset="0"/>
                        </a:rPr>
                        <a:t>وسلام هذا </a:t>
                      </a:r>
                      <a:r>
                        <a:rPr kumimoji="0" lang="ar-SA" sz="4000" b="0" i="0" u="none" strike="noStrike" cap="none" normalizeH="0" baseline="0" dirty="0" err="1">
                          <a:ln>
                            <a:noFill/>
                          </a:ln>
                          <a:solidFill>
                            <a:schemeClr val="tx1"/>
                          </a:solidFill>
                          <a:effectLst/>
                          <a:latin typeface="Arial" charset="0"/>
                          <a:cs typeface="Arial" pitchFamily="34" charset="0"/>
                        </a:rPr>
                        <a:t>ا</a:t>
                      </a:r>
                      <a:r>
                        <a:rPr kumimoji="0" lang="ar-EG" sz="4000" b="0" i="0" u="none" strike="noStrike" cap="none" normalizeH="0" baseline="0" dirty="0">
                          <a:ln>
                            <a:noFill/>
                          </a:ln>
                          <a:solidFill>
                            <a:schemeClr val="tx1"/>
                          </a:solidFill>
                          <a:effectLst/>
                          <a:latin typeface="Arial" charset="0"/>
                          <a:cs typeface="Arial" pitchFamily="34" charset="0"/>
                        </a:rPr>
                        <a:t>لعمر</a:t>
                      </a:r>
                      <a:r>
                        <a:rPr kumimoji="0" lang="ar-SA" sz="4000" b="0" i="0" u="none" strike="noStrike" cap="none" normalizeH="0" baseline="0" dirty="0">
                          <a:ln>
                            <a:noFill/>
                          </a:ln>
                          <a:solidFill>
                            <a:schemeClr val="tx1"/>
                          </a:solidFill>
                          <a:effectLst/>
                          <a:latin typeface="Arial" charset="0"/>
                          <a:cs typeface="Arial" pitchFamily="34" charset="0"/>
                        </a:rPr>
                        <a:t>أنعم </a:t>
                      </a:r>
                      <a:r>
                        <a:rPr kumimoji="0" lang="ar-SA" sz="4000" b="0" i="0" u="none" strike="noStrike" cap="none" normalizeH="0" baseline="0" dirty="0" err="1">
                          <a:ln>
                            <a:noFill/>
                          </a:ln>
                          <a:solidFill>
                            <a:schemeClr val="tx1"/>
                          </a:solidFill>
                          <a:effectLst/>
                          <a:latin typeface="Arial" charset="0"/>
                          <a:cs typeface="Arial" pitchFamily="34" charset="0"/>
                        </a:rPr>
                        <a:t>به</a:t>
                      </a:r>
                      <a:r>
                        <a:rPr kumimoji="0" lang="ar-SA" sz="4000" b="0" i="0" u="none" strike="noStrike" cap="none" normalizeH="0" baseline="0" dirty="0">
                          <a:ln>
                            <a:noFill/>
                          </a:ln>
                          <a:solidFill>
                            <a:schemeClr val="tx1"/>
                          </a:solidFill>
                          <a:effectLst/>
                          <a:latin typeface="Arial" charset="0"/>
                          <a:cs typeface="Arial" pitchFamily="34" charset="0"/>
                        </a:rPr>
                        <a:t> علينا إنعاماً</a:t>
                      </a:r>
                      <a:r>
                        <a:rPr kumimoji="0" lang="ar-EG" sz="4000" b="0" i="0" u="none" strike="noStrike" cap="none" normalizeH="0" baseline="0" dirty="0">
                          <a:ln>
                            <a:noFill/>
                          </a:ln>
                          <a:solidFill>
                            <a:schemeClr val="tx1"/>
                          </a:solidFill>
                          <a:effectLst/>
                          <a:latin typeface="Arial" charset="0"/>
                          <a:cs typeface="Arial" pitchFamily="34" charset="0"/>
                        </a:rPr>
                        <a:t>. </a:t>
                      </a:r>
                      <a:r>
                        <a:rPr kumimoji="0" lang="ar-SA" sz="4000" b="0" i="0" u="none" strike="noStrike" cap="none" normalizeH="0" baseline="0" dirty="0">
                          <a:ln>
                            <a:noFill/>
                          </a:ln>
                          <a:solidFill>
                            <a:schemeClr val="tx1"/>
                          </a:solidFill>
                          <a:effectLst/>
                          <a:latin typeface="Arial" charset="0"/>
                          <a:cs typeface="Arial" pitchFamily="34" charset="0"/>
                        </a:rPr>
                        <a:t>الرئيس والجند والرؤساء والوزراء والجموع وجيراننا ومَداخلنا</a:t>
                      </a:r>
                      <a:r>
                        <a:rPr kumimoji="0" lang="ar-EG" sz="4000" b="0" i="0" u="none" strike="noStrike" cap="none" normalizeH="0" baseline="0" dirty="0">
                          <a:ln>
                            <a:noFill/>
                          </a:ln>
                          <a:solidFill>
                            <a:schemeClr val="tx1"/>
                          </a:solidFill>
                          <a:effectLst/>
                          <a:latin typeface="Arial" charset="0"/>
                          <a:cs typeface="Arial" pitchFamily="34" charset="0"/>
                        </a:rPr>
                        <a:t>و</a:t>
                      </a:r>
                      <a:r>
                        <a:rPr kumimoji="0" lang="ar-SA" sz="4000" b="0" i="0" u="none" strike="noStrike" cap="none" normalizeH="0" baseline="0" dirty="0">
                          <a:ln>
                            <a:noFill/>
                          </a:ln>
                          <a:solidFill>
                            <a:schemeClr val="tx1"/>
                          </a:solidFill>
                          <a:effectLst/>
                          <a:latin typeface="Arial" charset="0"/>
                          <a:cs typeface="Arial" pitchFamily="34" charset="0"/>
                        </a:rPr>
                        <a:t>مَخارجُنا، زينهم بكل سلام.</a:t>
                      </a:r>
                      <a:endParaRPr kumimoji="0" lang="en-CA" sz="4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799855" name="Group 47"/>
          <p:cNvGraphicFramePr>
            <a:graphicFrameLocks noGrp="1"/>
          </p:cNvGraphicFramePr>
          <p:nvPr/>
        </p:nvGraphicFramePr>
        <p:xfrm>
          <a:off x="528600" y="797059"/>
          <a:ext cx="10144011" cy="4465320"/>
        </p:xfrm>
        <a:graphic>
          <a:graphicData uri="http://schemas.openxmlformats.org/drawingml/2006/table">
            <a:tbl>
              <a:tblPr/>
              <a:tblGrid>
                <a:gridCol w="3121234">
                  <a:extLst>
                    <a:ext uri="{9D8B030D-6E8A-4147-A177-3AD203B41FA5}">
                      <a16:colId xmlns:a16="http://schemas.microsoft.com/office/drawing/2014/main" val="20000"/>
                    </a:ext>
                  </a:extLst>
                </a:gridCol>
                <a:gridCol w="4681851">
                  <a:extLst>
                    <a:ext uri="{9D8B030D-6E8A-4147-A177-3AD203B41FA5}">
                      <a16:colId xmlns:a16="http://schemas.microsoft.com/office/drawing/2014/main" val="20001"/>
                    </a:ext>
                  </a:extLst>
                </a:gridCol>
                <a:gridCol w="2340926">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pic~nof</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ettai</a:t>
                      </a:r>
                      <a:r>
                        <a:rPr kumimoji="0" lang="en-US" sz="3000" b="0" i="0" u="none" strike="noStrike" cap="none" normalizeH="0" baseline="0" dirty="0">
                          <a:ln>
                            <a:noFill/>
                          </a:ln>
                          <a:solidFill>
                            <a:schemeClr val="tx1"/>
                          </a:solidFill>
                          <a:effectLst/>
                          <a:latin typeface="Coptic1" pitchFamily="2" charset="0"/>
                          <a:cs typeface="Arial" charset="0"/>
                        </a:rPr>
                        <a:t>/out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le sang précieux.</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والدمُ الكريم.</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 :</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pekc~nof</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ettai</a:t>
                      </a:r>
                      <a:r>
                        <a:rPr kumimoji="0" lang="en-US" sz="3000" b="0" i="0" u="none" strike="noStrike" cap="none" normalizeH="0" baseline="0" dirty="0">
                          <a:ln>
                            <a:noFill/>
                          </a:ln>
                          <a:solidFill>
                            <a:schemeClr val="tx1"/>
                          </a:solidFill>
                          <a:effectLst/>
                          <a:latin typeface="Coptic1" pitchFamily="2" charset="0"/>
                          <a:cs typeface="Arial" charset="0"/>
                        </a:rPr>
                        <a:t>/out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Et Ton sang précieux.</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ودمِكَ الكريم.</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00905" name="Group 73"/>
          <p:cNvGraphicFramePr>
            <a:graphicFrameLocks noGrp="1"/>
          </p:cNvGraphicFramePr>
          <p:nvPr/>
        </p:nvGraphicFramePr>
        <p:xfrm>
          <a:off x="182906" y="242074"/>
          <a:ext cx="10489702" cy="5658927"/>
        </p:xfrm>
        <a:graphic>
          <a:graphicData uri="http://schemas.openxmlformats.org/drawingml/2006/table">
            <a:tbl>
              <a:tblPr/>
              <a:tblGrid>
                <a:gridCol w="3858281">
                  <a:extLst>
                    <a:ext uri="{9D8B030D-6E8A-4147-A177-3AD203B41FA5}">
                      <a16:colId xmlns:a16="http://schemas.microsoft.com/office/drawing/2014/main" val="20000"/>
                    </a:ext>
                  </a:extLst>
                </a:gridCol>
                <a:gridCol w="3858281">
                  <a:extLst>
                    <a:ext uri="{9D8B030D-6E8A-4147-A177-3AD203B41FA5}">
                      <a16:colId xmlns:a16="http://schemas.microsoft.com/office/drawing/2014/main" val="20001"/>
                    </a:ext>
                  </a:extLst>
                </a:gridCol>
                <a:gridCol w="2773140">
                  <a:extLst>
                    <a:ext uri="{9D8B030D-6E8A-4147-A177-3AD203B41FA5}">
                      <a16:colId xmlns:a16="http://schemas.microsoft.com/office/drawing/2014/main" val="20002"/>
                    </a:ext>
                  </a:extLst>
                </a:gridCol>
              </a:tblGrid>
              <a:tr h="2641089">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Pef,~rictoc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n~je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pipanto-kratwr</a:t>
                      </a:r>
                      <a:r>
                        <a:rPr kumimoji="0" lang="en-US" sz="3000" b="0" i="0" u="none" strike="noStrike" cap="none" normalizeH="0" baseline="0" dirty="0">
                          <a:ln>
                            <a:noFill/>
                          </a:ln>
                          <a:solidFill>
                            <a:schemeClr val="tx1"/>
                          </a:solidFill>
                          <a:effectLst/>
                          <a:latin typeface="Coptic1" pitchFamily="2" charset="0"/>
                          <a:cs typeface="Arial" charset="0"/>
                        </a:rPr>
                        <a:t> P[</a:t>
                      </a:r>
                      <a:r>
                        <a:rPr kumimoji="0" lang="en-US" sz="3000" b="0" i="0" u="none" strike="noStrike" cap="none" normalizeH="0" baseline="0" dirty="0" err="1">
                          <a:ln>
                            <a:noFill/>
                          </a:ln>
                          <a:solidFill>
                            <a:schemeClr val="tx1"/>
                          </a:solidFill>
                          <a:effectLst/>
                          <a:latin typeface="Coptic1" pitchFamily="2" charset="0"/>
                          <a:cs typeface="Arial" charset="0"/>
                        </a:rPr>
                        <a:t>oic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Pennou</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endParaRPr kumimoji="0" lang="en-CA" sz="34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 Son Christ Le Tout-Puissant, Le Seigneur notre Dieu.</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ar-EG" sz="3600" b="0" i="0" u="sng" strike="noStrike" cap="none" normalizeH="0" baseline="0">
                        <a:ln>
                          <a:noFill/>
                        </a:ln>
                        <a:solidFill>
                          <a:srgbClr val="FF9900"/>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اللذان لمَسيحِهِ الضابط الكل الربُ إلهنا.</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4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Diacre: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a:ln>
                            <a:noFill/>
                          </a:ln>
                          <a:solidFill>
                            <a:srgbClr val="FF9933"/>
                          </a:solidFill>
                          <a:effectLst/>
                          <a:latin typeface="Arial" charset="0"/>
                          <a:cs typeface="Times New Roman" pitchFamily="18" charset="0"/>
                        </a:rPr>
                        <a:t>الشماس:</a:t>
                      </a: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0683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Am/n: am/n </a:t>
                      </a:r>
                      <a:r>
                        <a:rPr kumimoji="0" lang="en-US" sz="3000" b="0" i="0" u="none" strike="noStrike" cap="none" normalizeH="0" baseline="0" dirty="0" err="1">
                          <a:ln>
                            <a:noFill/>
                          </a:ln>
                          <a:solidFill>
                            <a:schemeClr val="tx1"/>
                          </a:solidFill>
                          <a:effectLst/>
                          <a:latin typeface="Coptic1" pitchFamily="2" charset="0"/>
                          <a:cs typeface="Arial" charset="0"/>
                        </a:rPr>
                        <a:t>p~roceuxacye</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Amen, Amen prions.</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 آمين صلوا.</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69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 </a:t>
                      </a:r>
                      <a:endParaRPr kumimoji="0" lang="en-US" sz="30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Pitié Seigneur.</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يا ربُ ارحم.</a:t>
                      </a:r>
                      <a:endParaRPr kumimoji="0" lang="en-US" sz="3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1"/>
          <p:cNvSpPr>
            <a:spLocks noGrp="1"/>
          </p:cNvSpPr>
          <p:nvPr>
            <p:ph type="ftr" sz="quarter" idx="10"/>
          </p:nvPr>
        </p:nvSpPr>
        <p:spPr>
          <a:xfrm>
            <a:off x="0" y="6248400"/>
            <a:ext cx="10974388" cy="304800"/>
          </a:xfrm>
        </p:spPr>
        <p:txBody>
          <a:bodyPr/>
          <a:lstStyle/>
          <a:p>
            <a:r>
              <a:rPr lang="en-US" sz="1400" dirty="0"/>
              <a:t>			</a:t>
            </a:r>
            <a:endParaRPr lang="en-US" sz="1400" b="0" dirty="0">
              <a:solidFill>
                <a:schemeClr val="tx1"/>
              </a:solidFill>
            </a:endParaRPr>
          </a:p>
        </p:txBody>
      </p:sp>
      <p:graphicFrame>
        <p:nvGraphicFramePr>
          <p:cNvPr id="7801969" name="Group 113"/>
          <p:cNvGraphicFramePr>
            <a:graphicFrameLocks noGrp="1"/>
          </p:cNvGraphicFramePr>
          <p:nvPr/>
        </p:nvGraphicFramePr>
        <p:xfrm>
          <a:off x="182907" y="0"/>
          <a:ext cx="10144008" cy="2819400"/>
        </p:xfrm>
        <a:graphic>
          <a:graphicData uri="http://schemas.openxmlformats.org/drawingml/2006/table">
            <a:tbl>
              <a:tblPr/>
              <a:tblGrid>
                <a:gridCol w="3043202">
                  <a:extLst>
                    <a:ext uri="{9D8B030D-6E8A-4147-A177-3AD203B41FA5}">
                      <a16:colId xmlns:a16="http://schemas.microsoft.com/office/drawing/2014/main" val="20000"/>
                    </a:ext>
                  </a:extLst>
                </a:gridCol>
                <a:gridCol w="3832181">
                  <a:extLst>
                    <a:ext uri="{9D8B030D-6E8A-4147-A177-3AD203B41FA5}">
                      <a16:colId xmlns:a16="http://schemas.microsoft.com/office/drawing/2014/main" val="20001"/>
                    </a:ext>
                  </a:extLst>
                </a:gridCol>
                <a:gridCol w="3268625">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95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Times New Roman" pitchFamily="18" charset="0"/>
                        </a:rPr>
                        <a:t>Ir</a:t>
                      </a:r>
                      <a:r>
                        <a:rPr kumimoji="0" lang="en-US" sz="3000" b="0" i="0" u="none" strike="noStrike" cap="none" normalizeH="0" baseline="0" dirty="0">
                          <a:ln>
                            <a:noFill/>
                          </a:ln>
                          <a:solidFill>
                            <a:schemeClr val="tx1"/>
                          </a:solidFill>
                          <a:effectLst/>
                          <a:latin typeface="Coptic1" pitchFamily="2" charset="0"/>
                          <a:cs typeface="Times New Roman" pitchFamily="18" charset="0"/>
                        </a:rPr>
                        <a:t>/n/ </a:t>
                      </a:r>
                      <a:r>
                        <a:rPr kumimoji="0" lang="en-US" sz="3000" b="0" i="0" u="none" strike="noStrike" cap="none" normalizeH="0" baseline="0" dirty="0" err="1">
                          <a:ln>
                            <a:noFill/>
                          </a:ln>
                          <a:solidFill>
                            <a:schemeClr val="tx1"/>
                          </a:solidFill>
                          <a:effectLst/>
                          <a:latin typeface="Coptic1" pitchFamily="2" charset="0"/>
                          <a:cs typeface="Times New Roman" pitchFamily="18" charset="0"/>
                        </a:rPr>
                        <a:t>paci</a:t>
                      </a:r>
                      <a:endParaRPr kumimoji="0" lang="en-US" sz="30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l" defTabSz="914400" rtl="0" eaLnBrk="0" fontAlgn="base" latinLnBrk="0" hangingPunct="0">
                        <a:lnSpc>
                          <a:spcPct val="95000"/>
                        </a:lnSpc>
                        <a:spcBef>
                          <a:spcPct val="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l" defTabSz="914400" rtl="0" eaLnBrk="0" fontAlgn="base" latinLnBrk="0" hangingPunct="0">
                        <a:lnSpc>
                          <a:spcPct val="95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l" defTabSz="914400" rtl="0" eaLnBrk="0" fontAlgn="base" latinLnBrk="0" hangingPunct="0">
                        <a:lnSpc>
                          <a:spcPct val="95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Times New Roman" pitchFamily="18" charset="0"/>
                        </a:rPr>
                        <a:t>Ke</a:t>
                      </a:r>
                      <a:r>
                        <a:rPr kumimoji="0" lang="en-US" sz="3000" b="0" i="0" u="none" strike="noStrike" cap="none" normalizeH="0" baseline="0" dirty="0">
                          <a:ln>
                            <a:noFill/>
                          </a:ln>
                          <a:solidFill>
                            <a:schemeClr val="tx1"/>
                          </a:solidFill>
                          <a:effectLst/>
                          <a:latin typeface="Coptic1" pitchFamily="2" charset="0"/>
                          <a:cs typeface="Times New Roman" pitchFamily="18" charset="0"/>
                        </a:rPr>
                        <a:t> </a:t>
                      </a:r>
                      <a:r>
                        <a:rPr kumimoji="0" lang="en-US" sz="3000" b="0" i="0" u="none" strike="noStrike" cap="none" normalizeH="0" baseline="0" dirty="0" err="1">
                          <a:ln>
                            <a:noFill/>
                          </a:ln>
                          <a:solidFill>
                            <a:schemeClr val="tx1"/>
                          </a:solidFill>
                          <a:effectLst/>
                          <a:latin typeface="Coptic1" pitchFamily="2" charset="0"/>
                          <a:cs typeface="Times New Roman" pitchFamily="18" charset="0"/>
                        </a:rPr>
                        <a:t>tou</a:t>
                      </a:r>
                      <a:r>
                        <a:rPr kumimoji="0" lang="en-US" sz="3000" b="0" i="0" u="none" strike="noStrike" cap="none" normalizeH="0" baseline="0" dirty="0">
                          <a:ln>
                            <a:noFill/>
                          </a:ln>
                          <a:solidFill>
                            <a:schemeClr val="tx1"/>
                          </a:solidFill>
                          <a:effectLst/>
                          <a:latin typeface="Coptic1" pitchFamily="2" charset="0"/>
                          <a:cs typeface="Times New Roman" pitchFamily="18" charset="0"/>
                        </a:rPr>
                        <a:t> </a:t>
                      </a:r>
                      <a:r>
                        <a:rPr kumimoji="0" lang="en-US" sz="3000" b="0" i="0" u="none" strike="noStrike" cap="none" normalizeH="0" baseline="0" dirty="0" err="1">
                          <a:ln>
                            <a:noFill/>
                          </a:ln>
                          <a:solidFill>
                            <a:schemeClr val="tx1"/>
                          </a:solidFill>
                          <a:effectLst/>
                          <a:latin typeface="Coptic1" pitchFamily="2" charset="0"/>
                          <a:cs typeface="Times New Roman" pitchFamily="18" charset="0"/>
                        </a:rPr>
                        <a:t>p~neumati</a:t>
                      </a:r>
                      <a:r>
                        <a:rPr kumimoji="0" lang="en-US" sz="3000" b="0" i="0" u="none" strike="noStrike" cap="none" normalizeH="0" baseline="0" dirty="0">
                          <a:ln>
                            <a:noFill/>
                          </a:ln>
                          <a:solidFill>
                            <a:schemeClr val="tx1"/>
                          </a:solidFill>
                          <a:effectLst/>
                          <a:latin typeface="Coptic1" pitchFamily="2" charset="0"/>
                          <a:cs typeface="Times New Roman" pitchFamily="18" charset="0"/>
                        </a:rPr>
                        <a:t> </a:t>
                      </a:r>
                      <a:r>
                        <a:rPr kumimoji="0" lang="en-US" sz="3000" b="0" i="0" u="none" strike="noStrike" cap="none" normalizeH="0" baseline="0" dirty="0" err="1">
                          <a:ln>
                            <a:noFill/>
                          </a:ln>
                          <a:solidFill>
                            <a:schemeClr val="tx1"/>
                          </a:solidFill>
                          <a:effectLst/>
                          <a:latin typeface="Coptic1" pitchFamily="2" charset="0"/>
                          <a:cs typeface="Times New Roman" pitchFamily="18" charset="0"/>
                        </a:rPr>
                        <a:t>cou</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La paix soit avec vous.</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avec votre esprit.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400" b="0" i="0" u="sng" strike="noStrike" cap="none" normalizeH="0" baseline="0" dirty="0">
                          <a:ln>
                            <a:noFill/>
                          </a:ln>
                          <a:solidFill>
                            <a:srgbClr val="FF9933"/>
                          </a:solidFill>
                          <a:effectLst/>
                          <a:latin typeface="Arial" charset="0"/>
                          <a:cs typeface="Times New Roman" pitchFamily="18" charset="0"/>
                        </a:rPr>
                        <a:t>الكاهن: </a:t>
                      </a:r>
                      <a:endParaRPr kumimoji="0" lang="ar-EG" sz="34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السلام لجميعكم.</a:t>
                      </a:r>
                      <a:endParaRPr kumimoji="0" lang="ar-EG" sz="3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20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 </a:t>
                      </a: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pitchFamily="34" charset="0"/>
                        </a:rPr>
                        <a:t>و لروحك أيضاً</a:t>
                      </a:r>
                      <a:endParaRPr kumimoji="0" lang="ar-SA" sz="3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801937" name="Text Box 81"/>
          <p:cNvSpPr txBox="1">
            <a:spLocks noChangeArrowheads="1"/>
          </p:cNvSpPr>
          <p:nvPr/>
        </p:nvSpPr>
        <p:spPr bwMode="auto">
          <a:xfrm>
            <a:off x="1646158" y="2895601"/>
            <a:ext cx="8413697" cy="504825"/>
          </a:xfrm>
          <a:prstGeom prst="rect">
            <a:avLst/>
          </a:prstGeom>
          <a:solidFill>
            <a:schemeClr val="accent1"/>
          </a:solidFill>
          <a:ln w="9525">
            <a:noFill/>
            <a:miter lim="800000"/>
            <a:headEnd/>
            <a:tailEnd/>
          </a:ln>
          <a:effectLst/>
        </p:spPr>
        <p:txBody>
          <a:bodyPr>
            <a:spAutoFit/>
          </a:bodyPr>
          <a:lstStyle/>
          <a:p>
            <a:pPr>
              <a:lnSpc>
                <a:spcPct val="75000"/>
              </a:lnSpc>
              <a:spcBef>
                <a:spcPct val="0"/>
              </a:spcBef>
            </a:pPr>
            <a:r>
              <a:rPr lang="en-US">
                <a:solidFill>
                  <a:srgbClr val="FF3300"/>
                </a:solidFill>
                <a:latin typeface="Arial" charset="0"/>
              </a:rPr>
              <a:t>Fractions Menu – </a:t>
            </a:r>
            <a:r>
              <a:rPr lang="ar-EG">
                <a:solidFill>
                  <a:srgbClr val="FF3300"/>
                </a:solidFill>
                <a:latin typeface="Arial" charset="0"/>
              </a:rPr>
              <a:t>فهرس صلوات القسم </a:t>
            </a:r>
            <a:endParaRPr lang="en-US">
              <a:solidFill>
                <a:srgbClr val="FF3300"/>
              </a:solidFill>
              <a:latin typeface="Arial" charset="0"/>
            </a:endParaRPr>
          </a:p>
        </p:txBody>
      </p:sp>
      <p:sp>
        <p:nvSpPr>
          <p:cNvPr id="7801941" name="AutoShape 85">
            <a:hlinkClick r:id="rId2" action="ppaction://hlinksldjump" highlightClick="1"/>
          </p:cNvPr>
          <p:cNvSpPr>
            <a:spLocks noChangeArrowheads="1"/>
          </p:cNvSpPr>
          <p:nvPr/>
        </p:nvSpPr>
        <p:spPr bwMode="auto">
          <a:xfrm>
            <a:off x="1371798" y="5181600"/>
            <a:ext cx="3109410"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solidFill>
                  <a:srgbClr val="A50021"/>
                </a:solidFill>
                <a:latin typeface="Arial" charset="0"/>
              </a:rPr>
              <a:t>Epiphany</a:t>
            </a:r>
            <a:r>
              <a:rPr lang="en-US" sz="1400">
                <a:latin typeface="Arial" charset="0"/>
              </a:rPr>
              <a:t> – John the Baptist</a:t>
            </a:r>
            <a:endParaRPr lang="ar-EG" sz="1400">
              <a:latin typeface="Arial" charset="0"/>
            </a:endParaRPr>
          </a:p>
          <a:p>
            <a:pPr algn="ctr">
              <a:lnSpc>
                <a:spcPct val="75000"/>
              </a:lnSpc>
              <a:spcBef>
                <a:spcPct val="0"/>
              </a:spcBef>
            </a:pPr>
            <a:r>
              <a:rPr lang="ar-EG" sz="1400">
                <a:latin typeface="Arial" charset="0"/>
              </a:rPr>
              <a:t>الغطاس و يوحنا المعمدان</a:t>
            </a:r>
            <a:endParaRPr lang="en-US" sz="1400">
              <a:latin typeface="Arial" charset="0"/>
            </a:endParaRPr>
          </a:p>
        </p:txBody>
      </p:sp>
      <p:sp>
        <p:nvSpPr>
          <p:cNvPr id="7801942" name="AutoShape 86">
            <a:hlinkClick r:id="rId3" action="ppaction://hlinksldjump" highlightClick="1"/>
          </p:cNvPr>
          <p:cNvSpPr>
            <a:spLocks noChangeArrowheads="1"/>
          </p:cNvSpPr>
          <p:nvPr/>
        </p:nvSpPr>
        <p:spPr bwMode="auto">
          <a:xfrm>
            <a:off x="9511136" y="6172200"/>
            <a:ext cx="1554705"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latin typeface="Arial" charset="0"/>
              </a:rPr>
              <a:t>The </a:t>
            </a:r>
            <a:r>
              <a:rPr lang="en-US" sz="1400">
                <a:solidFill>
                  <a:srgbClr val="A50021"/>
                </a:solidFill>
                <a:latin typeface="Arial" charset="0"/>
              </a:rPr>
              <a:t>Apostles</a:t>
            </a:r>
            <a:endParaRPr lang="ar-EG" sz="1400">
              <a:solidFill>
                <a:srgbClr val="A50021"/>
              </a:solidFill>
              <a:latin typeface="Arial" charset="0"/>
            </a:endParaRPr>
          </a:p>
          <a:p>
            <a:pPr algn="ctr">
              <a:lnSpc>
                <a:spcPct val="75000"/>
              </a:lnSpc>
              <a:spcBef>
                <a:spcPct val="0"/>
              </a:spcBef>
            </a:pPr>
            <a:r>
              <a:rPr lang="ar-EG" sz="1400">
                <a:latin typeface="Arial" charset="0"/>
              </a:rPr>
              <a:t>الرسل</a:t>
            </a:r>
            <a:endParaRPr lang="en-US" sz="1400">
              <a:latin typeface="Arial" charset="0"/>
            </a:endParaRPr>
          </a:p>
        </p:txBody>
      </p:sp>
      <p:sp>
        <p:nvSpPr>
          <p:cNvPr id="7801943" name="AutoShape 87">
            <a:hlinkClick r:id="rId4" action="ppaction://hlinksldjump" highlightClick="1"/>
          </p:cNvPr>
          <p:cNvSpPr>
            <a:spLocks noChangeArrowheads="1"/>
          </p:cNvSpPr>
          <p:nvPr/>
        </p:nvSpPr>
        <p:spPr bwMode="auto">
          <a:xfrm>
            <a:off x="9145323" y="5181600"/>
            <a:ext cx="1829065"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latin typeface="Arial" charset="0"/>
              </a:rPr>
              <a:t>The </a:t>
            </a:r>
            <a:r>
              <a:rPr lang="en-US" sz="1400">
                <a:solidFill>
                  <a:srgbClr val="A50021"/>
                </a:solidFill>
                <a:latin typeface="Arial" charset="0"/>
              </a:rPr>
              <a:t>Cross</a:t>
            </a:r>
            <a:endParaRPr lang="ar-EG" sz="1400">
              <a:solidFill>
                <a:srgbClr val="A50021"/>
              </a:solidFill>
              <a:latin typeface="Arial" charset="0"/>
            </a:endParaRPr>
          </a:p>
          <a:p>
            <a:pPr algn="ctr">
              <a:lnSpc>
                <a:spcPct val="75000"/>
              </a:lnSpc>
              <a:spcBef>
                <a:spcPct val="0"/>
              </a:spcBef>
            </a:pPr>
            <a:r>
              <a:rPr lang="ar-EG" sz="1400">
                <a:latin typeface="Arial" charset="0"/>
              </a:rPr>
              <a:t>الصليب</a:t>
            </a:r>
            <a:endParaRPr lang="en-US" sz="1400">
              <a:latin typeface="Arial" charset="0"/>
            </a:endParaRPr>
          </a:p>
        </p:txBody>
      </p:sp>
      <p:sp>
        <p:nvSpPr>
          <p:cNvPr id="7801944" name="AutoShape 88">
            <a:hlinkClick r:id="rId5" action="ppaction://hlinksldjump" highlightClick="1"/>
          </p:cNvPr>
          <p:cNvSpPr>
            <a:spLocks noChangeArrowheads="1"/>
          </p:cNvSpPr>
          <p:nvPr/>
        </p:nvSpPr>
        <p:spPr bwMode="auto">
          <a:xfrm>
            <a:off x="7133352" y="5181600"/>
            <a:ext cx="1920518"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latin typeface="Arial" charset="0"/>
              </a:rPr>
              <a:t>Feasts of the Lord</a:t>
            </a:r>
          </a:p>
          <a:p>
            <a:pPr algn="ctr">
              <a:lnSpc>
                <a:spcPct val="75000"/>
              </a:lnSpc>
              <a:spcBef>
                <a:spcPct val="0"/>
              </a:spcBef>
            </a:pPr>
            <a:r>
              <a:rPr lang="ar-EG" sz="1400">
                <a:latin typeface="Arial" charset="0"/>
              </a:rPr>
              <a:t>الأعياد السيدية</a:t>
            </a:r>
            <a:endParaRPr lang="en-US" sz="1400">
              <a:latin typeface="Arial" charset="0"/>
            </a:endParaRPr>
          </a:p>
        </p:txBody>
      </p:sp>
      <p:sp>
        <p:nvSpPr>
          <p:cNvPr id="7801945" name="AutoShape 89">
            <a:hlinkClick r:id="rId6" action="ppaction://hlinksldjump" highlightClick="1"/>
          </p:cNvPr>
          <p:cNvSpPr>
            <a:spLocks noChangeArrowheads="1"/>
          </p:cNvSpPr>
          <p:nvPr/>
        </p:nvSpPr>
        <p:spPr bwMode="auto">
          <a:xfrm>
            <a:off x="4572662" y="5181600"/>
            <a:ext cx="2469237"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solidFill>
                  <a:srgbClr val="A50021"/>
                </a:solidFill>
                <a:latin typeface="Arial" charset="0"/>
              </a:rPr>
              <a:t>St. Mary</a:t>
            </a:r>
            <a:r>
              <a:rPr lang="en-US" sz="1400">
                <a:latin typeface="Arial" charset="0"/>
              </a:rPr>
              <a:t> and the Angels</a:t>
            </a:r>
            <a:endParaRPr lang="ar-EG" sz="1400">
              <a:latin typeface="Arial" charset="0"/>
            </a:endParaRPr>
          </a:p>
          <a:p>
            <a:pPr algn="ctr">
              <a:lnSpc>
                <a:spcPct val="75000"/>
              </a:lnSpc>
              <a:spcBef>
                <a:spcPct val="0"/>
              </a:spcBef>
            </a:pPr>
            <a:r>
              <a:rPr lang="ar-EG" sz="1400">
                <a:latin typeface="Arial" charset="0"/>
              </a:rPr>
              <a:t>العذراء و الملائكة</a:t>
            </a:r>
            <a:endParaRPr lang="en-US" sz="1400">
              <a:latin typeface="Arial" charset="0"/>
            </a:endParaRPr>
          </a:p>
        </p:txBody>
      </p:sp>
      <p:sp>
        <p:nvSpPr>
          <p:cNvPr id="7801946" name="AutoShape 90">
            <a:hlinkClick r:id="rId7" action="ppaction://hlinksldjump" highlightClick="1"/>
          </p:cNvPr>
          <p:cNvSpPr>
            <a:spLocks noChangeArrowheads="1"/>
          </p:cNvSpPr>
          <p:nvPr/>
        </p:nvSpPr>
        <p:spPr bwMode="auto">
          <a:xfrm>
            <a:off x="0" y="3581400"/>
            <a:ext cx="1463252"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latin typeface="Arial" charset="0"/>
              </a:rPr>
              <a:t>Annual</a:t>
            </a:r>
            <a:endParaRPr lang="ar-EG" sz="1400">
              <a:latin typeface="Arial" charset="0"/>
            </a:endParaRPr>
          </a:p>
          <a:p>
            <a:pPr algn="ctr">
              <a:lnSpc>
                <a:spcPct val="75000"/>
              </a:lnSpc>
              <a:spcBef>
                <a:spcPct val="0"/>
              </a:spcBef>
            </a:pPr>
            <a:r>
              <a:rPr lang="ar-EG" sz="1400">
                <a:latin typeface="Arial" charset="0"/>
              </a:rPr>
              <a:t>سنوى</a:t>
            </a:r>
            <a:endParaRPr lang="en-US" sz="1400">
              <a:latin typeface="Arial" charset="0"/>
            </a:endParaRPr>
          </a:p>
        </p:txBody>
      </p:sp>
      <p:sp>
        <p:nvSpPr>
          <p:cNvPr id="7801947" name="AutoShape 91">
            <a:hlinkClick r:id="rId8" action="ppaction://hlinksldjump" highlightClick="1"/>
          </p:cNvPr>
          <p:cNvSpPr>
            <a:spLocks noChangeArrowheads="1"/>
          </p:cNvSpPr>
          <p:nvPr/>
        </p:nvSpPr>
        <p:spPr bwMode="auto">
          <a:xfrm>
            <a:off x="0" y="4114800"/>
            <a:ext cx="3658129" cy="457200"/>
          </a:xfrm>
          <a:prstGeom prst="actionButtonBlank">
            <a:avLst/>
          </a:prstGeom>
          <a:solidFill>
            <a:schemeClr val="accent1"/>
          </a:solidFill>
          <a:ln w="9525">
            <a:solidFill>
              <a:schemeClr val="tx1"/>
            </a:solidFill>
            <a:miter lim="800000"/>
            <a:headEnd/>
            <a:tailEnd/>
          </a:ln>
          <a:effectLst/>
        </p:spPr>
        <p:txBody>
          <a:bodyPr wrap="none" anchor="ctr"/>
          <a:lstStyle/>
          <a:p>
            <a:pPr algn="ctr" rtl="1">
              <a:lnSpc>
                <a:spcPct val="75000"/>
              </a:lnSpc>
              <a:spcBef>
                <a:spcPct val="0"/>
              </a:spcBef>
            </a:pPr>
            <a:r>
              <a:rPr lang="en-US" sz="1400" dirty="0">
                <a:solidFill>
                  <a:srgbClr val="A50021"/>
                </a:solidFill>
                <a:latin typeface="Arial" charset="0"/>
              </a:rPr>
              <a:t>Gregorian</a:t>
            </a:r>
            <a:r>
              <a:rPr lang="en-CA" sz="1600" dirty="0">
                <a:latin typeface="Arial" charset="0"/>
              </a:rPr>
              <a:t>- </a:t>
            </a:r>
            <a:r>
              <a:rPr lang="en-CA" sz="1400" dirty="0">
                <a:latin typeface="Arial" charset="0"/>
              </a:rPr>
              <a:t>Blessed are you O Christ</a:t>
            </a:r>
            <a:r>
              <a:rPr lang="en-CA" sz="1600" dirty="0">
                <a:latin typeface="Arial" charset="0"/>
              </a:rPr>
              <a:t> </a:t>
            </a:r>
            <a:endParaRPr lang="ar-EG" sz="600" dirty="0">
              <a:latin typeface="Arial" charset="0"/>
            </a:endParaRPr>
          </a:p>
          <a:p>
            <a:pPr algn="ctr" rtl="1">
              <a:lnSpc>
                <a:spcPct val="75000"/>
              </a:lnSpc>
              <a:spcBef>
                <a:spcPct val="0"/>
              </a:spcBef>
            </a:pPr>
            <a:r>
              <a:rPr lang="ar-EG" sz="1400" dirty="0" err="1">
                <a:latin typeface="Coptic1" pitchFamily="2" charset="0"/>
              </a:rPr>
              <a:t>الأغريغورى</a:t>
            </a:r>
            <a:r>
              <a:rPr lang="ar-EG" sz="1400" dirty="0">
                <a:latin typeface="Coptic1" pitchFamily="2" charset="0"/>
              </a:rPr>
              <a:t>- مبارك </a:t>
            </a:r>
            <a:r>
              <a:rPr lang="ar-EG" sz="1400" dirty="0" err="1">
                <a:latin typeface="Coptic1" pitchFamily="2" charset="0"/>
              </a:rPr>
              <a:t>انت</a:t>
            </a:r>
            <a:r>
              <a:rPr lang="ar-EG" sz="1400" dirty="0">
                <a:latin typeface="Coptic1" pitchFamily="2" charset="0"/>
              </a:rPr>
              <a:t> </a:t>
            </a:r>
            <a:r>
              <a:rPr lang="ar-EG" sz="1400" dirty="0" err="1">
                <a:latin typeface="Coptic1" pitchFamily="2" charset="0"/>
              </a:rPr>
              <a:t>ايها</a:t>
            </a:r>
            <a:r>
              <a:rPr lang="ar-EG" sz="1400" dirty="0">
                <a:latin typeface="Coptic1" pitchFamily="2" charset="0"/>
              </a:rPr>
              <a:t> المسيح </a:t>
            </a:r>
            <a:r>
              <a:rPr lang="ar-EG" sz="1400" dirty="0" err="1">
                <a:latin typeface="Coptic1" pitchFamily="2" charset="0"/>
              </a:rPr>
              <a:t>الهنا</a:t>
            </a:r>
            <a:endParaRPr lang="en-CA" sz="1400" dirty="0">
              <a:latin typeface="Coptic1" pitchFamily="2" charset="0"/>
            </a:endParaRPr>
          </a:p>
        </p:txBody>
      </p:sp>
      <p:sp>
        <p:nvSpPr>
          <p:cNvPr id="7801948" name="AutoShape 92">
            <a:hlinkClick r:id="rId9" action="ppaction://hlinksldjump" highlightClick="1"/>
          </p:cNvPr>
          <p:cNvSpPr>
            <a:spLocks noChangeArrowheads="1"/>
          </p:cNvSpPr>
          <p:nvPr/>
        </p:nvSpPr>
        <p:spPr bwMode="auto">
          <a:xfrm>
            <a:off x="7407712" y="4648200"/>
            <a:ext cx="3566676"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400">
                <a:solidFill>
                  <a:srgbClr val="A50021"/>
                </a:solidFill>
                <a:latin typeface="Arial" charset="0"/>
              </a:rPr>
              <a:t>Nativity</a:t>
            </a:r>
            <a:r>
              <a:rPr lang="en-CA" sz="1400">
                <a:latin typeface="Arial" charset="0"/>
              </a:rPr>
              <a:t> -O master the lord our God</a:t>
            </a:r>
            <a:endParaRPr lang="ar-EG" sz="1400">
              <a:latin typeface="Arial" charset="0"/>
            </a:endParaRPr>
          </a:p>
          <a:p>
            <a:pPr algn="ctr">
              <a:lnSpc>
                <a:spcPct val="75000"/>
              </a:lnSpc>
              <a:spcBef>
                <a:spcPct val="0"/>
              </a:spcBef>
            </a:pPr>
            <a:r>
              <a:rPr lang="ar-SA" sz="1400">
                <a:latin typeface="Arial" charset="0"/>
              </a:rPr>
              <a:t>صوم الميلاد</a:t>
            </a:r>
            <a:r>
              <a:rPr lang="ar-EG" sz="1400">
                <a:latin typeface="Arial" charset="0"/>
              </a:rPr>
              <a:t> وسنوى- أيها السيد الرب الهنا الخالق</a:t>
            </a:r>
            <a:endParaRPr lang="en-US" sz="1400">
              <a:latin typeface="Arial" charset="0"/>
            </a:endParaRPr>
          </a:p>
        </p:txBody>
      </p:sp>
      <p:sp>
        <p:nvSpPr>
          <p:cNvPr id="7801954" name="AutoShape 98">
            <a:hlinkClick r:id="rId10" action="ppaction://hlinksldjump" highlightClick="1"/>
          </p:cNvPr>
          <p:cNvSpPr>
            <a:spLocks noChangeArrowheads="1"/>
          </p:cNvSpPr>
          <p:nvPr/>
        </p:nvSpPr>
        <p:spPr bwMode="auto">
          <a:xfrm>
            <a:off x="0" y="5715000"/>
            <a:ext cx="3536192"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fr-CA" sz="1200" b="1">
                <a:solidFill>
                  <a:srgbClr val="A50021"/>
                </a:solidFill>
                <a:latin typeface="Arial" charset="0"/>
              </a:rPr>
              <a:t>Great Lent </a:t>
            </a:r>
            <a:r>
              <a:rPr lang="fr-CA" sz="800" b="1">
                <a:solidFill>
                  <a:srgbClr val="A50021"/>
                </a:solidFill>
                <a:latin typeface="Arial" charset="0"/>
              </a:rPr>
              <a:t>(S&amp;S)</a:t>
            </a:r>
            <a:r>
              <a:rPr lang="fr-CA" sz="1200">
                <a:solidFill>
                  <a:srgbClr val="A50021"/>
                </a:solidFill>
                <a:latin typeface="Arial" charset="0"/>
              </a:rPr>
              <a:t> </a:t>
            </a:r>
            <a:r>
              <a:rPr lang="fr-CA" sz="1000">
                <a:latin typeface="Arial" charset="0"/>
              </a:rPr>
              <a:t>-</a:t>
            </a:r>
            <a:r>
              <a:rPr lang="fr-CA" sz="500">
                <a:latin typeface="Arial" charset="0"/>
              </a:rPr>
              <a:t> </a:t>
            </a:r>
            <a:r>
              <a:rPr lang="en-US" sz="1200">
                <a:latin typeface="Arial" charset="0"/>
              </a:rPr>
              <a:t>O Master and Lord, God </a:t>
            </a:r>
            <a:endParaRPr lang="ar-EG" sz="300">
              <a:latin typeface="Arial" charset="0"/>
            </a:endParaRPr>
          </a:p>
          <a:p>
            <a:pPr algn="ctr" rtl="1">
              <a:lnSpc>
                <a:spcPct val="75000"/>
              </a:lnSpc>
              <a:spcBef>
                <a:spcPct val="0"/>
              </a:spcBef>
            </a:pPr>
            <a:r>
              <a:rPr lang="ar-SA" sz="1200" b="1">
                <a:latin typeface="Arial" charset="0"/>
              </a:rPr>
              <a:t>الصوم الكبير</a:t>
            </a:r>
            <a:r>
              <a:rPr lang="ar-EG" sz="1400" b="1">
                <a:latin typeface="Arial" charset="0"/>
              </a:rPr>
              <a:t> </a:t>
            </a:r>
            <a:r>
              <a:rPr lang="ar-EG" sz="1000" b="1">
                <a:latin typeface="Arial" charset="0"/>
              </a:rPr>
              <a:t>–</a:t>
            </a:r>
            <a:r>
              <a:rPr lang="ar-EG" sz="1400">
                <a:latin typeface="Arial" charset="0"/>
              </a:rPr>
              <a:t> أيها السيد الرب الأله ضابط الكل</a:t>
            </a:r>
            <a:endParaRPr lang="en-US" sz="1400">
              <a:latin typeface="Arial" charset="0"/>
            </a:endParaRPr>
          </a:p>
        </p:txBody>
      </p:sp>
      <p:sp>
        <p:nvSpPr>
          <p:cNvPr id="7801955" name="AutoShape 99">
            <a:hlinkClick r:id="rId11" action="ppaction://hlinksldjump" highlightClick="1"/>
          </p:cNvPr>
          <p:cNvSpPr>
            <a:spLocks noChangeArrowheads="1"/>
          </p:cNvSpPr>
          <p:nvPr/>
        </p:nvSpPr>
        <p:spPr bwMode="auto">
          <a:xfrm>
            <a:off x="3566676" y="5715000"/>
            <a:ext cx="3749583"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200" b="1">
                <a:solidFill>
                  <a:srgbClr val="A50021"/>
                </a:solidFill>
                <a:latin typeface="Arial" charset="0"/>
              </a:rPr>
              <a:t>Great lent </a:t>
            </a:r>
            <a:r>
              <a:rPr lang="en-CA" sz="700" b="1">
                <a:solidFill>
                  <a:srgbClr val="A50021"/>
                </a:solidFill>
                <a:latin typeface="Arial" charset="0"/>
              </a:rPr>
              <a:t>(Weekdays)</a:t>
            </a:r>
            <a:r>
              <a:rPr lang="en-CA" sz="1200">
                <a:latin typeface="Arial" charset="0"/>
              </a:rPr>
              <a:t> - You are the merciful God</a:t>
            </a:r>
            <a:endParaRPr lang="ar-EG" sz="1200">
              <a:latin typeface="Arial" charset="0"/>
            </a:endParaRPr>
          </a:p>
          <a:p>
            <a:pPr algn="ctr">
              <a:lnSpc>
                <a:spcPct val="75000"/>
              </a:lnSpc>
              <a:spcBef>
                <a:spcPct val="0"/>
              </a:spcBef>
            </a:pPr>
            <a:r>
              <a:rPr lang="ar-EG" sz="1400">
                <a:latin typeface="Arial" charset="0"/>
              </a:rPr>
              <a:t> </a:t>
            </a:r>
            <a:r>
              <a:rPr lang="ar-SA" sz="1400">
                <a:latin typeface="Arial" charset="0"/>
              </a:rPr>
              <a:t>الصوم ال</a:t>
            </a:r>
            <a:r>
              <a:rPr lang="ar-EG" sz="1400">
                <a:latin typeface="Arial" charset="0"/>
              </a:rPr>
              <a:t>اربعين – أنت هو الله الرحوم مخلص كل أحد </a:t>
            </a:r>
            <a:endParaRPr lang="en-US" sz="1400">
              <a:latin typeface="Arial" charset="0"/>
            </a:endParaRPr>
          </a:p>
        </p:txBody>
      </p:sp>
      <p:sp>
        <p:nvSpPr>
          <p:cNvPr id="7801956" name="AutoShape 100">
            <a:hlinkClick r:id="rId12" action="ppaction://hlinksldjump" highlightClick="1"/>
          </p:cNvPr>
          <p:cNvSpPr>
            <a:spLocks noChangeArrowheads="1"/>
          </p:cNvSpPr>
          <p:nvPr/>
        </p:nvSpPr>
        <p:spPr bwMode="auto">
          <a:xfrm>
            <a:off x="7407712" y="5715000"/>
            <a:ext cx="1463252"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400" dirty="0">
                <a:latin typeface="Arial" charset="0"/>
              </a:rPr>
              <a:t>Palm Sunday</a:t>
            </a:r>
            <a:br>
              <a:rPr lang="en-CA" sz="4400" b="1" dirty="0">
                <a:latin typeface="Coptic1" pitchFamily="2" charset="0"/>
              </a:rPr>
            </a:br>
            <a:r>
              <a:rPr lang="ar-EG" sz="1400" dirty="0">
                <a:latin typeface="Arial" charset="0"/>
              </a:rPr>
              <a:t>أحد الشعانين</a:t>
            </a:r>
            <a:endParaRPr lang="en-US" sz="1400" dirty="0">
              <a:latin typeface="Arial" charset="0"/>
            </a:endParaRPr>
          </a:p>
        </p:txBody>
      </p:sp>
      <p:sp>
        <p:nvSpPr>
          <p:cNvPr id="7801957" name="AutoShape 101">
            <a:hlinkClick r:id="rId13" action="ppaction://hlinksldjump" highlightClick="1"/>
          </p:cNvPr>
          <p:cNvSpPr>
            <a:spLocks noChangeArrowheads="1"/>
          </p:cNvSpPr>
          <p:nvPr/>
        </p:nvSpPr>
        <p:spPr bwMode="auto">
          <a:xfrm>
            <a:off x="8922407" y="5715000"/>
            <a:ext cx="2103424"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400">
                <a:latin typeface="Arial" charset="0"/>
              </a:rPr>
              <a:t>Covenant Thursday</a:t>
            </a:r>
          </a:p>
          <a:p>
            <a:pPr algn="ctr">
              <a:lnSpc>
                <a:spcPct val="75000"/>
              </a:lnSpc>
              <a:spcBef>
                <a:spcPct val="0"/>
              </a:spcBef>
            </a:pPr>
            <a:r>
              <a:rPr lang="ar-SA" sz="1400">
                <a:latin typeface="Arial" charset="0"/>
              </a:rPr>
              <a:t> خميس العهد</a:t>
            </a:r>
            <a:r>
              <a:rPr lang="en-CA" sz="1400">
                <a:latin typeface="Arial" charset="0"/>
              </a:rPr>
              <a:t> </a:t>
            </a:r>
            <a:endParaRPr lang="en-US" sz="1400">
              <a:latin typeface="Arial" charset="0"/>
            </a:endParaRPr>
          </a:p>
        </p:txBody>
      </p:sp>
      <p:sp>
        <p:nvSpPr>
          <p:cNvPr id="7801958" name="AutoShape 102">
            <a:hlinkClick r:id="rId14" action="ppaction://hlinksldjump" highlightClick="1"/>
          </p:cNvPr>
          <p:cNvSpPr>
            <a:spLocks noChangeArrowheads="1"/>
          </p:cNvSpPr>
          <p:nvPr/>
        </p:nvSpPr>
        <p:spPr bwMode="auto">
          <a:xfrm>
            <a:off x="0" y="6172200"/>
            <a:ext cx="1737611"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400">
                <a:latin typeface="Arial" charset="0"/>
              </a:rPr>
              <a:t>Joyous S</a:t>
            </a:r>
            <a:r>
              <a:rPr lang="fr-CA" sz="1400">
                <a:latin typeface="Arial" charset="0"/>
              </a:rPr>
              <a:t>aturday</a:t>
            </a:r>
            <a:endParaRPr lang="ar-EG" sz="1400">
              <a:latin typeface="Arial" charset="0"/>
            </a:endParaRPr>
          </a:p>
          <a:p>
            <a:pPr algn="ctr">
              <a:lnSpc>
                <a:spcPct val="75000"/>
              </a:lnSpc>
              <a:spcBef>
                <a:spcPct val="0"/>
              </a:spcBef>
            </a:pPr>
            <a:r>
              <a:rPr lang="ar-EG" sz="1400">
                <a:latin typeface="Arial" charset="0"/>
              </a:rPr>
              <a:t>سبت الفرح</a:t>
            </a:r>
            <a:r>
              <a:rPr lang="en-CA" sz="1400">
                <a:latin typeface="Arial" charset="0"/>
              </a:rPr>
              <a:t> </a:t>
            </a:r>
            <a:endParaRPr lang="en-US" sz="1400">
              <a:latin typeface="Arial" charset="0"/>
            </a:endParaRPr>
          </a:p>
        </p:txBody>
      </p:sp>
      <p:sp>
        <p:nvSpPr>
          <p:cNvPr id="7801959" name="AutoShape 103">
            <a:hlinkClick r:id="rId15" action="ppaction://hlinksldjump" highlightClick="1"/>
          </p:cNvPr>
          <p:cNvSpPr>
            <a:spLocks noChangeArrowheads="1"/>
          </p:cNvSpPr>
          <p:nvPr/>
        </p:nvSpPr>
        <p:spPr bwMode="auto">
          <a:xfrm>
            <a:off x="5121381" y="6172200"/>
            <a:ext cx="4298302"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a:latin typeface="Arial" charset="0"/>
              </a:rPr>
              <a:t>Christ our God, the High Priest of good things</a:t>
            </a:r>
            <a:endParaRPr lang="ar-EG" sz="1400">
              <a:latin typeface="Arial" charset="0"/>
            </a:endParaRPr>
          </a:p>
          <a:p>
            <a:pPr algn="ctr">
              <a:lnSpc>
                <a:spcPct val="75000"/>
              </a:lnSpc>
              <a:spcBef>
                <a:spcPct val="0"/>
              </a:spcBef>
            </a:pPr>
            <a:r>
              <a:rPr lang="ar-SA" sz="1400">
                <a:latin typeface="Arial" charset="0"/>
              </a:rPr>
              <a:t>القيامة</a:t>
            </a:r>
            <a:r>
              <a:rPr lang="ar-EG" sz="1400">
                <a:latin typeface="Arial" charset="0"/>
              </a:rPr>
              <a:t> – أيها المسيح الهنا رئيس كهنة الخيرات</a:t>
            </a:r>
            <a:endParaRPr lang="en-US" sz="1400">
              <a:latin typeface="Arial" charset="0"/>
            </a:endParaRPr>
          </a:p>
        </p:txBody>
      </p:sp>
      <p:sp>
        <p:nvSpPr>
          <p:cNvPr id="7801960" name="AutoShape 104">
            <a:hlinkClick r:id="rId16" action="ppaction://hlinksldjump" highlightClick="1"/>
          </p:cNvPr>
          <p:cNvSpPr>
            <a:spLocks noChangeArrowheads="1"/>
          </p:cNvSpPr>
          <p:nvPr/>
        </p:nvSpPr>
        <p:spPr bwMode="auto">
          <a:xfrm>
            <a:off x="1829065" y="6172200"/>
            <a:ext cx="3200863" cy="3810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ar-EG" sz="1400">
                <a:latin typeface="Arial" charset="0"/>
              </a:rPr>
              <a:t> </a:t>
            </a:r>
            <a:r>
              <a:rPr lang="en-CA" sz="1400">
                <a:solidFill>
                  <a:srgbClr val="A50021"/>
                </a:solidFill>
                <a:latin typeface="Arial" charset="0"/>
              </a:rPr>
              <a:t>Easter</a:t>
            </a:r>
            <a:r>
              <a:rPr lang="en-CA" sz="1400">
                <a:latin typeface="Arial" charset="0"/>
              </a:rPr>
              <a:t> Pentecost -O Master God </a:t>
            </a:r>
            <a:endParaRPr lang="ar-EG" sz="1200">
              <a:latin typeface="Arial" charset="0"/>
            </a:endParaRPr>
          </a:p>
          <a:p>
            <a:pPr algn="ctr">
              <a:lnSpc>
                <a:spcPct val="75000"/>
              </a:lnSpc>
              <a:spcBef>
                <a:spcPct val="0"/>
              </a:spcBef>
            </a:pPr>
            <a:r>
              <a:rPr lang="ar-SA" sz="1200">
                <a:latin typeface="Arial" charset="0"/>
              </a:rPr>
              <a:t>القيامة</a:t>
            </a:r>
            <a:r>
              <a:rPr lang="ar-EG" sz="1200">
                <a:latin typeface="Arial" charset="0"/>
              </a:rPr>
              <a:t> و الخماسين</a:t>
            </a:r>
            <a:r>
              <a:rPr lang="ar-EG" sz="1400">
                <a:latin typeface="Arial" charset="0"/>
              </a:rPr>
              <a:t>- أيها السيد الرب ضابط الكل</a:t>
            </a:r>
            <a:endParaRPr lang="en-US" sz="1400">
              <a:latin typeface="Arial" charset="0"/>
            </a:endParaRPr>
          </a:p>
        </p:txBody>
      </p:sp>
      <p:sp>
        <p:nvSpPr>
          <p:cNvPr id="7801961" name="AutoShape 105">
            <a:hlinkClick r:id="rId17" action="ppaction://hlinksldjump" highlightClick="1"/>
          </p:cNvPr>
          <p:cNvSpPr>
            <a:spLocks noChangeArrowheads="1"/>
          </p:cNvSpPr>
          <p:nvPr/>
        </p:nvSpPr>
        <p:spPr bwMode="auto">
          <a:xfrm>
            <a:off x="0" y="4648200"/>
            <a:ext cx="2469237"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200">
                <a:latin typeface="Arial" charset="0"/>
              </a:rPr>
              <a:t>Father-</a:t>
            </a:r>
            <a:r>
              <a:rPr lang="en-CA" sz="1400">
                <a:latin typeface="Arial" charset="0"/>
              </a:rPr>
              <a:t>The father of light</a:t>
            </a:r>
            <a:endParaRPr lang="ar-EG" sz="1400">
              <a:latin typeface="Arial" charset="0"/>
            </a:endParaRPr>
          </a:p>
          <a:p>
            <a:pPr algn="ctr">
              <a:lnSpc>
                <a:spcPct val="75000"/>
              </a:lnSpc>
              <a:spcBef>
                <a:spcPct val="0"/>
              </a:spcBef>
            </a:pPr>
            <a:r>
              <a:rPr lang="ar-SA" sz="1400">
                <a:latin typeface="Arial" charset="0"/>
              </a:rPr>
              <a:t>ا</a:t>
            </a:r>
            <a:r>
              <a:rPr lang="ar-EG" sz="1400">
                <a:latin typeface="Arial" charset="0"/>
              </a:rPr>
              <a:t>لآب- اللهم والد النور</a:t>
            </a:r>
            <a:endParaRPr lang="en-US" sz="1400">
              <a:latin typeface="Arial" charset="0"/>
            </a:endParaRPr>
          </a:p>
        </p:txBody>
      </p:sp>
      <p:sp>
        <p:nvSpPr>
          <p:cNvPr id="7801962" name="AutoShape 106">
            <a:hlinkClick r:id="rId18" action="ppaction://hlinksldjump" highlightClick="1"/>
          </p:cNvPr>
          <p:cNvSpPr>
            <a:spLocks noChangeArrowheads="1"/>
          </p:cNvSpPr>
          <p:nvPr/>
        </p:nvSpPr>
        <p:spPr bwMode="auto">
          <a:xfrm>
            <a:off x="2560690" y="4648200"/>
            <a:ext cx="2194878"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fr-CA" sz="1200">
                <a:latin typeface="Arial" charset="0"/>
              </a:rPr>
              <a:t>Son</a:t>
            </a:r>
            <a:r>
              <a:rPr lang="fr-CA" sz="1400">
                <a:latin typeface="Arial" charset="0"/>
              </a:rPr>
              <a:t>- You are the logos </a:t>
            </a:r>
            <a:endParaRPr lang="ar-EG" sz="1400">
              <a:latin typeface="Arial" charset="0"/>
            </a:endParaRPr>
          </a:p>
          <a:p>
            <a:pPr algn="ctr">
              <a:lnSpc>
                <a:spcPct val="75000"/>
              </a:lnSpc>
              <a:spcBef>
                <a:spcPct val="0"/>
              </a:spcBef>
            </a:pPr>
            <a:r>
              <a:rPr lang="ar-EG" sz="1400">
                <a:latin typeface="Arial" charset="0"/>
              </a:rPr>
              <a:t>الأبن - سنوى أنت هو كلمة الآب</a:t>
            </a:r>
            <a:endParaRPr lang="en-US" sz="1400">
              <a:latin typeface="Arial" charset="0"/>
            </a:endParaRPr>
          </a:p>
        </p:txBody>
      </p:sp>
      <p:sp>
        <p:nvSpPr>
          <p:cNvPr id="7801963" name="AutoShape 107">
            <a:hlinkClick r:id="rId19" action="ppaction://hlinksldjump" highlightClick="1"/>
          </p:cNvPr>
          <p:cNvSpPr>
            <a:spLocks noChangeArrowheads="1"/>
          </p:cNvSpPr>
          <p:nvPr/>
        </p:nvSpPr>
        <p:spPr bwMode="auto">
          <a:xfrm>
            <a:off x="4847022" y="4648200"/>
            <a:ext cx="2469237"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CA" sz="1200">
                <a:latin typeface="Arial" charset="0"/>
              </a:rPr>
              <a:t> Father</a:t>
            </a:r>
            <a:r>
              <a:rPr lang="en-CA" sz="1400">
                <a:latin typeface="Arial" charset="0"/>
              </a:rPr>
              <a:t>- our god the great </a:t>
            </a:r>
            <a:endParaRPr lang="ar-EG" sz="1400">
              <a:latin typeface="Arial" charset="0"/>
            </a:endParaRPr>
          </a:p>
          <a:p>
            <a:pPr algn="ctr">
              <a:lnSpc>
                <a:spcPct val="75000"/>
              </a:lnSpc>
              <a:spcBef>
                <a:spcPct val="0"/>
              </a:spcBef>
            </a:pPr>
            <a:r>
              <a:rPr lang="ar-SA" sz="1400">
                <a:latin typeface="Arial" charset="0"/>
              </a:rPr>
              <a:t>ا</a:t>
            </a:r>
            <a:r>
              <a:rPr lang="ar-EG" sz="1400">
                <a:latin typeface="Arial" charset="0"/>
              </a:rPr>
              <a:t>لآب – أيها الرب الهنا العظيم</a:t>
            </a:r>
            <a:endParaRPr lang="en-US" sz="1400">
              <a:latin typeface="Arial" charset="0"/>
            </a:endParaRPr>
          </a:p>
        </p:txBody>
      </p:sp>
      <p:sp>
        <p:nvSpPr>
          <p:cNvPr id="7801964" name="AutoShape 108">
            <a:hlinkClick r:id="rId20" action="ppaction://hlinksldjump" highlightClick="1"/>
          </p:cNvPr>
          <p:cNvSpPr>
            <a:spLocks noChangeArrowheads="1"/>
          </p:cNvSpPr>
          <p:nvPr/>
        </p:nvSpPr>
        <p:spPr bwMode="auto">
          <a:xfrm>
            <a:off x="8779510" y="3505200"/>
            <a:ext cx="2194878"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fr-CA" sz="1400">
                <a:latin typeface="Arial" charset="0"/>
              </a:rPr>
              <a:t>Son – O You</a:t>
            </a:r>
            <a:r>
              <a:rPr lang="en-CA" sz="1400">
                <a:latin typeface="Arial" charset="0"/>
              </a:rPr>
              <a:t> who</a:t>
            </a:r>
            <a:r>
              <a:rPr lang="fr-CA" sz="1400">
                <a:latin typeface="Arial" charset="0"/>
              </a:rPr>
              <a:t> are</a:t>
            </a:r>
            <a:endParaRPr lang="ar-EG" sz="1400">
              <a:latin typeface="Arial" charset="0"/>
            </a:endParaRPr>
          </a:p>
          <a:p>
            <a:pPr algn="ctr">
              <a:lnSpc>
                <a:spcPct val="75000"/>
              </a:lnSpc>
              <a:spcBef>
                <a:spcPct val="0"/>
              </a:spcBef>
            </a:pPr>
            <a:r>
              <a:rPr lang="ar-SA" sz="1400">
                <a:latin typeface="Arial" charset="0"/>
              </a:rPr>
              <a:t>ا</a:t>
            </a:r>
            <a:r>
              <a:rPr lang="ar-EG" sz="1400">
                <a:latin typeface="Arial" charset="0"/>
              </a:rPr>
              <a:t>لأبن سنوى أيها الكائن</a:t>
            </a:r>
            <a:endParaRPr lang="en-US" sz="1400">
              <a:latin typeface="Arial" charset="0"/>
            </a:endParaRPr>
          </a:p>
        </p:txBody>
      </p:sp>
      <p:sp>
        <p:nvSpPr>
          <p:cNvPr id="7801970" name="AutoShape 114">
            <a:hlinkClick r:id="rId21" action="ppaction://hlinksldjump" highlightClick="1"/>
          </p:cNvPr>
          <p:cNvSpPr>
            <a:spLocks noChangeArrowheads="1"/>
          </p:cNvSpPr>
          <p:nvPr/>
        </p:nvSpPr>
        <p:spPr bwMode="auto">
          <a:xfrm>
            <a:off x="3749583" y="4114800"/>
            <a:ext cx="5487194"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pPr>
            <a:r>
              <a:rPr lang="en-CA" sz="1400">
                <a:solidFill>
                  <a:srgbClr val="A50021"/>
                </a:solidFill>
                <a:latin typeface="Arial" charset="0"/>
              </a:rPr>
              <a:t>Cyrilian</a:t>
            </a:r>
            <a:r>
              <a:rPr lang="en-CA" sz="1400">
                <a:latin typeface="Arial" charset="0"/>
              </a:rPr>
              <a:t> - O God, who has pre-appointed us for son ship</a:t>
            </a:r>
            <a:endParaRPr lang="ar-EG" sz="1400">
              <a:latin typeface="Arial" charset="0"/>
            </a:endParaRPr>
          </a:p>
          <a:p>
            <a:pPr algn="ctr">
              <a:lnSpc>
                <a:spcPct val="75000"/>
              </a:lnSpc>
            </a:pPr>
            <a:r>
              <a:rPr lang="ar-EG" sz="1400">
                <a:latin typeface="Arial" charset="0"/>
              </a:rPr>
              <a:t>القداس الكيرلسى  </a:t>
            </a:r>
            <a:r>
              <a:rPr lang="ar-SA" sz="1400">
                <a:latin typeface="Arial" charset="0"/>
              </a:rPr>
              <a:t>يا اللهُ الذى سَبَقَ فوسمنا للبنوة</a:t>
            </a:r>
            <a:endParaRPr lang="en-US" sz="1400">
              <a:latin typeface="Arial" charset="0"/>
            </a:endParaRPr>
          </a:p>
        </p:txBody>
      </p:sp>
      <p:sp>
        <p:nvSpPr>
          <p:cNvPr id="7801971" name="AutoShape 115">
            <a:hlinkClick r:id="rId22" action="ppaction://hlinksldjump" highlightClick="1"/>
          </p:cNvPr>
          <p:cNvSpPr>
            <a:spLocks noChangeArrowheads="1"/>
          </p:cNvSpPr>
          <p:nvPr/>
        </p:nvSpPr>
        <p:spPr bwMode="auto">
          <a:xfrm>
            <a:off x="1554705" y="3581400"/>
            <a:ext cx="2560691"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fr-CA" sz="1200">
                <a:latin typeface="Arial" charset="0"/>
              </a:rPr>
              <a:t>Son</a:t>
            </a:r>
            <a:r>
              <a:rPr lang="fr-CA" sz="1400">
                <a:latin typeface="Arial" charset="0"/>
              </a:rPr>
              <a:t>- </a:t>
            </a:r>
            <a:r>
              <a:rPr lang="fr-CA" sz="1200">
                <a:latin typeface="Arial" charset="0"/>
              </a:rPr>
              <a:t>The </a:t>
            </a:r>
            <a:r>
              <a:rPr lang="en-CA" sz="1200">
                <a:latin typeface="Arial" charset="0"/>
              </a:rPr>
              <a:t>only begotten</a:t>
            </a:r>
            <a:r>
              <a:rPr lang="fr-CA" sz="1200">
                <a:latin typeface="Arial" charset="0"/>
              </a:rPr>
              <a:t> Son</a:t>
            </a:r>
            <a:endParaRPr lang="ar-EG" sz="1200">
              <a:latin typeface="Arial" charset="0"/>
            </a:endParaRPr>
          </a:p>
          <a:p>
            <a:pPr algn="ctr">
              <a:lnSpc>
                <a:spcPct val="75000"/>
              </a:lnSpc>
              <a:spcBef>
                <a:spcPct val="0"/>
              </a:spcBef>
            </a:pPr>
            <a:r>
              <a:rPr lang="ar-EG" sz="1400">
                <a:latin typeface="Arial" charset="0"/>
              </a:rPr>
              <a:t>الأبن - سنوى أها الإبن الوحيد</a:t>
            </a:r>
            <a:endParaRPr lang="en-US" sz="1400">
              <a:latin typeface="Arial" charset="0"/>
            </a:endParaRPr>
          </a:p>
        </p:txBody>
      </p:sp>
      <p:sp>
        <p:nvSpPr>
          <p:cNvPr id="7801973" name="AutoShape 117">
            <a:hlinkClick r:id="rId23" action="ppaction://hlinksldjump" highlightClick="1"/>
          </p:cNvPr>
          <p:cNvSpPr>
            <a:spLocks noChangeArrowheads="1"/>
          </p:cNvSpPr>
          <p:nvPr/>
        </p:nvSpPr>
        <p:spPr bwMode="auto">
          <a:xfrm>
            <a:off x="91453" y="5181600"/>
            <a:ext cx="1188892" cy="457200"/>
          </a:xfrm>
          <a:prstGeom prst="actionButtonBlank">
            <a:avLst/>
          </a:prstGeom>
          <a:solidFill>
            <a:schemeClr val="accent1"/>
          </a:solidFill>
          <a:ln w="9525">
            <a:solidFill>
              <a:schemeClr val="tx1"/>
            </a:solidFill>
            <a:miter lim="800000"/>
            <a:headEnd/>
            <a:tailEnd/>
          </a:ln>
          <a:effectLst/>
        </p:spPr>
        <p:txBody>
          <a:bodyPr wrap="none" anchor="ctr"/>
          <a:lstStyle/>
          <a:p>
            <a:pPr algn="ctr">
              <a:lnSpc>
                <a:spcPct val="75000"/>
              </a:lnSpc>
              <a:spcBef>
                <a:spcPct val="0"/>
              </a:spcBef>
            </a:pPr>
            <a:r>
              <a:rPr lang="en-US" sz="1400" dirty="0">
                <a:latin typeface="Arial" charset="0"/>
              </a:rPr>
              <a:t>St. Cyril</a:t>
            </a:r>
            <a:endParaRPr lang="ar-EG" sz="1400" dirty="0">
              <a:latin typeface="Arial" charset="0"/>
            </a:endParaRPr>
          </a:p>
          <a:p>
            <a:pPr algn="ctr">
              <a:lnSpc>
                <a:spcPct val="75000"/>
              </a:lnSpc>
              <a:spcBef>
                <a:spcPct val="0"/>
              </a:spcBef>
            </a:pPr>
            <a:r>
              <a:rPr lang="ar-EG" sz="1400" dirty="0">
                <a:latin typeface="Arial" charset="0"/>
              </a:rPr>
              <a:t>أنبا كيرلس</a:t>
            </a:r>
            <a:endParaRPr lang="en-US" sz="1400" dirty="0">
              <a:latin typeface="Arial" charset="0"/>
            </a:endParaRPr>
          </a:p>
        </p:txBody>
      </p:sp>
      <p:sp>
        <p:nvSpPr>
          <p:cNvPr id="27" name="Action Button: Custom 26">
            <a:hlinkClick r:id="rId2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1937" name="Text Box 81"/>
          <p:cNvSpPr txBox="1">
            <a:spLocks noChangeArrowheads="1"/>
          </p:cNvSpPr>
          <p:nvPr/>
        </p:nvSpPr>
        <p:spPr bwMode="auto">
          <a:xfrm>
            <a:off x="2680725" y="0"/>
            <a:ext cx="6599880" cy="415498"/>
          </a:xfrm>
          <a:prstGeom prst="rect">
            <a:avLst/>
          </a:prstGeom>
          <a:solidFill>
            <a:schemeClr val="accent1"/>
          </a:solidFill>
          <a:ln w="9525">
            <a:noFill/>
            <a:miter lim="800000"/>
            <a:headEnd/>
            <a:tailEnd/>
          </a:ln>
          <a:effectLst/>
        </p:spPr>
        <p:txBody>
          <a:bodyPr wrap="square" anchor="ctr" anchorCtr="0">
            <a:noAutofit/>
          </a:bodyPr>
          <a:lstStyle/>
          <a:p>
            <a:pPr>
              <a:lnSpc>
                <a:spcPct val="75000"/>
              </a:lnSpc>
              <a:spcBef>
                <a:spcPct val="0"/>
              </a:spcBef>
            </a:pPr>
            <a:r>
              <a:rPr lang="en-US" sz="2800" dirty="0">
                <a:solidFill>
                  <a:srgbClr val="FF3300"/>
                </a:solidFill>
                <a:latin typeface="Arial" charset="0"/>
              </a:rPr>
              <a:t>Fractions Menu – </a:t>
            </a:r>
            <a:r>
              <a:rPr lang="ar-EG" sz="2800" dirty="0">
                <a:solidFill>
                  <a:srgbClr val="FF3300"/>
                </a:solidFill>
                <a:latin typeface="Arial" charset="0"/>
              </a:rPr>
              <a:t>فهرس صلوات القسم </a:t>
            </a:r>
            <a:endParaRPr lang="en-US" sz="2800" dirty="0">
              <a:solidFill>
                <a:srgbClr val="FF3300"/>
              </a:solidFill>
              <a:latin typeface="Arial" charset="0"/>
            </a:endParaRPr>
          </a:p>
        </p:txBody>
      </p:sp>
      <p:sp>
        <p:nvSpPr>
          <p:cNvPr id="7801941" name="AutoShape 85">
            <a:hlinkClick r:id="rId2" action="ppaction://hlinksldjump" highlightClick="1"/>
          </p:cNvPr>
          <p:cNvSpPr>
            <a:spLocks noChangeArrowheads="1"/>
          </p:cNvSpPr>
          <p:nvPr/>
        </p:nvSpPr>
        <p:spPr bwMode="auto">
          <a:xfrm>
            <a:off x="0" y="4291676"/>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Epiphany – John the Baptist													</a:t>
            </a:r>
            <a:r>
              <a:rPr lang="ar-EG" sz="1800" dirty="0">
                <a:solidFill>
                  <a:srgbClr val="FFFF99"/>
                </a:solidFill>
                <a:latin typeface="Arial" charset="0"/>
              </a:rPr>
              <a:t>الغطاس و يوحنا المعمدان</a:t>
            </a:r>
            <a:endParaRPr lang="en-US" sz="1800" dirty="0">
              <a:solidFill>
                <a:srgbClr val="FFFF99"/>
              </a:solidFill>
              <a:latin typeface="Arial" charset="0"/>
            </a:endParaRPr>
          </a:p>
        </p:txBody>
      </p:sp>
      <p:sp>
        <p:nvSpPr>
          <p:cNvPr id="7801942" name="AutoShape 86">
            <a:hlinkClick r:id="rId3" action="ppaction://hlinksldjump" highlightClick="1"/>
          </p:cNvPr>
          <p:cNvSpPr>
            <a:spLocks noChangeArrowheads="1"/>
          </p:cNvSpPr>
          <p:nvPr/>
        </p:nvSpPr>
        <p:spPr bwMode="auto">
          <a:xfrm>
            <a:off x="0" y="6590380"/>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The Apostles																		  		     </a:t>
            </a:r>
            <a:r>
              <a:rPr lang="ar-EG" sz="1800" dirty="0">
                <a:solidFill>
                  <a:srgbClr val="FFFF99"/>
                </a:solidFill>
                <a:latin typeface="Arial" charset="0"/>
              </a:rPr>
              <a:t>الرسل</a:t>
            </a:r>
            <a:endParaRPr lang="en-US" sz="1800" dirty="0">
              <a:solidFill>
                <a:srgbClr val="FFFF99"/>
              </a:solidFill>
              <a:latin typeface="Arial" charset="0"/>
            </a:endParaRPr>
          </a:p>
        </p:txBody>
      </p:sp>
      <p:sp>
        <p:nvSpPr>
          <p:cNvPr id="7801943" name="AutoShape 87">
            <a:hlinkClick r:id="rId4" action="ppaction://hlinksldjump" highlightClick="1"/>
          </p:cNvPr>
          <p:cNvSpPr>
            <a:spLocks noChangeArrowheads="1"/>
          </p:cNvSpPr>
          <p:nvPr/>
        </p:nvSpPr>
        <p:spPr bwMode="auto">
          <a:xfrm>
            <a:off x="0" y="3716338"/>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The Cross																					   </a:t>
            </a:r>
            <a:r>
              <a:rPr lang="ar-EG" sz="1800" dirty="0">
                <a:solidFill>
                  <a:srgbClr val="FFFF99"/>
                </a:solidFill>
                <a:latin typeface="Arial" charset="0"/>
              </a:rPr>
              <a:t>الصليب</a:t>
            </a:r>
            <a:endParaRPr lang="en-US" sz="1800" dirty="0">
              <a:solidFill>
                <a:srgbClr val="FFFF99"/>
              </a:solidFill>
              <a:latin typeface="Arial" charset="0"/>
            </a:endParaRPr>
          </a:p>
        </p:txBody>
      </p:sp>
      <p:sp>
        <p:nvSpPr>
          <p:cNvPr id="7801944" name="AutoShape 88">
            <a:hlinkClick r:id="rId5" action="ppaction://hlinksldjump" highlightClick="1"/>
          </p:cNvPr>
          <p:cNvSpPr>
            <a:spLocks noChangeArrowheads="1"/>
          </p:cNvSpPr>
          <p:nvPr/>
        </p:nvSpPr>
        <p:spPr bwMode="auto">
          <a:xfrm>
            <a:off x="0" y="3429000"/>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Feasts of the Lord																	 </a:t>
            </a:r>
            <a:r>
              <a:rPr lang="ar-EG" sz="1800" dirty="0">
                <a:solidFill>
                  <a:srgbClr val="FFFF99"/>
                </a:solidFill>
                <a:latin typeface="Arial" charset="0"/>
              </a:rPr>
              <a:t>الأعياد السيدية</a:t>
            </a:r>
            <a:endParaRPr lang="en-US" sz="1800" dirty="0">
              <a:solidFill>
                <a:srgbClr val="FFFF99"/>
              </a:solidFill>
              <a:latin typeface="Arial" charset="0"/>
            </a:endParaRPr>
          </a:p>
        </p:txBody>
      </p:sp>
      <p:sp>
        <p:nvSpPr>
          <p:cNvPr id="7801945" name="AutoShape 89">
            <a:hlinkClick r:id="rId6" action="ppaction://hlinksldjump" highlightClick="1"/>
          </p:cNvPr>
          <p:cNvSpPr>
            <a:spLocks noChangeArrowheads="1"/>
          </p:cNvSpPr>
          <p:nvPr/>
        </p:nvSpPr>
        <p:spPr bwMode="auto">
          <a:xfrm>
            <a:off x="0" y="3141662"/>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St. Mary and the Angels															</a:t>
            </a:r>
            <a:r>
              <a:rPr lang="ar-EG" sz="1800" dirty="0">
                <a:solidFill>
                  <a:srgbClr val="FFFF99"/>
                </a:solidFill>
                <a:latin typeface="Arial" charset="0"/>
              </a:rPr>
              <a:t> العذراء و الملائكة  </a:t>
            </a:r>
            <a:endParaRPr lang="en-US" sz="1800" dirty="0">
              <a:solidFill>
                <a:srgbClr val="FFFF99"/>
              </a:solidFill>
              <a:latin typeface="Arial" charset="0"/>
            </a:endParaRPr>
          </a:p>
        </p:txBody>
      </p:sp>
      <p:sp>
        <p:nvSpPr>
          <p:cNvPr id="7801946" name="AutoShape 90">
            <a:hlinkClick r:id="rId7" action="ppaction://hlinksldjump" highlightClick="1"/>
          </p:cNvPr>
          <p:cNvSpPr>
            <a:spLocks noChangeArrowheads="1"/>
          </p:cNvSpPr>
          <p:nvPr/>
        </p:nvSpPr>
        <p:spPr bwMode="auto">
          <a:xfrm>
            <a:off x="0" y="555620"/>
            <a:ext cx="10974388" cy="288000"/>
          </a:xfrm>
          <a:prstGeom prst="actionButtonBlank">
            <a:avLst/>
          </a:prstGeom>
          <a:solidFill>
            <a:schemeClr val="bg1"/>
          </a:solidFill>
          <a:ln w="9525">
            <a:solidFill>
              <a:schemeClr val="bg1"/>
            </a:solidFill>
            <a:miter lim="800000"/>
            <a:headEnd/>
            <a:tailEnd/>
          </a:ln>
          <a:effectLst/>
        </p:spPr>
        <p:txBody>
          <a:bodyPr wrap="none" anchor="ctr" anchorCtr="0"/>
          <a:lstStyle/>
          <a:p>
            <a:pPr defTabSz="360000">
              <a:lnSpc>
                <a:spcPct val="75000"/>
              </a:lnSpc>
              <a:spcBef>
                <a:spcPct val="0"/>
              </a:spcBef>
              <a:tabLst>
                <a:tab pos="0" algn="l"/>
              </a:tabLst>
            </a:pPr>
            <a:r>
              <a:rPr lang="en-US" sz="1800" dirty="0">
                <a:solidFill>
                  <a:srgbClr val="FFFF99"/>
                </a:solidFill>
                <a:latin typeface="Arial" charset="0"/>
              </a:rPr>
              <a:t>Basil </a:t>
            </a:r>
            <a:r>
              <a:rPr lang="en-CA" sz="1800" dirty="0">
                <a:solidFill>
                  <a:srgbClr val="FFFF99"/>
                </a:solidFill>
                <a:latin typeface="Arial" charset="0"/>
              </a:rPr>
              <a:t>- </a:t>
            </a:r>
            <a:r>
              <a:rPr lang="en-US" sz="1800" dirty="0">
                <a:solidFill>
                  <a:srgbClr val="FFFF99"/>
                </a:solidFill>
                <a:latin typeface="Arial" charset="0"/>
              </a:rPr>
              <a:t>Annual Fraction																</a:t>
            </a:r>
            <a:r>
              <a:rPr lang="ar-EG" sz="1800" dirty="0">
                <a:solidFill>
                  <a:srgbClr val="FFFF99"/>
                </a:solidFill>
                <a:latin typeface="Arial" charset="0"/>
              </a:rPr>
              <a:t>القسمة السنوى </a:t>
            </a:r>
            <a:r>
              <a:rPr lang="en-US" sz="1800" dirty="0">
                <a:solidFill>
                  <a:srgbClr val="FFFF99"/>
                </a:solidFill>
                <a:latin typeface="Arial" charset="0"/>
              </a:rPr>
              <a:t>	</a:t>
            </a:r>
            <a:r>
              <a:rPr lang="en-CA" sz="1800" dirty="0">
                <a:solidFill>
                  <a:srgbClr val="FFFF99"/>
                </a:solidFill>
                <a:latin typeface="Arial" charset="0"/>
              </a:rPr>
              <a:t>   </a:t>
            </a:r>
            <a:endParaRPr lang="en-US" sz="1800" dirty="0">
              <a:solidFill>
                <a:srgbClr val="FFFF99"/>
              </a:solidFill>
              <a:latin typeface="Arial" charset="0"/>
            </a:endParaRPr>
          </a:p>
        </p:txBody>
      </p:sp>
      <p:sp>
        <p:nvSpPr>
          <p:cNvPr id="7801947" name="AutoShape 91">
            <a:hlinkClick r:id="rId8" action="ppaction://hlinksldjump" highlightClick="1"/>
          </p:cNvPr>
          <p:cNvSpPr>
            <a:spLocks noChangeArrowheads="1"/>
          </p:cNvSpPr>
          <p:nvPr/>
        </p:nvSpPr>
        <p:spPr bwMode="auto">
          <a:xfrm>
            <a:off x="0" y="835948"/>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Gregorian </a:t>
            </a:r>
            <a:r>
              <a:rPr lang="en-CA" sz="1800" dirty="0">
                <a:solidFill>
                  <a:srgbClr val="FFFF99"/>
                </a:solidFill>
                <a:latin typeface="Arial" charset="0"/>
              </a:rPr>
              <a:t>- Blessed are you O Christ					   	   </a:t>
            </a:r>
            <a:r>
              <a:rPr lang="ar-EG" sz="1800" dirty="0">
                <a:solidFill>
                  <a:srgbClr val="FFFF99"/>
                </a:solidFill>
                <a:latin typeface="Coptic1" pitchFamily="2" charset="0"/>
              </a:rPr>
              <a:t>الأغريغورى- مبارك انت ايها المسيح الهنا</a:t>
            </a:r>
            <a:endParaRPr lang="en-CA" sz="1800" dirty="0">
              <a:solidFill>
                <a:srgbClr val="FFFF99"/>
              </a:solidFill>
              <a:latin typeface="Coptic1" pitchFamily="2" charset="0"/>
            </a:endParaRPr>
          </a:p>
        </p:txBody>
      </p:sp>
      <p:sp>
        <p:nvSpPr>
          <p:cNvPr id="7801948" name="AutoShape 92">
            <a:hlinkClick r:id="rId9" action="ppaction://hlinksldjump" highlightClick="1"/>
          </p:cNvPr>
          <p:cNvSpPr>
            <a:spLocks noChangeArrowheads="1"/>
          </p:cNvSpPr>
          <p:nvPr/>
        </p:nvSpPr>
        <p:spPr bwMode="auto">
          <a:xfrm>
            <a:off x="0" y="4003676"/>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Nativity -O master the lord our God		 				 </a:t>
            </a:r>
            <a:r>
              <a:rPr lang="ar-SA" sz="1800" dirty="0">
                <a:solidFill>
                  <a:srgbClr val="FFFF99"/>
                </a:solidFill>
                <a:latin typeface="Arial" charset="0"/>
              </a:rPr>
              <a:t>صوم الميلاد</a:t>
            </a:r>
            <a:r>
              <a:rPr lang="ar-EG" sz="1800" dirty="0">
                <a:solidFill>
                  <a:srgbClr val="FFFF99"/>
                </a:solidFill>
                <a:latin typeface="Arial" charset="0"/>
              </a:rPr>
              <a:t> وسنوى- أيها السيد الرب الهنا الخالق</a:t>
            </a:r>
            <a:endParaRPr lang="en-US" sz="1800" dirty="0">
              <a:solidFill>
                <a:srgbClr val="FFFF99"/>
              </a:solidFill>
              <a:latin typeface="Arial" charset="0"/>
            </a:endParaRPr>
          </a:p>
        </p:txBody>
      </p:sp>
      <p:sp>
        <p:nvSpPr>
          <p:cNvPr id="7801954" name="AutoShape 98">
            <a:hlinkClick r:id="rId10" action="ppaction://hlinksldjump" highlightClick="1"/>
          </p:cNvPr>
          <p:cNvSpPr>
            <a:spLocks noChangeArrowheads="1"/>
          </p:cNvSpPr>
          <p:nvPr/>
        </p:nvSpPr>
        <p:spPr bwMode="auto">
          <a:xfrm>
            <a:off x="0" y="4579014"/>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fr-CA" sz="1800" dirty="0">
                <a:solidFill>
                  <a:srgbClr val="FFFF99"/>
                </a:solidFill>
                <a:latin typeface="Arial" charset="0"/>
              </a:rPr>
              <a:t>Great Lent (S&amp;S) - </a:t>
            </a:r>
            <a:r>
              <a:rPr lang="en-US" sz="1800" dirty="0">
                <a:solidFill>
                  <a:srgbClr val="FFFF99"/>
                </a:solidFill>
                <a:latin typeface="Arial" charset="0"/>
              </a:rPr>
              <a:t>O Master and Lord, God 			  </a:t>
            </a:r>
            <a:r>
              <a:rPr lang="ar-SA" sz="1800" dirty="0">
                <a:solidFill>
                  <a:srgbClr val="FFFF99"/>
                </a:solidFill>
                <a:latin typeface="Arial" charset="0"/>
              </a:rPr>
              <a:t>الصوم الكبير</a:t>
            </a:r>
            <a:r>
              <a:rPr lang="ar-EG" sz="1800" dirty="0">
                <a:solidFill>
                  <a:srgbClr val="FFFF99"/>
                </a:solidFill>
                <a:latin typeface="Arial" charset="0"/>
              </a:rPr>
              <a:t> – أيها السيد الرب الأله ضابط الكل</a:t>
            </a:r>
            <a:endParaRPr lang="en-US" sz="1800" dirty="0">
              <a:solidFill>
                <a:srgbClr val="FFFF99"/>
              </a:solidFill>
              <a:latin typeface="Arial" charset="0"/>
            </a:endParaRPr>
          </a:p>
        </p:txBody>
      </p:sp>
      <p:sp>
        <p:nvSpPr>
          <p:cNvPr id="7801955" name="AutoShape 99">
            <a:hlinkClick r:id="rId11" action="ppaction://hlinksldjump" highlightClick="1"/>
          </p:cNvPr>
          <p:cNvSpPr>
            <a:spLocks noChangeArrowheads="1"/>
          </p:cNvSpPr>
          <p:nvPr/>
        </p:nvSpPr>
        <p:spPr bwMode="auto">
          <a:xfrm>
            <a:off x="0" y="4866352"/>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Great lent (Weekdays) - You are the merciful God </a:t>
            </a:r>
            <a:r>
              <a:rPr lang="ar-EG" sz="1800" dirty="0">
                <a:solidFill>
                  <a:srgbClr val="FFFF99"/>
                </a:solidFill>
                <a:latin typeface="Arial" charset="0"/>
              </a:rPr>
              <a:t> </a:t>
            </a:r>
            <a:r>
              <a:rPr lang="ar-SA" sz="1800" dirty="0">
                <a:solidFill>
                  <a:srgbClr val="FFFF99"/>
                </a:solidFill>
                <a:latin typeface="Arial" charset="0"/>
              </a:rPr>
              <a:t>الصوم ال</a:t>
            </a:r>
            <a:r>
              <a:rPr lang="ar-EG" sz="1800" dirty="0">
                <a:solidFill>
                  <a:srgbClr val="FFFF99"/>
                </a:solidFill>
                <a:latin typeface="Arial" charset="0"/>
              </a:rPr>
              <a:t>اربعين  (أنت هو الله الرحوم مخلص كل أحد) </a:t>
            </a:r>
            <a:endParaRPr lang="en-US" sz="1800" dirty="0">
              <a:solidFill>
                <a:srgbClr val="FFFF99"/>
              </a:solidFill>
              <a:latin typeface="Arial" charset="0"/>
            </a:endParaRPr>
          </a:p>
        </p:txBody>
      </p:sp>
      <p:sp>
        <p:nvSpPr>
          <p:cNvPr id="7801956" name="AutoShape 100">
            <a:hlinkClick r:id="rId12" action="ppaction://hlinksldjump" highlightClick="1"/>
          </p:cNvPr>
          <p:cNvSpPr>
            <a:spLocks noChangeArrowheads="1"/>
          </p:cNvSpPr>
          <p:nvPr/>
        </p:nvSpPr>
        <p:spPr bwMode="auto">
          <a:xfrm>
            <a:off x="0" y="5153690"/>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Palm Sunday							 </a:t>
            </a:r>
            <a:r>
              <a:rPr lang="ar-EG" sz="1800" dirty="0">
                <a:solidFill>
                  <a:srgbClr val="FFFF99"/>
                </a:solidFill>
                <a:latin typeface="Arial" charset="0"/>
              </a:rPr>
              <a:t>												</a:t>
            </a:r>
            <a:r>
              <a:rPr lang="en-CA" sz="1800" dirty="0">
                <a:solidFill>
                  <a:srgbClr val="FFFF99"/>
                </a:solidFill>
                <a:latin typeface="Arial" charset="0"/>
              </a:rPr>
              <a:t>   </a:t>
            </a:r>
            <a:r>
              <a:rPr lang="ar-EG" sz="1800" dirty="0">
                <a:solidFill>
                  <a:srgbClr val="FFFF99"/>
                </a:solidFill>
                <a:latin typeface="Arial" charset="0"/>
              </a:rPr>
              <a:t>  أحد الشعانين</a:t>
            </a:r>
            <a:endParaRPr lang="en-US" sz="1800" dirty="0">
              <a:solidFill>
                <a:srgbClr val="FFFF99"/>
              </a:solidFill>
              <a:latin typeface="Arial" charset="0"/>
            </a:endParaRPr>
          </a:p>
        </p:txBody>
      </p:sp>
      <p:sp>
        <p:nvSpPr>
          <p:cNvPr id="7801957" name="AutoShape 101">
            <a:hlinkClick r:id="rId13" action="ppaction://hlinksldjump" highlightClick="1"/>
          </p:cNvPr>
          <p:cNvSpPr>
            <a:spLocks noChangeArrowheads="1"/>
          </p:cNvSpPr>
          <p:nvPr/>
        </p:nvSpPr>
        <p:spPr bwMode="auto">
          <a:xfrm>
            <a:off x="0" y="5441028"/>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Covenant Thursday																	   </a:t>
            </a:r>
            <a:r>
              <a:rPr lang="ar-SA" sz="1800" dirty="0">
                <a:solidFill>
                  <a:srgbClr val="FFFF99"/>
                </a:solidFill>
                <a:latin typeface="Arial" charset="0"/>
              </a:rPr>
              <a:t> خميس العهد</a:t>
            </a:r>
            <a:r>
              <a:rPr lang="en-CA" sz="1800" dirty="0">
                <a:solidFill>
                  <a:srgbClr val="FFFF99"/>
                </a:solidFill>
                <a:latin typeface="Arial" charset="0"/>
              </a:rPr>
              <a:t> </a:t>
            </a:r>
            <a:endParaRPr lang="en-US" sz="1800" dirty="0">
              <a:solidFill>
                <a:srgbClr val="FFFF99"/>
              </a:solidFill>
              <a:latin typeface="Arial" charset="0"/>
            </a:endParaRPr>
          </a:p>
        </p:txBody>
      </p:sp>
      <p:sp>
        <p:nvSpPr>
          <p:cNvPr id="7801958" name="AutoShape 102">
            <a:hlinkClick r:id="rId14" action="ppaction://hlinksldjump" highlightClick="1"/>
          </p:cNvPr>
          <p:cNvSpPr>
            <a:spLocks noChangeArrowheads="1"/>
          </p:cNvSpPr>
          <p:nvPr/>
        </p:nvSpPr>
        <p:spPr bwMode="auto">
          <a:xfrm>
            <a:off x="0" y="5728366"/>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Joyous </a:t>
            </a:r>
            <a:r>
              <a:rPr lang="fr-CA" sz="1800" dirty="0">
                <a:solidFill>
                  <a:srgbClr val="FFFF99"/>
                </a:solidFill>
                <a:latin typeface="Arial" charset="0"/>
              </a:rPr>
              <a:t>Saturday																		    </a:t>
            </a:r>
            <a:r>
              <a:rPr lang="ar-EG" sz="1800" dirty="0">
                <a:solidFill>
                  <a:srgbClr val="FFFF99"/>
                </a:solidFill>
                <a:latin typeface="Arial" charset="0"/>
              </a:rPr>
              <a:t>سبت الفرح</a:t>
            </a:r>
            <a:r>
              <a:rPr lang="en-CA" sz="1800" dirty="0">
                <a:solidFill>
                  <a:srgbClr val="FFFF99"/>
                </a:solidFill>
                <a:latin typeface="Arial" charset="0"/>
              </a:rPr>
              <a:t> </a:t>
            </a:r>
            <a:endParaRPr lang="en-US" sz="1800" dirty="0">
              <a:solidFill>
                <a:srgbClr val="FFFF99"/>
              </a:solidFill>
              <a:latin typeface="Arial" charset="0"/>
            </a:endParaRPr>
          </a:p>
        </p:txBody>
      </p:sp>
      <p:sp>
        <p:nvSpPr>
          <p:cNvPr id="7801959" name="AutoShape 103">
            <a:hlinkClick r:id="rId15" action="ppaction://hlinksldjump" highlightClick="1"/>
          </p:cNvPr>
          <p:cNvSpPr>
            <a:spLocks noChangeArrowheads="1"/>
          </p:cNvSpPr>
          <p:nvPr/>
        </p:nvSpPr>
        <p:spPr bwMode="auto">
          <a:xfrm>
            <a:off x="0" y="6303042"/>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Christ our God, the High Priest of good things	</a:t>
            </a:r>
            <a:r>
              <a:rPr lang="en-CA" sz="1800" dirty="0">
                <a:solidFill>
                  <a:srgbClr val="FFFF99"/>
                </a:solidFill>
                <a:latin typeface="Arial" charset="0"/>
              </a:rPr>
              <a:t> 		    </a:t>
            </a:r>
            <a:r>
              <a:rPr lang="ar-SA" sz="1800" dirty="0">
                <a:solidFill>
                  <a:srgbClr val="FFFF99"/>
                </a:solidFill>
                <a:latin typeface="Arial" charset="0"/>
              </a:rPr>
              <a:t>القيامة</a:t>
            </a:r>
            <a:r>
              <a:rPr lang="ar-EG" sz="1800" dirty="0">
                <a:solidFill>
                  <a:srgbClr val="FFFF99"/>
                </a:solidFill>
                <a:latin typeface="Arial" charset="0"/>
              </a:rPr>
              <a:t> – أيها المسيح الهنا رئيس كهنة الخيرات</a:t>
            </a:r>
            <a:endParaRPr lang="en-US" sz="1800" dirty="0">
              <a:solidFill>
                <a:srgbClr val="FFFF99"/>
              </a:solidFill>
              <a:latin typeface="Arial" charset="0"/>
            </a:endParaRPr>
          </a:p>
        </p:txBody>
      </p:sp>
      <p:sp>
        <p:nvSpPr>
          <p:cNvPr id="7801960" name="AutoShape 104">
            <a:hlinkClick r:id="rId16" action="ppaction://hlinksldjump" highlightClick="1"/>
          </p:cNvPr>
          <p:cNvSpPr>
            <a:spLocks noChangeArrowheads="1"/>
          </p:cNvSpPr>
          <p:nvPr/>
        </p:nvSpPr>
        <p:spPr bwMode="auto">
          <a:xfrm>
            <a:off x="0" y="6015704"/>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algn="l" defTabSz="360000">
              <a:lnSpc>
                <a:spcPct val="75000"/>
              </a:lnSpc>
              <a:spcBef>
                <a:spcPct val="0"/>
              </a:spcBef>
            </a:pPr>
            <a:r>
              <a:rPr lang="en-CA" sz="1800" dirty="0">
                <a:solidFill>
                  <a:srgbClr val="FFFF99"/>
                </a:solidFill>
                <a:latin typeface="Arial" charset="0"/>
              </a:rPr>
              <a:t>Easter Pentecost -O Master God						   </a:t>
            </a:r>
            <a:r>
              <a:rPr lang="ar-SA" sz="1800" dirty="0">
                <a:solidFill>
                  <a:srgbClr val="FFFF99"/>
                </a:solidFill>
                <a:latin typeface="Arial" charset="0"/>
              </a:rPr>
              <a:t>القيامة</a:t>
            </a:r>
            <a:r>
              <a:rPr lang="ar-EG" sz="1800" dirty="0">
                <a:solidFill>
                  <a:srgbClr val="FFFF99"/>
                </a:solidFill>
                <a:latin typeface="Arial" charset="0"/>
              </a:rPr>
              <a:t> و الخماسين- أيها السيد الرب ضابط الكل</a:t>
            </a:r>
            <a:endParaRPr lang="en-US" sz="1800" dirty="0">
              <a:solidFill>
                <a:srgbClr val="FFFF99"/>
              </a:solidFill>
              <a:latin typeface="Arial" charset="0"/>
            </a:endParaRPr>
          </a:p>
        </p:txBody>
      </p:sp>
      <p:sp>
        <p:nvSpPr>
          <p:cNvPr id="7801961" name="AutoShape 105">
            <a:hlinkClick r:id="rId17" action="ppaction://hlinksldjump" highlightClick="1"/>
          </p:cNvPr>
          <p:cNvSpPr>
            <a:spLocks noChangeArrowheads="1"/>
          </p:cNvSpPr>
          <p:nvPr/>
        </p:nvSpPr>
        <p:spPr bwMode="auto">
          <a:xfrm>
            <a:off x="0" y="1412211"/>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Father-The father of light														    </a:t>
            </a:r>
            <a:r>
              <a:rPr lang="ar-SA" sz="1800" dirty="0">
                <a:solidFill>
                  <a:srgbClr val="FFFF99"/>
                </a:solidFill>
                <a:latin typeface="Arial" charset="0"/>
              </a:rPr>
              <a:t>ا</a:t>
            </a:r>
            <a:r>
              <a:rPr lang="ar-EG" sz="1800" dirty="0">
                <a:solidFill>
                  <a:srgbClr val="FFFF99"/>
                </a:solidFill>
                <a:latin typeface="Arial" charset="0"/>
              </a:rPr>
              <a:t>لآب- اللهم والد النور</a:t>
            </a:r>
            <a:endParaRPr lang="en-US" sz="1800" dirty="0">
              <a:solidFill>
                <a:srgbClr val="FFFF99"/>
              </a:solidFill>
              <a:latin typeface="Arial" charset="0"/>
            </a:endParaRPr>
          </a:p>
        </p:txBody>
      </p:sp>
      <p:sp>
        <p:nvSpPr>
          <p:cNvPr id="7801962" name="AutoShape 106">
            <a:hlinkClick r:id="rId18" action="ppaction://hlinksldjump" highlightClick="1"/>
          </p:cNvPr>
          <p:cNvSpPr>
            <a:spLocks noChangeArrowheads="1"/>
          </p:cNvSpPr>
          <p:nvPr/>
        </p:nvSpPr>
        <p:spPr bwMode="auto">
          <a:xfrm>
            <a:off x="0" y="2564737"/>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fr-CA" sz="1800" dirty="0">
                <a:solidFill>
                  <a:srgbClr val="FFFF99"/>
                </a:solidFill>
                <a:latin typeface="Arial" charset="0"/>
              </a:rPr>
              <a:t>Son- You are the logos					 								   </a:t>
            </a:r>
            <a:r>
              <a:rPr lang="ar-EG" sz="1800" dirty="0">
                <a:solidFill>
                  <a:srgbClr val="FFFF99"/>
                </a:solidFill>
                <a:latin typeface="Arial" charset="0"/>
              </a:rPr>
              <a:t>الأبن –  أنت هو كلمة الآب</a:t>
            </a:r>
            <a:endParaRPr lang="en-US" sz="1800" dirty="0">
              <a:solidFill>
                <a:srgbClr val="FFFF99"/>
              </a:solidFill>
              <a:latin typeface="Arial" charset="0"/>
            </a:endParaRPr>
          </a:p>
        </p:txBody>
      </p:sp>
      <p:sp>
        <p:nvSpPr>
          <p:cNvPr id="7801963" name="AutoShape 107">
            <a:hlinkClick r:id="rId19" action="ppaction://hlinksldjump" highlightClick="1"/>
          </p:cNvPr>
          <p:cNvSpPr>
            <a:spLocks noChangeArrowheads="1"/>
          </p:cNvSpPr>
          <p:nvPr/>
        </p:nvSpPr>
        <p:spPr bwMode="auto">
          <a:xfrm>
            <a:off x="0" y="1700211"/>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CA" sz="1800" dirty="0">
                <a:solidFill>
                  <a:srgbClr val="FFFF99"/>
                </a:solidFill>
                <a:latin typeface="Arial" charset="0"/>
              </a:rPr>
              <a:t>Father- our god the great												 </a:t>
            </a:r>
            <a:r>
              <a:rPr lang="ar-SA" sz="1800" dirty="0">
                <a:solidFill>
                  <a:srgbClr val="FFFF99"/>
                </a:solidFill>
                <a:latin typeface="Arial" charset="0"/>
              </a:rPr>
              <a:t>ا</a:t>
            </a:r>
            <a:r>
              <a:rPr lang="ar-EG" sz="1800" dirty="0">
                <a:solidFill>
                  <a:srgbClr val="FFFF99"/>
                </a:solidFill>
                <a:latin typeface="Arial" charset="0"/>
              </a:rPr>
              <a:t>لآب – أيها الرب الهنا العظيم</a:t>
            </a:r>
            <a:endParaRPr lang="en-US" sz="1800" dirty="0">
              <a:solidFill>
                <a:srgbClr val="FFFF99"/>
              </a:solidFill>
              <a:latin typeface="Arial" charset="0"/>
            </a:endParaRPr>
          </a:p>
        </p:txBody>
      </p:sp>
      <p:sp>
        <p:nvSpPr>
          <p:cNvPr id="7801964" name="AutoShape 108">
            <a:hlinkClick r:id="rId20" action="ppaction://hlinksldjump" highlightClick="1"/>
          </p:cNvPr>
          <p:cNvSpPr>
            <a:spLocks noChangeArrowheads="1"/>
          </p:cNvSpPr>
          <p:nvPr/>
        </p:nvSpPr>
        <p:spPr bwMode="auto">
          <a:xfrm>
            <a:off x="0" y="1988474"/>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fr-CA" sz="1800" dirty="0">
                <a:solidFill>
                  <a:srgbClr val="FFFF99"/>
                </a:solidFill>
                <a:latin typeface="Arial" charset="0"/>
              </a:rPr>
              <a:t>Son – O You</a:t>
            </a:r>
            <a:r>
              <a:rPr lang="en-CA" sz="1800" dirty="0">
                <a:solidFill>
                  <a:srgbClr val="FFFF99"/>
                </a:solidFill>
                <a:latin typeface="Arial" charset="0"/>
              </a:rPr>
              <a:t> who</a:t>
            </a:r>
            <a:r>
              <a:rPr lang="fr-CA" sz="1800" dirty="0">
                <a:solidFill>
                  <a:srgbClr val="FFFF99"/>
                </a:solidFill>
                <a:latin typeface="Arial" charset="0"/>
              </a:rPr>
              <a:t> are															   </a:t>
            </a:r>
            <a:r>
              <a:rPr lang="ar-SA" sz="1800" dirty="0">
                <a:solidFill>
                  <a:srgbClr val="FFFF99"/>
                </a:solidFill>
                <a:latin typeface="Arial" charset="0"/>
              </a:rPr>
              <a:t>ا</a:t>
            </a:r>
            <a:r>
              <a:rPr lang="ar-EG" sz="1800" dirty="0">
                <a:solidFill>
                  <a:srgbClr val="FFFF99"/>
                </a:solidFill>
                <a:latin typeface="Arial" charset="0"/>
              </a:rPr>
              <a:t>لأبن سنوى أيها الكائن</a:t>
            </a:r>
            <a:endParaRPr lang="en-US" sz="1800" dirty="0">
              <a:solidFill>
                <a:srgbClr val="FFFF99"/>
              </a:solidFill>
              <a:latin typeface="Arial" charset="0"/>
            </a:endParaRPr>
          </a:p>
        </p:txBody>
      </p:sp>
      <p:sp>
        <p:nvSpPr>
          <p:cNvPr id="7801970" name="AutoShape 114">
            <a:hlinkClick r:id="rId21" action="ppaction://hlinksldjump" highlightClick="1"/>
          </p:cNvPr>
          <p:cNvSpPr>
            <a:spLocks noChangeArrowheads="1"/>
          </p:cNvSpPr>
          <p:nvPr/>
        </p:nvSpPr>
        <p:spPr bwMode="auto">
          <a:xfrm>
            <a:off x="0" y="1123948"/>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pPr>
            <a:r>
              <a:rPr lang="en-CA" sz="1800" dirty="0" err="1">
                <a:solidFill>
                  <a:srgbClr val="FFFF99"/>
                </a:solidFill>
                <a:latin typeface="Arial" charset="0"/>
              </a:rPr>
              <a:t>Cyrilian</a:t>
            </a:r>
            <a:r>
              <a:rPr lang="en-CA" sz="1800" dirty="0">
                <a:solidFill>
                  <a:srgbClr val="FFFF99"/>
                </a:solidFill>
                <a:latin typeface="Arial" charset="0"/>
              </a:rPr>
              <a:t> </a:t>
            </a:r>
            <a:r>
              <a:rPr lang="ar-EG" sz="1600" dirty="0">
                <a:solidFill>
                  <a:srgbClr val="FFFF99"/>
                </a:solidFill>
                <a:latin typeface="Arial" charset="0"/>
              </a:rPr>
              <a:t>)</a:t>
            </a:r>
            <a:r>
              <a:rPr lang="en-CA" sz="1600" dirty="0">
                <a:solidFill>
                  <a:srgbClr val="FFFF99"/>
                </a:solidFill>
                <a:latin typeface="Arial" charset="0"/>
              </a:rPr>
              <a:t>O God, who has pre-appointed us for son ship  	</a:t>
            </a:r>
            <a:r>
              <a:rPr lang="en-CA" sz="1800" dirty="0">
                <a:solidFill>
                  <a:srgbClr val="FFFF99"/>
                </a:solidFill>
                <a:latin typeface="Arial" charset="0"/>
              </a:rPr>
              <a:t>  </a:t>
            </a:r>
            <a:r>
              <a:rPr lang="ar-EG" sz="1800" dirty="0">
                <a:solidFill>
                  <a:srgbClr val="FFFF99"/>
                </a:solidFill>
                <a:latin typeface="Arial" charset="0"/>
              </a:rPr>
              <a:t>القداس الكيرلسى (</a:t>
            </a:r>
            <a:r>
              <a:rPr lang="ar-SA" sz="1800" dirty="0">
                <a:solidFill>
                  <a:srgbClr val="FFFF99"/>
                </a:solidFill>
                <a:latin typeface="Arial" charset="0"/>
              </a:rPr>
              <a:t>يا اللهُ الذى سَبَقَ فوسمنا للبنوة</a:t>
            </a:r>
            <a:r>
              <a:rPr lang="ar-EG" sz="1800" dirty="0">
                <a:solidFill>
                  <a:srgbClr val="FFFF99"/>
                </a:solidFill>
                <a:latin typeface="Arial" charset="0"/>
              </a:rPr>
              <a:t>)</a:t>
            </a:r>
            <a:endParaRPr lang="en-US" sz="1800" dirty="0">
              <a:solidFill>
                <a:srgbClr val="FFFF99"/>
              </a:solidFill>
              <a:latin typeface="Arial" charset="0"/>
            </a:endParaRPr>
          </a:p>
        </p:txBody>
      </p:sp>
      <p:sp>
        <p:nvSpPr>
          <p:cNvPr id="7801971" name="AutoShape 115">
            <a:hlinkClick r:id="rId22" action="ppaction://hlinksldjump" highlightClick="1"/>
          </p:cNvPr>
          <p:cNvSpPr>
            <a:spLocks noChangeArrowheads="1"/>
          </p:cNvSpPr>
          <p:nvPr/>
        </p:nvSpPr>
        <p:spPr bwMode="auto">
          <a:xfrm>
            <a:off x="0" y="2276474"/>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fr-CA" sz="1800" dirty="0">
                <a:solidFill>
                  <a:srgbClr val="FFFF99"/>
                </a:solidFill>
                <a:latin typeface="Arial" charset="0"/>
              </a:rPr>
              <a:t>Son- The </a:t>
            </a:r>
            <a:r>
              <a:rPr lang="en-CA" sz="1800" dirty="0">
                <a:solidFill>
                  <a:srgbClr val="FFFF99"/>
                </a:solidFill>
                <a:latin typeface="Arial" charset="0"/>
              </a:rPr>
              <a:t>only begotten</a:t>
            </a:r>
            <a:r>
              <a:rPr lang="fr-CA" sz="1800" dirty="0">
                <a:solidFill>
                  <a:srgbClr val="FFFF99"/>
                </a:solidFill>
                <a:latin typeface="Arial" charset="0"/>
              </a:rPr>
              <a:t> Son				 								</a:t>
            </a:r>
            <a:r>
              <a:rPr lang="ar-EG" sz="1800" dirty="0">
                <a:solidFill>
                  <a:srgbClr val="FFFF99"/>
                </a:solidFill>
                <a:latin typeface="Arial" charset="0"/>
              </a:rPr>
              <a:t>الأبن - سنوى أيها الإبن الوحيد</a:t>
            </a:r>
            <a:endParaRPr lang="en-US" sz="1800" dirty="0">
              <a:solidFill>
                <a:srgbClr val="FFFF99"/>
              </a:solidFill>
              <a:latin typeface="Arial" charset="0"/>
            </a:endParaRPr>
          </a:p>
        </p:txBody>
      </p:sp>
      <p:sp>
        <p:nvSpPr>
          <p:cNvPr id="7801973" name="AutoShape 117">
            <a:hlinkClick r:id="rId23" action="ppaction://hlinksldjump" highlightClick="1"/>
          </p:cNvPr>
          <p:cNvSpPr>
            <a:spLocks noChangeArrowheads="1"/>
          </p:cNvSpPr>
          <p:nvPr/>
        </p:nvSpPr>
        <p:spPr bwMode="auto">
          <a:xfrm>
            <a:off x="0" y="2852737"/>
            <a:ext cx="10974388" cy="288000"/>
          </a:xfrm>
          <a:prstGeom prst="actionButtonBlank">
            <a:avLst/>
          </a:prstGeom>
          <a:solidFill>
            <a:schemeClr val="bg1"/>
          </a:solidFill>
          <a:ln w="9525">
            <a:solidFill>
              <a:schemeClr val="bg1"/>
            </a:solidFill>
            <a:miter lim="800000"/>
            <a:headEnd/>
            <a:tailEnd/>
          </a:ln>
          <a:effectLst/>
        </p:spPr>
        <p:txBody>
          <a:bodyPr wrap="none" anchor="ctr"/>
          <a:lstStyle/>
          <a:p>
            <a:pPr defTabSz="360000">
              <a:lnSpc>
                <a:spcPct val="75000"/>
              </a:lnSpc>
              <a:spcBef>
                <a:spcPct val="0"/>
              </a:spcBef>
            </a:pPr>
            <a:r>
              <a:rPr lang="en-US" sz="1800" dirty="0">
                <a:solidFill>
                  <a:srgbClr val="FFFF99"/>
                </a:solidFill>
                <a:latin typeface="Arial" charset="0"/>
              </a:rPr>
              <a:t>St. Cyril 																			  	   - </a:t>
            </a:r>
            <a:r>
              <a:rPr lang="ar-EG" sz="1800" dirty="0">
                <a:solidFill>
                  <a:srgbClr val="FFFF99"/>
                </a:solidFill>
                <a:latin typeface="Arial" charset="0"/>
              </a:rPr>
              <a:t>أنبا كيرلس</a:t>
            </a:r>
            <a:endParaRPr lang="en-US" sz="1800" dirty="0">
              <a:solidFill>
                <a:srgbClr val="FFFF99"/>
              </a:solidFill>
              <a:latin typeface="Arial" charset="0"/>
            </a:endParaRPr>
          </a:p>
        </p:txBody>
      </p:sp>
      <p:sp>
        <p:nvSpPr>
          <p:cNvPr id="27" name="Action Button: Custom 26">
            <a:hlinkClick r:id="rId24" action="ppaction://hlinksldjump" highlightClick="1"/>
          </p:cNvPr>
          <p:cNvSpPr/>
          <p:nvPr/>
        </p:nvSpPr>
        <p:spPr bwMode="auto">
          <a:xfrm>
            <a:off x="5832049" y="6661056"/>
            <a:ext cx="640173" cy="216000"/>
          </a:xfrm>
          <a:prstGeom prst="actionButtonBlank">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cxnSp>
        <p:nvCxnSpPr>
          <p:cNvPr id="37" name="Straight Connector 36"/>
          <p:cNvCxnSpPr/>
          <p:nvPr/>
        </p:nvCxnSpPr>
        <p:spPr bwMode="auto">
          <a:xfrm>
            <a:off x="-30494" y="3141662"/>
            <a:ext cx="11004882" cy="1588"/>
          </a:xfrm>
          <a:prstGeom prst="line">
            <a:avLst/>
          </a:prstGeom>
          <a:noFill/>
          <a:ln w="9525" cap="flat" cmpd="sng" algn="ctr">
            <a:solidFill>
              <a:srgbClr val="FF3300"/>
            </a:solidFill>
            <a:prstDash val="solid"/>
            <a:round/>
            <a:headEnd type="none" w="med" len="med"/>
            <a:tailEnd type="none" w="med" len="med"/>
          </a:ln>
          <a:effectLst/>
        </p:spPr>
      </p:cxnSp>
      <p:cxnSp>
        <p:nvCxnSpPr>
          <p:cNvPr id="41" name="Straight Connector 40"/>
          <p:cNvCxnSpPr/>
          <p:nvPr/>
        </p:nvCxnSpPr>
        <p:spPr bwMode="auto">
          <a:xfrm>
            <a:off x="-30494" y="3427412"/>
            <a:ext cx="11004882" cy="1588"/>
          </a:xfrm>
          <a:prstGeom prst="line">
            <a:avLst/>
          </a:prstGeom>
          <a:noFill/>
          <a:ln w="9525" cap="flat" cmpd="sng" algn="ctr">
            <a:solidFill>
              <a:srgbClr val="FF3300"/>
            </a:solidFill>
            <a:prstDash val="solid"/>
            <a:round/>
            <a:headEnd type="none" w="med" len="med"/>
            <a:tailEnd type="none" w="med" len="med"/>
          </a:ln>
          <a:effectLst/>
        </p:spPr>
      </p:cxnSp>
      <p:cxnSp>
        <p:nvCxnSpPr>
          <p:cNvPr id="42" name="Straight Connector 41"/>
          <p:cNvCxnSpPr/>
          <p:nvPr/>
        </p:nvCxnSpPr>
        <p:spPr bwMode="auto">
          <a:xfrm>
            <a:off x="-30494" y="3714750"/>
            <a:ext cx="11004882" cy="1588"/>
          </a:xfrm>
          <a:prstGeom prst="line">
            <a:avLst/>
          </a:prstGeom>
          <a:noFill/>
          <a:ln w="9525" cap="flat" cmpd="sng" algn="ctr">
            <a:solidFill>
              <a:srgbClr val="FF3300"/>
            </a:solidFill>
            <a:prstDash val="solid"/>
            <a:round/>
            <a:headEnd type="none" w="med" len="med"/>
            <a:tailEnd type="none" w="med" len="med"/>
          </a:ln>
          <a:effectLst/>
        </p:spPr>
      </p:cxn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z="1400"/>
              <a:t>			</a:t>
            </a:r>
            <a:endParaRPr lang="en-US" sz="1400" b="0" dirty="0">
              <a:solidFill>
                <a:schemeClr val="tx1"/>
              </a:solidFill>
            </a:endParaRPr>
          </a:p>
        </p:txBody>
      </p:sp>
      <p:sp>
        <p:nvSpPr>
          <p:cNvPr id="3" name="AutoShape 87">
            <a:hlinkClick r:id="" action="ppaction://noaction" highlightClick="1"/>
          </p:cNvPr>
          <p:cNvSpPr>
            <a:spLocks noChangeArrowheads="1"/>
          </p:cNvSpPr>
          <p:nvPr/>
        </p:nvSpPr>
        <p:spPr bwMode="auto">
          <a:xfrm>
            <a:off x="2728350" y="555620"/>
            <a:ext cx="5487194" cy="574676"/>
          </a:xfrm>
          <a:prstGeom prst="actionButtonBlank">
            <a:avLst/>
          </a:prstGeom>
          <a:solidFill>
            <a:srgbClr val="C00000"/>
          </a:solidFill>
          <a:ln w="9525">
            <a:solidFill>
              <a:schemeClr val="bg1"/>
            </a:solidFill>
            <a:miter lim="800000"/>
            <a:headEnd/>
            <a:tailEnd/>
          </a:ln>
          <a:effectLst/>
        </p:spPr>
        <p:txBody>
          <a:bodyPr wrap="none" anchor="ctr"/>
          <a:lstStyle/>
          <a:p>
            <a:pPr algn="ctr" defTabSz="360000">
              <a:lnSpc>
                <a:spcPct val="75000"/>
              </a:lnSpc>
              <a:spcBef>
                <a:spcPct val="0"/>
              </a:spcBef>
            </a:pPr>
            <a:r>
              <a:rPr lang="en-CA" sz="1800" b="1" dirty="0">
                <a:latin typeface="Arial" charset="0"/>
              </a:rPr>
              <a:t>Fractions for the </a:t>
            </a:r>
            <a:r>
              <a:rPr lang="en-US" sz="1800" b="1" dirty="0">
                <a:latin typeface="Arial" charset="0"/>
              </a:rPr>
              <a:t>The Feast of the Cross</a:t>
            </a:r>
          </a:p>
          <a:p>
            <a:pPr algn="ctr" defTabSz="360000" rtl="1">
              <a:lnSpc>
                <a:spcPct val="75000"/>
              </a:lnSpc>
              <a:spcBef>
                <a:spcPct val="0"/>
              </a:spcBef>
            </a:pPr>
            <a:r>
              <a:rPr lang="ar-EG" sz="1800" b="1" dirty="0">
                <a:latin typeface="Arial" charset="0"/>
              </a:rPr>
              <a:t>صلوات القسم لعيد الصليب</a:t>
            </a:r>
            <a:endParaRPr lang="en-US" sz="1800" b="1" dirty="0">
              <a:latin typeface="Arial" charset="0"/>
            </a:endParaRPr>
          </a:p>
        </p:txBody>
      </p:sp>
      <p:sp>
        <p:nvSpPr>
          <p:cNvPr id="4" name="AutoShape 87">
            <a:hlinkClick r:id="rId2" action="ppaction://hlinksldjump" highlightClick="1"/>
          </p:cNvPr>
          <p:cNvSpPr>
            <a:spLocks noChangeArrowheads="1"/>
          </p:cNvSpPr>
          <p:nvPr/>
        </p:nvSpPr>
        <p:spPr bwMode="auto">
          <a:xfrm>
            <a:off x="2383495" y="5081028"/>
            <a:ext cx="6124486" cy="300082"/>
          </a:xfrm>
          <a:prstGeom prst="actionButtonBlank">
            <a:avLst/>
          </a:prstGeom>
          <a:solidFill>
            <a:srgbClr val="0070C0"/>
          </a:solidFill>
          <a:ln w="9525">
            <a:solidFill>
              <a:schemeClr val="bg1"/>
            </a:solidFill>
            <a:miter lim="800000"/>
            <a:headEnd/>
            <a:tailEnd/>
          </a:ln>
          <a:effectLst/>
        </p:spPr>
        <p:txBody>
          <a:bodyPr wrap="square" anchor="ctr">
            <a:spAutoFit/>
          </a:bodyPr>
          <a:lstStyle/>
          <a:p>
            <a:pPr defTabSz="360000">
              <a:lnSpc>
                <a:spcPct val="75000"/>
              </a:lnSpc>
            </a:pPr>
            <a:r>
              <a:rPr lang="en-US" sz="1800" b="1" dirty="0">
                <a:solidFill>
                  <a:srgbClr val="FFFF99"/>
                </a:solidFill>
                <a:latin typeface="+mn-lt"/>
              </a:rPr>
              <a:t>2. The </a:t>
            </a:r>
            <a:r>
              <a:rPr lang="en-CA" sz="1800" b="1" dirty="0">
                <a:solidFill>
                  <a:srgbClr val="FFFF99"/>
                </a:solidFill>
                <a:latin typeface="+mn-lt"/>
              </a:rPr>
              <a:t>Syrian Fraction</a:t>
            </a:r>
            <a:r>
              <a:rPr lang="en-US" sz="1800" b="1" dirty="0">
                <a:solidFill>
                  <a:srgbClr val="FFFF99"/>
                </a:solidFill>
                <a:latin typeface="+mn-lt"/>
              </a:rPr>
              <a:t>			 ٢</a:t>
            </a:r>
            <a:r>
              <a:rPr lang="ar-EG" sz="1800" b="1" dirty="0">
                <a:solidFill>
                  <a:srgbClr val="FFFF99"/>
                </a:solidFill>
                <a:latin typeface="+mn-lt"/>
              </a:rPr>
              <a:t>.  القسمة السريانية</a:t>
            </a:r>
            <a:endParaRPr lang="en-US" sz="1800" b="1" dirty="0">
              <a:solidFill>
                <a:srgbClr val="FFFF99"/>
              </a:solidFill>
              <a:latin typeface="+mn-lt"/>
            </a:endParaRPr>
          </a:p>
        </p:txBody>
      </p:sp>
      <p:sp>
        <p:nvSpPr>
          <p:cNvPr id="5" name="AutoShape 87">
            <a:hlinkClick r:id="rId3" action="ppaction://hlinksldjump" highlightClick="1"/>
          </p:cNvPr>
          <p:cNvSpPr>
            <a:spLocks noChangeArrowheads="1"/>
          </p:cNvSpPr>
          <p:nvPr/>
        </p:nvSpPr>
        <p:spPr bwMode="auto">
          <a:xfrm>
            <a:off x="1004073" y="4286348"/>
            <a:ext cx="7370929" cy="369332"/>
          </a:xfrm>
          <a:prstGeom prst="actionButtonBlank">
            <a:avLst/>
          </a:prstGeom>
          <a:solidFill>
            <a:srgbClr val="0070C0"/>
          </a:solidFill>
          <a:ln w="9525">
            <a:solidFill>
              <a:schemeClr val="bg1"/>
            </a:solidFill>
            <a:miter lim="800000"/>
            <a:headEnd/>
            <a:tailEnd/>
          </a:ln>
          <a:effectLst/>
        </p:spPr>
        <p:txBody>
          <a:bodyPr wrap="none" anchor="ctr">
            <a:spAutoFit/>
          </a:bodyPr>
          <a:lstStyle/>
          <a:p>
            <a:r>
              <a:rPr lang="en-CA" sz="1800" b="1" dirty="0">
                <a:solidFill>
                  <a:srgbClr val="FFFF99"/>
                </a:solidFill>
                <a:latin typeface="+mn-lt"/>
              </a:rPr>
              <a:t>1. Rare Fraction For the Feast of the Cross   -</a:t>
            </a:r>
            <a:r>
              <a:rPr lang="ar-EG" sz="1800" b="1" dirty="0">
                <a:solidFill>
                  <a:srgbClr val="FFFF99"/>
                </a:solidFill>
                <a:latin typeface="+mn-lt"/>
              </a:rPr>
              <a:t> </a:t>
            </a:r>
            <a:r>
              <a:rPr lang="en-CA" sz="1800" b="1" dirty="0">
                <a:solidFill>
                  <a:srgbClr val="FFFF99"/>
                </a:solidFill>
                <a:latin typeface="+mn-lt"/>
              </a:rPr>
              <a:t> </a:t>
            </a:r>
            <a:r>
              <a:rPr lang="ar-EG" sz="1800" b="1" dirty="0">
                <a:solidFill>
                  <a:srgbClr val="FFFF99"/>
                </a:solidFill>
                <a:latin typeface="Coptic1" pitchFamily="2" charset="0"/>
              </a:rPr>
              <a:t>١.  </a:t>
            </a:r>
            <a:r>
              <a:rPr lang="ar-EG" sz="1800" b="1" dirty="0">
                <a:solidFill>
                  <a:srgbClr val="FFFF99"/>
                </a:solidFill>
                <a:latin typeface="+mn-lt"/>
              </a:rPr>
              <a:t>قسمة نادرة لعيد الصليب</a:t>
            </a:r>
          </a:p>
        </p:txBody>
      </p:sp>
      <p:pic>
        <p:nvPicPr>
          <p:cNvPr id="6" name="Picture 5" descr="coptic cross.jpg"/>
          <p:cNvPicPr>
            <a:picLocks noChangeAspect="1"/>
          </p:cNvPicPr>
          <p:nvPr/>
        </p:nvPicPr>
        <p:blipFill>
          <a:blip r:embed="rId4" cstate="print"/>
          <a:stretch>
            <a:fillRect/>
          </a:stretch>
        </p:blipFill>
        <p:spPr>
          <a:xfrm>
            <a:off x="4452628" y="1290292"/>
            <a:ext cx="2227270" cy="2762596"/>
          </a:xfrm>
          <a:prstGeom prst="rect">
            <a:avLst/>
          </a:prstGeom>
        </p:spPr>
      </p:pic>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05040" name="Group 112"/>
          <p:cNvGraphicFramePr>
            <a:graphicFrameLocks noGrp="1"/>
          </p:cNvGraphicFramePr>
          <p:nvPr>
            <p:ph idx="1"/>
          </p:nvPr>
        </p:nvGraphicFramePr>
        <p:xfrm>
          <a:off x="182906" y="914400"/>
          <a:ext cx="10791482" cy="4626864"/>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3886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en-US"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Maître, Seigneur, notre Dieu, grand et éternel, dont la gloire est admirable.  Toi qui gardes fidèlement Son alliance et Sa pitié pour ceux qui L’aiment de tout leur cœur. Toi qui nous as délivré de nos péchés par Ton Fils unique Jésus Christ notre Seigneur, la vie de tout être.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أيُها السيدُ الربُ إلهُنا العظيمُ </a:t>
                      </a:r>
                      <a:r>
                        <a:rPr kumimoji="0" lang="ar-SA" sz="3600" b="0" i="0" u="none" strike="noStrike" cap="none" normalizeH="0" baseline="0" dirty="0" err="1">
                          <a:ln>
                            <a:noFill/>
                          </a:ln>
                          <a:solidFill>
                            <a:schemeClr val="tx1"/>
                          </a:solidFill>
                          <a:effectLst/>
                          <a:latin typeface="Arial" charset="0"/>
                          <a:cs typeface="Arial" charset="0"/>
                        </a:rPr>
                        <a:t>الأبدى</a:t>
                      </a:r>
                      <a:r>
                        <a:rPr kumimoji="0" lang="ar-SA" sz="3600" b="0" i="0" u="none" strike="noStrike" cap="none" normalizeH="0" baseline="0" dirty="0">
                          <a:ln>
                            <a:noFill/>
                          </a:ln>
                          <a:solidFill>
                            <a:schemeClr val="tx1"/>
                          </a:solidFill>
                          <a:effectLst/>
                          <a:latin typeface="Arial" charset="0"/>
                          <a:cs typeface="Arial" charset="0"/>
                        </a:rPr>
                        <a:t> والمُتعَجّب منهُ بالمجد حَافظ عهده ورحمَتِهِ للذينَ يُحبونَهُ بكل قلبهم.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أعطانا الخلاص من خطايانا </a:t>
                      </a:r>
                      <a:r>
                        <a:rPr kumimoji="0" lang="ar-SA" sz="3600" b="0" i="0" u="none" strike="noStrike" cap="none" normalizeH="0" baseline="0" dirty="0" err="1">
                          <a:ln>
                            <a:noFill/>
                          </a:ln>
                          <a:solidFill>
                            <a:schemeClr val="tx1"/>
                          </a:solidFill>
                          <a:effectLst/>
                          <a:latin typeface="Arial" charset="0"/>
                          <a:cs typeface="Arial" charset="0"/>
                        </a:rPr>
                        <a:t>بإبنِهِ</a:t>
                      </a:r>
                      <a:r>
                        <a:rPr kumimoji="0" lang="ar-SA" sz="3600" b="0" i="0" u="none" strike="noStrike" cap="none" normalizeH="0" baseline="0" dirty="0">
                          <a:ln>
                            <a:noFill/>
                          </a:ln>
                          <a:solidFill>
                            <a:schemeClr val="tx1"/>
                          </a:solidFill>
                          <a:effectLst/>
                          <a:latin typeface="Arial" charset="0"/>
                          <a:cs typeface="Arial" charset="0"/>
                        </a:rPr>
                        <a:t> الوحيد الجنس يسوع المسيح ربَنا حياة كل أحد.</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805037" name="Group 109"/>
          <p:cNvGraphicFramePr>
            <a:graphicFrameLocks noGrp="1"/>
          </p:cNvGraphicFramePr>
          <p:nvPr/>
        </p:nvGraphicFramePr>
        <p:xfrm>
          <a:off x="182906" y="0"/>
          <a:ext cx="10489703" cy="944880"/>
        </p:xfrm>
        <a:graphic>
          <a:graphicData uri="http://schemas.openxmlformats.org/drawingml/2006/table">
            <a:tbl>
              <a:tblPr/>
              <a:tblGrid>
                <a:gridCol w="6402806">
                  <a:extLst>
                    <a:ext uri="{9D8B030D-6E8A-4147-A177-3AD203B41FA5}">
                      <a16:colId xmlns:a16="http://schemas.microsoft.com/office/drawing/2014/main" val="20000"/>
                    </a:ext>
                  </a:extLst>
                </a:gridCol>
                <a:gridCol w="4086897">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Prière de Fraction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dirty="0">
                          <a:ln>
                            <a:noFill/>
                          </a:ln>
                          <a:solidFill>
                            <a:schemeClr val="tx1"/>
                          </a:solidFill>
                          <a:effectLst/>
                          <a:latin typeface="Arial" charset="0"/>
                          <a:cs typeface="Arial" charset="0"/>
                        </a:rPr>
                        <a:t>(St-Basile)</a:t>
                      </a:r>
                      <a:endParaRPr kumimoji="0" lang="en-US" sz="20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صلاة القسمة</a:t>
                      </a:r>
                    </a:p>
                    <a:p>
                      <a:pPr marL="0" marR="0" lvl="0" indent="0" algn="ctr" defTabSz="914400" rtl="1" eaLnBrk="1" fontAlgn="base" latinLnBrk="0" hangingPunct="1">
                        <a:lnSpc>
                          <a:spcPct val="100000"/>
                        </a:lnSpc>
                        <a:spcBef>
                          <a:spcPct val="0"/>
                        </a:spcBef>
                        <a:spcAft>
                          <a:spcPct val="0"/>
                        </a:spcAft>
                        <a:buClrTx/>
                        <a:buSzTx/>
                        <a:buFontTx/>
                        <a:buNone/>
                        <a:tabLst/>
                      </a:pPr>
                      <a:r>
                        <a:rPr kumimoji="0" lang="ar-EG" sz="1800" b="0" i="0" u="none" strike="noStrike" cap="none" normalizeH="0" baseline="0" dirty="0">
                          <a:ln>
                            <a:noFill/>
                          </a:ln>
                          <a:solidFill>
                            <a:schemeClr val="tx1"/>
                          </a:solidFill>
                          <a:effectLst/>
                          <a:latin typeface="Arial" charset="0"/>
                          <a:cs typeface="Arial" charset="0"/>
                        </a:rPr>
                        <a:t>(الباسيلى)</a:t>
                      </a:r>
                      <a:endParaRPr kumimoji="0" lang="en-CA" sz="1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475556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43906" name="Group 34"/>
          <p:cNvGraphicFramePr>
            <a:graphicFrameLocks noGrp="1"/>
          </p:cNvGraphicFramePr>
          <p:nvPr>
            <p:ph idx="1"/>
          </p:nvPr>
        </p:nvGraphicFramePr>
        <p:xfrm>
          <a:off x="274360" y="402346"/>
          <a:ext cx="10398251" cy="5907024"/>
        </p:xfrm>
        <a:graphic>
          <a:graphicData uri="http://schemas.openxmlformats.org/drawingml/2006/table">
            <a:tbl>
              <a:tblPr/>
              <a:tblGrid>
                <a:gridCol w="5448326">
                  <a:extLst>
                    <a:ext uri="{9D8B030D-6E8A-4147-A177-3AD203B41FA5}">
                      <a16:colId xmlns:a16="http://schemas.microsoft.com/office/drawing/2014/main" val="20000"/>
                    </a:ext>
                  </a:extLst>
                </a:gridCol>
                <a:gridCol w="4949924">
                  <a:extLst>
                    <a:ext uri="{9D8B030D-6E8A-4147-A177-3AD203B41FA5}">
                      <a16:colId xmlns:a16="http://schemas.microsoft.com/office/drawing/2014/main" val="20001"/>
                    </a:ext>
                  </a:extLst>
                </a:gridCol>
              </a:tblGrid>
              <a:tr h="45783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en-US"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le soutien de ceux qui cherchent Ton refuge, l’espérance de ceux qui crient vers Toi. Toi devant qui se tiennent mille milliers et myriade de myriades de saints anges et d’archanges, les Chérubins, et les Séraphins, et les foules innombrables de puissances célestes.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مُعين الملتجئين إليه ورجاء الذينَ يصرُخونَ نحوه.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يقفُ أمامهُ ألوف ألوف </a:t>
                      </a:r>
                      <a:r>
                        <a:rPr kumimoji="0" lang="ar-SA" sz="3200" b="0" i="0" u="none" strike="noStrike" cap="none" normalizeH="0" baseline="0" dirty="0" err="1">
                          <a:ln>
                            <a:noFill/>
                          </a:ln>
                          <a:solidFill>
                            <a:schemeClr val="tx1"/>
                          </a:solidFill>
                          <a:effectLst/>
                          <a:latin typeface="Arial" charset="0"/>
                          <a:cs typeface="Arial" charset="0"/>
                        </a:rPr>
                        <a:t>وربوات</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ربوات</a:t>
                      </a:r>
                      <a:r>
                        <a:rPr kumimoji="0" lang="ar-SA" sz="3200" b="0" i="0" u="none" strike="noStrike" cap="none" normalizeH="0" baseline="0" dirty="0">
                          <a:ln>
                            <a:noFill/>
                          </a:ln>
                          <a:solidFill>
                            <a:schemeClr val="tx1"/>
                          </a:solidFill>
                          <a:effectLst/>
                          <a:latin typeface="Arial" charset="0"/>
                          <a:cs typeface="Arial" charset="0"/>
                        </a:rPr>
                        <a:t> الملائكة</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ورؤساء الملائكة المقدسين </a:t>
                      </a:r>
                      <a:r>
                        <a:rPr kumimoji="0" lang="ar-SA" sz="3200" b="0" i="0" u="none" strike="noStrike" cap="none" normalizeH="0" baseline="0" dirty="0" err="1">
                          <a:ln>
                            <a:noFill/>
                          </a:ln>
                          <a:solidFill>
                            <a:schemeClr val="tx1"/>
                          </a:solidFill>
                          <a:effectLst/>
                          <a:latin typeface="Arial" charset="0"/>
                          <a:cs typeface="Arial" charset="0"/>
                        </a:rPr>
                        <a:t>الشاروبيم</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والسيرافيم</a:t>
                      </a:r>
                      <a:r>
                        <a:rPr kumimoji="0" lang="ar-SA" sz="3200" b="0" i="0" u="none" strike="noStrike" cap="none" normalizeH="0" baseline="0" dirty="0">
                          <a:ln>
                            <a:noFill/>
                          </a:ln>
                          <a:solidFill>
                            <a:schemeClr val="tx1"/>
                          </a:solidFill>
                          <a:effectLst/>
                          <a:latin typeface="Arial" charset="0"/>
                          <a:cs typeface="Arial" charset="0"/>
                        </a:rPr>
                        <a:t> وكل الجمع غير المحصى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للقوات </a:t>
                      </a:r>
                      <a:r>
                        <a:rPr kumimoji="0" lang="ar-SA" sz="3200" b="0" i="0" u="none" strike="noStrike" cap="none" normalizeH="0" baseline="0" dirty="0" err="1">
                          <a:ln>
                            <a:noFill/>
                          </a:ln>
                          <a:solidFill>
                            <a:schemeClr val="tx1"/>
                          </a:solidFill>
                          <a:effectLst/>
                          <a:latin typeface="Arial" charset="0"/>
                          <a:cs typeface="Arial" charset="0"/>
                        </a:rPr>
                        <a:t>السمائية</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07050" name="Group 74"/>
          <p:cNvGraphicFramePr>
            <a:graphicFrameLocks noGrp="1"/>
          </p:cNvGraphicFramePr>
          <p:nvPr>
            <p:ph/>
          </p:nvPr>
        </p:nvGraphicFramePr>
        <p:xfrm>
          <a:off x="182907" y="391675"/>
          <a:ext cx="10608575" cy="5053584"/>
        </p:xfrm>
        <a:graphic>
          <a:graphicData uri="http://schemas.openxmlformats.org/drawingml/2006/table">
            <a:tbl>
              <a:tblPr/>
              <a:tblGrid>
                <a:gridCol w="5670100">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434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Ô Dieu qui a rendu saintes ces offrandes par la descente de Ton Esprit Saint et les a rendus pures, purifie nous aussi, Ô Seigneur, de nos péchés , visibles et invisibles, que toute pensée non complaisante à Ta bonté soit écartée de nous, Ô Dieu  Philanthrope.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الله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قدّس هذه القرابين الموضوعة بحلول روحِكَ القدوس عليها وطهّرتها، </a:t>
                      </a:r>
                      <a:r>
                        <a:rPr kumimoji="0" lang="ar-SA" sz="3200" b="0" i="0" u="none" strike="noStrike" cap="none" normalizeH="0" baseline="0" dirty="0">
                          <a:ln>
                            <a:noFill/>
                          </a:ln>
                          <a:solidFill>
                            <a:schemeClr val="tx1"/>
                          </a:solidFill>
                          <a:effectLst/>
                          <a:latin typeface="Arial" charset="0"/>
                          <a:cs typeface="Arial" charset="0"/>
                        </a:rPr>
                        <a:t>طهّرنا نحنُ أيضاً يا سيدنا من خطايانا</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الخفية والظاهرة، وكل فكر لا يرضى صلاحك يا الله محب البشر فليبعد عنا</a:t>
                      </a:r>
                      <a:r>
                        <a:rPr kumimoji="0" lang="ar-SA" sz="28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539574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45977" name="Group 57"/>
          <p:cNvGraphicFramePr>
            <a:graphicFrameLocks noGrp="1"/>
          </p:cNvGraphicFramePr>
          <p:nvPr>
            <p:ph/>
          </p:nvPr>
        </p:nvGraphicFramePr>
        <p:xfrm>
          <a:off x="274360" y="481579"/>
          <a:ext cx="10700028" cy="4963680"/>
        </p:xfrm>
        <a:graphic>
          <a:graphicData uri="http://schemas.openxmlformats.org/drawingml/2006/table">
            <a:tbl>
              <a:tblPr/>
              <a:tblGrid>
                <a:gridCol w="5304288">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4343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Purifie nos âmes, nos corps, nos esprits, nos cœurs, nos yeux, notre compréhension, nos pensées  et nos intentions afin qu’avec un cœur net, une âme éclairée, une face sans honte, une foi sans hypocrisie, un amour parfait et une espérance qui demeure, nous osions par faveur et sans crainte nous adresser à Toi, Ô Père Saint qui êtes aux cieux et en disant: </a:t>
                      </a:r>
                    </a:p>
                  </a:txBody>
                  <a:tcPr marL="108016" marR="108016" marT="46800" marB="16200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طهّر نفوسنا وأجسادنا وأرواحنا وقلوبنا وعيونا </a:t>
                      </a:r>
                      <a:r>
                        <a:rPr kumimoji="0" lang="ar-SA" sz="3200" b="0" i="0" u="none" strike="noStrike" cap="none" normalizeH="0" baseline="0" dirty="0" err="1">
                          <a:ln>
                            <a:noFill/>
                          </a:ln>
                          <a:solidFill>
                            <a:schemeClr val="tx1"/>
                          </a:solidFill>
                          <a:effectLst/>
                          <a:latin typeface="Arial" charset="0"/>
                          <a:cs typeface="Arial" charset="0"/>
                        </a:rPr>
                        <a:t>وأفهامنا</a:t>
                      </a:r>
                      <a:r>
                        <a:rPr kumimoji="0" lang="ar-SA" sz="3200" b="0" i="0" u="none" strike="noStrike" cap="none" normalizeH="0" baseline="0" dirty="0">
                          <a:ln>
                            <a:noFill/>
                          </a:ln>
                          <a:solidFill>
                            <a:schemeClr val="tx1"/>
                          </a:solidFill>
                          <a:effectLst/>
                          <a:latin typeface="Arial" charset="0"/>
                          <a:cs typeface="Arial" charset="0"/>
                        </a:rPr>
                        <a:t> وأفكارنا ونياتنا.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بقلبٍ طاهر ونفسٍ مستنيرة ووجهٍ غير </a:t>
                      </a:r>
                      <a:r>
                        <a:rPr kumimoji="0" lang="ar-SA" sz="3200" b="0" i="0" u="none" strike="noStrike" cap="none" normalizeH="0" baseline="0" dirty="0" err="1">
                          <a:ln>
                            <a:noFill/>
                          </a:ln>
                          <a:solidFill>
                            <a:schemeClr val="tx1"/>
                          </a:solidFill>
                          <a:effectLst/>
                          <a:latin typeface="Arial" charset="0"/>
                          <a:cs typeface="Arial" charset="0"/>
                        </a:rPr>
                        <a:t>مخزى</a:t>
                      </a:r>
                      <a:r>
                        <a:rPr kumimoji="0" lang="ar-SA" sz="3200" b="0" i="0" u="none" strike="noStrike" cap="none" normalizeH="0" baseline="0" dirty="0">
                          <a:ln>
                            <a:noFill/>
                          </a:ln>
                          <a:solidFill>
                            <a:schemeClr val="tx1"/>
                          </a:solidFill>
                          <a:effectLst/>
                          <a:latin typeface="Arial" charset="0"/>
                          <a:cs typeface="Arial" charset="0"/>
                        </a:rPr>
                        <a:t> وإيمانٍ بلا رياء ومحبةٍ كاملة ورجاءٍ ثابت نجسرُ بدالة بغير خوف أن نطلب إليكَ يا الله </a:t>
                      </a:r>
                      <a:r>
                        <a:rPr kumimoji="0" lang="ar-SA" sz="3200" b="0" i="0" u="none" strike="noStrike" cap="none" normalizeH="0" baseline="0" dirty="0" err="1">
                          <a:ln>
                            <a:noFill/>
                          </a:ln>
                          <a:solidFill>
                            <a:schemeClr val="tx1"/>
                          </a:solidFill>
                          <a:effectLst/>
                          <a:latin typeface="Arial" charset="0"/>
                          <a:cs typeface="Arial" charset="0"/>
                        </a:rPr>
                        <a:t>الآب</a:t>
                      </a:r>
                      <a:r>
                        <a:rPr kumimoji="0" lang="ar-SA" sz="3200" b="0" i="0" u="none" strike="noStrike" cap="none" normalizeH="0" baseline="0" dirty="0">
                          <a:ln>
                            <a:noFill/>
                          </a:ln>
                          <a:solidFill>
                            <a:schemeClr val="tx1"/>
                          </a:solidFill>
                          <a:effectLst/>
                          <a:latin typeface="Arial" charset="0"/>
                          <a:cs typeface="Arial" charset="0"/>
                        </a:rPr>
                        <a:t> القدوس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السموات ونقول</a:t>
                      </a:r>
                      <a:r>
                        <a:rPr kumimoji="0" lang="en-US" sz="40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45976" name="AutoShape 56">
            <a:hlinkClick r:id="rId2" action="ppaction://hlinksldjump" highlightClick="1"/>
          </p:cNvPr>
          <p:cNvSpPr>
            <a:spLocks noChangeArrowheads="1"/>
          </p:cNvSpPr>
          <p:nvPr/>
        </p:nvSpPr>
        <p:spPr bwMode="auto">
          <a:xfrm>
            <a:off x="265214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301777" y="260593"/>
          <a:ext cx="10370834" cy="6400800"/>
        </p:xfrm>
        <a:graphic>
          <a:graphicData uri="http://schemas.openxmlformats.org/drawingml/2006/table">
            <a:tbl>
              <a:tblPr/>
              <a:tblGrid>
                <a:gridCol w="5512099">
                  <a:extLst>
                    <a:ext uri="{9D8B030D-6E8A-4147-A177-3AD203B41FA5}">
                      <a16:colId xmlns:a16="http://schemas.microsoft.com/office/drawing/2014/main" val="20000"/>
                    </a:ext>
                  </a:extLst>
                </a:gridCol>
                <a:gridCol w="4858735">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en-US" altLang="zh-CN" sz="24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66527" name="Group 127"/>
          <p:cNvGraphicFramePr>
            <a:graphicFrameLocks noGrp="1"/>
          </p:cNvGraphicFramePr>
          <p:nvPr>
            <p:ph idx="1"/>
          </p:nvPr>
        </p:nvGraphicFramePr>
        <p:xfrm>
          <a:off x="274360" y="76200"/>
          <a:ext cx="10608575" cy="4921632"/>
        </p:xfrm>
        <a:graphic>
          <a:graphicData uri="http://schemas.openxmlformats.org/drawingml/2006/table">
            <a:tbl>
              <a:tblPr/>
              <a:tblGrid>
                <a:gridCol w="5558529">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389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Ô Roi de la paix donne nous Ta paix car Tu nous as donné tout.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Garde nous pour Toi, Ô Dieu notre Sauveur car nous ne connaissons autre que Toi.  Nous disons Ton saint nom</a:t>
                      </a:r>
                      <a:r>
                        <a:rPr kumimoji="0" lang="fr-C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txBody>
                  <a:tcPr marL="216031" marR="216031"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يا ملك السلام أعطِنا سلامَكَ لأن كل </a:t>
                      </a:r>
                      <a:r>
                        <a:rPr kumimoji="0" lang="ar-SA" sz="4000" b="0" i="0" u="none" strike="noStrike" cap="none" normalizeH="0" baseline="0" dirty="0" err="1">
                          <a:ln>
                            <a:noFill/>
                          </a:ln>
                          <a:solidFill>
                            <a:schemeClr val="tx1"/>
                          </a:solidFill>
                          <a:effectLst/>
                          <a:latin typeface="Arial" charset="0"/>
                          <a:cs typeface="Arial" pitchFamily="34" charset="0"/>
                        </a:rPr>
                        <a:t>شىء</a:t>
                      </a:r>
                      <a:r>
                        <a:rPr kumimoji="0" lang="ar-SA" sz="4000" b="0" i="0" u="none" strike="noStrike" cap="none" normalizeH="0" baseline="0" dirty="0">
                          <a:ln>
                            <a:noFill/>
                          </a:ln>
                          <a:solidFill>
                            <a:schemeClr val="tx1"/>
                          </a:solidFill>
                          <a:effectLst/>
                          <a:latin typeface="Arial" charset="0"/>
                          <a:cs typeface="Arial" pitchFamily="34" charset="0"/>
                        </a:rPr>
                        <a:t> قد أعطيتنا، اقتنِنا لك يا الله مُخلصنا لأننا لا نعرف آخر سواك </a:t>
                      </a:r>
                      <a:r>
                        <a:rPr kumimoji="0" lang="ar-SA" sz="4000" b="0" i="0" u="none" strike="noStrike" cap="none" normalizeH="0" baseline="0" dirty="0" err="1">
                          <a:ln>
                            <a:noFill/>
                          </a:ln>
                          <a:solidFill>
                            <a:schemeClr val="tx1"/>
                          </a:solidFill>
                          <a:effectLst/>
                          <a:latin typeface="Arial" charset="0"/>
                          <a:cs typeface="Arial" pitchFamily="34" charset="0"/>
                        </a:rPr>
                        <a:t>إسمُكَ</a:t>
                      </a:r>
                      <a:r>
                        <a:rPr kumimoji="0" lang="ar-SA" sz="4000" b="0" i="0" u="none" strike="noStrike" cap="none" normalizeH="0" baseline="0" dirty="0">
                          <a:ln>
                            <a:noFill/>
                          </a:ln>
                          <a:solidFill>
                            <a:schemeClr val="tx1"/>
                          </a:solidFill>
                          <a:effectLst/>
                          <a:latin typeface="Arial" charset="0"/>
                          <a:cs typeface="Arial" pitchFamily="34" charset="0"/>
                        </a:rPr>
                        <a:t> القدوس هو </a:t>
                      </a:r>
                      <a:r>
                        <a:rPr kumimoji="0" lang="ar-SA" sz="4000" b="0" i="0" u="none" strike="noStrike" cap="none" normalizeH="0" baseline="0" dirty="0" err="1">
                          <a:ln>
                            <a:noFill/>
                          </a:ln>
                          <a:solidFill>
                            <a:schemeClr val="tx1"/>
                          </a:solidFill>
                          <a:effectLst/>
                          <a:latin typeface="Arial" charset="0"/>
                          <a:cs typeface="Arial" pitchFamily="34" charset="0"/>
                        </a:rPr>
                        <a:t>الذى</a:t>
                      </a:r>
                      <a:r>
                        <a:rPr kumimoji="0" lang="ar-SA" sz="4000" b="0" i="0" u="none" strike="noStrike" cap="none" normalizeH="0" baseline="0" dirty="0">
                          <a:ln>
                            <a:noFill/>
                          </a:ln>
                          <a:solidFill>
                            <a:schemeClr val="tx1"/>
                          </a:solidFill>
                          <a:effectLst/>
                          <a:latin typeface="Arial" charset="0"/>
                          <a:cs typeface="Arial" pitchFamily="34" charset="0"/>
                        </a:rPr>
                        <a:t> نقوله،</a:t>
                      </a:r>
                      <a:r>
                        <a:rPr kumimoji="0" lang="ar-SA"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000" b="0" i="0" u="none" strike="noStrike" cap="none" normalizeH="0" baseline="0" dirty="0">
                        <a:ln>
                          <a:noFill/>
                        </a:ln>
                        <a:solidFill>
                          <a:schemeClr val="tx1"/>
                        </a:solidFill>
                        <a:effectLst/>
                        <a:latin typeface="Arial" charset="0"/>
                        <a:cs typeface="Arial" charset="0"/>
                      </a:endParaRPr>
                    </a:p>
                  </a:txBody>
                  <a:tcPr marL="216031" marR="216031"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7714" name="Group 2"/>
          <p:cNvGraphicFramePr>
            <a:graphicFrameLocks noGrp="1"/>
          </p:cNvGraphicFramePr>
          <p:nvPr>
            <p:ph/>
          </p:nvPr>
        </p:nvGraphicFramePr>
        <p:xfrm>
          <a:off x="437150" y="670566"/>
          <a:ext cx="10235461" cy="4486656"/>
        </p:xfrm>
        <a:graphic>
          <a:graphicData uri="http://schemas.openxmlformats.org/drawingml/2006/table">
            <a:tbl>
              <a:tblPr/>
              <a:tblGrid>
                <a:gridCol w="6048227">
                  <a:extLst>
                    <a:ext uri="{9D8B030D-6E8A-4147-A177-3AD203B41FA5}">
                      <a16:colId xmlns:a16="http://schemas.microsoft.com/office/drawing/2014/main" val="20000"/>
                    </a:ext>
                  </a:extLst>
                </a:gridCol>
                <a:gridCol w="4187234">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Fraction de la messe grégorienne</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a:ln>
                            <a:noFill/>
                          </a:ln>
                          <a:solidFill>
                            <a:schemeClr val="tx1"/>
                          </a:solidFill>
                          <a:effectLst/>
                          <a:latin typeface="Arial" charset="0"/>
                          <a:cs typeface="Arial" charset="0"/>
                        </a:rPr>
                        <a:t>قسمة القداس الأغريغورى</a:t>
                      </a:r>
                      <a:endParaRPr kumimoji="0" lang="en-CA" sz="26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36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500" b="0" i="0" u="none" strike="noStrike" cap="none" normalizeH="0" baseline="0" dirty="0">
                          <a:ln>
                            <a:noFill/>
                          </a:ln>
                          <a:solidFill>
                            <a:schemeClr val="tx1"/>
                          </a:solidFill>
                          <a:effectLst/>
                          <a:latin typeface="Arial" charset="0"/>
                          <a:cs typeface="Arial" charset="0"/>
                        </a:rPr>
                        <a:t>Bénis sois O Christ notre Dieu Le </a:t>
                      </a:r>
                      <a:r>
                        <a:rPr kumimoji="0" lang="fr-CA" sz="2500" b="0" i="0" u="none" strike="noStrike" cap="none" normalizeH="0" baseline="0" dirty="0" err="1">
                          <a:ln>
                            <a:noFill/>
                          </a:ln>
                          <a:solidFill>
                            <a:schemeClr val="tx1"/>
                          </a:solidFill>
                          <a:effectLst/>
                          <a:latin typeface="Arial" charset="0"/>
                          <a:cs typeface="Arial" charset="0"/>
                        </a:rPr>
                        <a:t>Pantocrator</a:t>
                      </a:r>
                      <a:r>
                        <a:rPr kumimoji="0" lang="fr-CA" sz="2500" b="0" i="0" u="none" strike="noStrike" cap="none" normalizeH="0" baseline="0" dirty="0">
                          <a:ln>
                            <a:noFill/>
                          </a:ln>
                          <a:solidFill>
                            <a:schemeClr val="tx1"/>
                          </a:solidFill>
                          <a:effectLst/>
                          <a:latin typeface="Arial" charset="0"/>
                          <a:cs typeface="Arial" charset="0"/>
                        </a:rPr>
                        <a:t>,  Sauveur  de Ton église, Toi Le Logos incarné. Qui par Ton incarnation, Tu nous as préparé du pain céleste, Ton corps saint. Ce mystère sacré et saint en toute chose.</a:t>
                      </a:r>
                    </a:p>
                  </a:txBody>
                  <a:tcPr marL="109744" marR="109744"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dirty="0">
                          <a:ln>
                            <a:noFill/>
                          </a:ln>
                          <a:solidFill>
                            <a:schemeClr val="tx1"/>
                          </a:solidFill>
                          <a:effectLst/>
                          <a:latin typeface="Arial" charset="0"/>
                          <a:cs typeface="Arial" charset="0"/>
                        </a:rPr>
                        <a:t>مبارك أنت أيها المسيح إلهنا ضابط الكل مخلّص كنيستك، أيها الكلمة المتجسد ، الذى من قِبَلِ تجسدك غير المدرك أعددت لنا خبزا سمائيا ، جسدك المقدس هذا السرى والمقدس فى كل شئ .</a:t>
                      </a:r>
                      <a:r>
                        <a:rPr kumimoji="0" lang="en-US" sz="2700" b="0" i="0" u="none" strike="noStrike" cap="none" normalizeH="0" baseline="0" dirty="0">
                          <a:ln>
                            <a:noFill/>
                          </a:ln>
                          <a:solidFill>
                            <a:schemeClr val="tx1"/>
                          </a:solidFill>
                          <a:effectLst/>
                          <a:latin typeface="Arial" charset="0"/>
                          <a:cs typeface="Arial" charset="0"/>
                        </a:rPr>
                        <a:t> </a:t>
                      </a:r>
                      <a:endParaRPr kumimoji="0" lang="ar-SA" sz="27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9762" name="Group 2"/>
          <p:cNvGraphicFramePr>
            <a:graphicFrameLocks noGrp="1"/>
          </p:cNvGraphicFramePr>
          <p:nvPr>
            <p:ph/>
          </p:nvPr>
        </p:nvGraphicFramePr>
        <p:xfrm>
          <a:off x="437148" y="693425"/>
          <a:ext cx="9889768" cy="4175760"/>
        </p:xfrm>
        <a:graphic>
          <a:graphicData uri="http://schemas.openxmlformats.org/drawingml/2006/table">
            <a:tbl>
              <a:tblPr/>
              <a:tblGrid>
                <a:gridCol w="5538270">
                  <a:extLst>
                    <a:ext uri="{9D8B030D-6E8A-4147-A177-3AD203B41FA5}">
                      <a16:colId xmlns:a16="http://schemas.microsoft.com/office/drawing/2014/main" val="20000"/>
                    </a:ext>
                  </a:extLst>
                </a:gridCol>
                <a:gridCol w="4351498">
                  <a:extLst>
                    <a:ext uri="{9D8B030D-6E8A-4147-A177-3AD203B41FA5}">
                      <a16:colId xmlns:a16="http://schemas.microsoft.com/office/drawing/2014/main" val="20001"/>
                    </a:ext>
                  </a:extLst>
                </a:gridCol>
              </a:tblGrid>
              <a:tr h="236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T</a:t>
                      </a:r>
                      <a:r>
                        <a:rPr kumimoji="0" lang="fr-CA" sz="2800" b="0" i="0" u="none" strike="noStrike" cap="none" normalizeH="0" baseline="0" dirty="0">
                          <a:ln>
                            <a:noFill/>
                          </a:ln>
                          <a:solidFill>
                            <a:schemeClr val="tx1"/>
                          </a:solidFill>
                          <a:effectLst/>
                          <a:latin typeface="Arial" charset="0"/>
                          <a:cs typeface="Arial" charset="0"/>
                        </a:rPr>
                        <a:t>u as mélangé une coupe d’une vraie Vigne  qui est Ton côté divin et non souillé. Après que Tu as expiré, Ton côté a débordé de l’eau et du sang qui sont devenus pureté pour tout le monde.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مزجتَ كأساً من كرمة </a:t>
                      </a:r>
                      <a:r>
                        <a:rPr kumimoji="0" lang="ar-EG" sz="3200" b="0" i="0" u="none" strike="noStrike" cap="none" normalizeH="0" baseline="0" dirty="0" err="1">
                          <a:ln>
                            <a:noFill/>
                          </a:ln>
                          <a:solidFill>
                            <a:schemeClr val="tx1"/>
                          </a:solidFill>
                          <a:effectLst/>
                          <a:latin typeface="Arial" charset="0"/>
                          <a:cs typeface="Arial" charset="0"/>
                        </a:rPr>
                        <a:t>حقيقية</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التى</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هى</a:t>
                      </a:r>
                      <a:r>
                        <a:rPr kumimoji="0" lang="ar-EG" sz="3200" b="0" i="0" u="none" strike="noStrike" cap="none" normalizeH="0" baseline="0" dirty="0">
                          <a:ln>
                            <a:noFill/>
                          </a:ln>
                          <a:solidFill>
                            <a:schemeClr val="tx1"/>
                          </a:solidFill>
                          <a:effectLst/>
                          <a:latin typeface="Arial" charset="0"/>
                          <a:cs typeface="Arial" charset="0"/>
                        </a:rPr>
                        <a:t> جنبك </a:t>
                      </a:r>
                      <a:r>
                        <a:rPr kumimoji="0" lang="ar-EG" sz="3200" b="0" i="0" u="none" strike="noStrike" cap="none" normalizeH="0" baseline="0" dirty="0" err="1">
                          <a:ln>
                            <a:noFill/>
                          </a:ln>
                          <a:solidFill>
                            <a:schemeClr val="tx1"/>
                          </a:solidFill>
                          <a:effectLst/>
                          <a:latin typeface="Arial" charset="0"/>
                          <a:cs typeface="Arial" charset="0"/>
                        </a:rPr>
                        <a:t>الإهى</a:t>
                      </a:r>
                      <a:r>
                        <a:rPr kumimoji="0" lang="ar-EG" sz="3200" b="0" i="0" u="none" strike="noStrike" cap="none" normalizeH="0" baseline="0" dirty="0">
                          <a:ln>
                            <a:noFill/>
                          </a:ln>
                          <a:solidFill>
                            <a:schemeClr val="tx1"/>
                          </a:solidFill>
                          <a:effectLst/>
                          <a:latin typeface="Arial" charset="0"/>
                          <a:cs typeface="Arial" charset="0"/>
                        </a:rPr>
                        <a:t> غير الدنس ، هذا من بعد أن سلمتَ الروح فاض لنا منه ماء ودم ، هذان الصائران طهراً لكل العالم.</a:t>
                      </a: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31810" name="Group 2"/>
          <p:cNvGraphicFramePr>
            <a:graphicFrameLocks noGrp="1"/>
          </p:cNvGraphicFramePr>
          <p:nvPr>
            <p:ph/>
          </p:nvPr>
        </p:nvGraphicFramePr>
        <p:xfrm>
          <a:off x="782843" y="787912"/>
          <a:ext cx="9198379" cy="3793237"/>
        </p:xfrm>
        <a:graphic>
          <a:graphicData uri="http://schemas.openxmlformats.org/drawingml/2006/table">
            <a:tbl>
              <a:tblPr/>
              <a:tblGrid>
                <a:gridCol w="5700404">
                  <a:extLst>
                    <a:ext uri="{9D8B030D-6E8A-4147-A177-3AD203B41FA5}">
                      <a16:colId xmlns:a16="http://schemas.microsoft.com/office/drawing/2014/main" val="20000"/>
                    </a:ext>
                  </a:extLst>
                </a:gridCol>
                <a:gridCol w="3497976">
                  <a:extLst>
                    <a:ext uri="{9D8B030D-6E8A-4147-A177-3AD203B41FA5}">
                      <a16:colId xmlns:a16="http://schemas.microsoft.com/office/drawing/2014/main" val="20001"/>
                    </a:ext>
                  </a:extLst>
                </a:gridCol>
              </a:tblGrid>
              <a:tr h="37932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qui est bon, rachète nous Tes serviteurs indignes et fait de nous un peuple uni, un royaume, un clergé et une nation sainte.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أقتننا</a:t>
                      </a:r>
                      <a:r>
                        <a:rPr kumimoji="0" lang="ar-EG" sz="3200" b="0" i="0" u="none" strike="noStrike" cap="none" normalizeH="0" baseline="0" dirty="0">
                          <a:ln>
                            <a:noFill/>
                          </a:ln>
                          <a:solidFill>
                            <a:schemeClr val="tx1"/>
                          </a:solidFill>
                          <a:effectLst/>
                          <a:latin typeface="Arial" charset="0"/>
                          <a:cs typeface="Arial" charset="0"/>
                        </a:rPr>
                        <a:t> لك أيها الصالح نحن عبيدك غير المستحقين ، واجعلنا لك شعباً مجتمعاً ، مملكة وكهنوتاً وأمة مقدسة.</a:t>
                      </a: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33858" name="Group 2"/>
          <p:cNvGraphicFramePr>
            <a:graphicFrameLocks noGrp="1"/>
          </p:cNvGraphicFramePr>
          <p:nvPr>
            <p:ph/>
          </p:nvPr>
        </p:nvGraphicFramePr>
        <p:xfrm>
          <a:off x="437148" y="1005846"/>
          <a:ext cx="9889768" cy="4151376"/>
        </p:xfrm>
        <a:graphic>
          <a:graphicData uri="http://schemas.openxmlformats.org/drawingml/2006/table">
            <a:tbl>
              <a:tblPr/>
              <a:tblGrid>
                <a:gridCol w="5746757">
                  <a:extLst>
                    <a:ext uri="{9D8B030D-6E8A-4147-A177-3AD203B41FA5}">
                      <a16:colId xmlns:a16="http://schemas.microsoft.com/office/drawing/2014/main" val="20000"/>
                    </a:ext>
                  </a:extLst>
                </a:gridCol>
                <a:gridCol w="4143011">
                  <a:extLst>
                    <a:ext uri="{9D8B030D-6E8A-4147-A177-3AD203B41FA5}">
                      <a16:colId xmlns:a16="http://schemas.microsoft.com/office/drawing/2014/main" val="20001"/>
                    </a:ext>
                  </a:extLst>
                </a:gridCol>
              </a:tblGrid>
              <a:tr h="236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Purifie nous O notre Seigneur comme Tu as sanctifié ces offrandes posées et Tu les as rendues invisibles des visibles et mystères raisonnable à Toi, O notre Seigneur, Dieu et Sauveur Jésus Christ.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طهرنا نحن  أيضاً </a:t>
                      </a:r>
                      <a:r>
                        <a:rPr kumimoji="0" lang="ar-EG" sz="3200" b="0" i="0" u="none" strike="noStrike" cap="none" normalizeH="0" baseline="0" dirty="0" err="1">
                          <a:ln>
                            <a:noFill/>
                          </a:ln>
                          <a:solidFill>
                            <a:schemeClr val="tx1"/>
                          </a:solidFill>
                          <a:effectLst/>
                          <a:latin typeface="Arial" charset="0"/>
                          <a:cs typeface="Arial" charset="0"/>
                        </a:rPr>
                        <a:t>ياسيدنا</a:t>
                      </a:r>
                      <a:r>
                        <a:rPr kumimoji="0" lang="ar-EG" sz="3200" b="0" i="0" u="none" strike="noStrike" cap="none" normalizeH="0" baseline="0" dirty="0">
                          <a:ln>
                            <a:noFill/>
                          </a:ln>
                          <a:solidFill>
                            <a:schemeClr val="tx1"/>
                          </a:solidFill>
                          <a:effectLst/>
                          <a:latin typeface="Arial" charset="0"/>
                          <a:cs typeface="Arial" charset="0"/>
                        </a:rPr>
                        <a:t> كما قدّست هذه القرابين الموضوعة وجعلتها غير مرئية من المرئيين ، وأسرار معقولة لك ياربنا  وإلهنا ومخلصنا يسوع المسيح.</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435906" name="Group 2"/>
          <p:cNvGraphicFramePr>
            <a:graphicFrameLocks noGrp="1"/>
          </p:cNvGraphicFramePr>
          <p:nvPr>
            <p:ph/>
          </p:nvPr>
        </p:nvGraphicFramePr>
        <p:xfrm>
          <a:off x="1128536" y="787911"/>
          <a:ext cx="8852685" cy="5233422"/>
        </p:xfrm>
        <a:graphic>
          <a:graphicData uri="http://schemas.openxmlformats.org/drawingml/2006/table">
            <a:tbl>
              <a:tblPr/>
              <a:tblGrid>
                <a:gridCol w="5778836">
                  <a:extLst>
                    <a:ext uri="{9D8B030D-6E8A-4147-A177-3AD203B41FA5}">
                      <a16:colId xmlns:a16="http://schemas.microsoft.com/office/drawing/2014/main" val="20000"/>
                    </a:ext>
                  </a:extLst>
                </a:gridCol>
                <a:gridCol w="3073849">
                  <a:extLst>
                    <a:ext uri="{9D8B030D-6E8A-4147-A177-3AD203B41FA5}">
                      <a16:colId xmlns:a16="http://schemas.microsoft.com/office/drawing/2014/main" val="20001"/>
                    </a:ext>
                  </a:extLst>
                </a:gridCol>
              </a:tblGrid>
              <a:tr h="52334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 Ton abondante compassion, Tu nous as rendus tous dignes d’être Tes enfants par le saint baptême. Tu nous as donné l’exemple de la prière mystique par laquelle, nous pouvons appeler Ton Père.</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أنت من أجل تحننك الجزيل ، جعلتنا أهلا كلنا للبنوة ، بالصبغة المقدسة. وعلمتنا أمثلة الصلاة السرية لندعو أباك </a:t>
                      </a:r>
                      <a:r>
                        <a:rPr kumimoji="0" lang="ar-EG" sz="3200" b="0" i="0" u="none" strike="noStrike" cap="none" normalizeH="0" baseline="0" dirty="0" err="1">
                          <a:ln>
                            <a:noFill/>
                          </a:ln>
                          <a:solidFill>
                            <a:schemeClr val="tx1"/>
                          </a:solidFill>
                          <a:effectLst/>
                          <a:latin typeface="Arial" charset="0"/>
                          <a:cs typeface="Arial" charset="0"/>
                        </a:rPr>
                        <a:t>بها</a:t>
                      </a:r>
                      <a:r>
                        <a:rPr kumimoji="0" lang="ar-EG" sz="3200" b="0" i="0" u="none" strike="noStrike" cap="none" normalizeH="0" baseline="0" dirty="0">
                          <a:ln>
                            <a:noFill/>
                          </a:ln>
                          <a:solidFill>
                            <a:schemeClr val="tx1"/>
                          </a:solidFill>
                          <a:effectLst/>
                          <a:latin typeface="Arial" charset="0"/>
                          <a:cs typeface="Arial" charset="0"/>
                        </a:rPr>
                        <a:t>.</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37954" name="Group 2"/>
          <p:cNvGraphicFramePr>
            <a:graphicFrameLocks noGrp="1"/>
          </p:cNvGraphicFramePr>
          <p:nvPr>
            <p:ph/>
          </p:nvPr>
        </p:nvGraphicFramePr>
        <p:xfrm>
          <a:off x="993167" y="1094240"/>
          <a:ext cx="9198379" cy="4639056"/>
        </p:xfrm>
        <a:graphic>
          <a:graphicData uri="http://schemas.openxmlformats.org/drawingml/2006/table">
            <a:tbl>
              <a:tblPr/>
              <a:tblGrid>
                <a:gridCol w="5423726">
                  <a:extLst>
                    <a:ext uri="{9D8B030D-6E8A-4147-A177-3AD203B41FA5}">
                      <a16:colId xmlns:a16="http://schemas.microsoft.com/office/drawing/2014/main" val="20000"/>
                    </a:ext>
                  </a:extLst>
                </a:gridCol>
                <a:gridCol w="3774653">
                  <a:extLst>
                    <a:ext uri="{9D8B030D-6E8A-4147-A177-3AD203B41FA5}">
                      <a16:colId xmlns:a16="http://schemas.microsoft.com/office/drawing/2014/main" val="20001"/>
                    </a:ext>
                  </a:extLst>
                </a:gridCol>
              </a:tblGrid>
              <a:tr h="44287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maintenant aussi, O notre Seigneur, rends nous digne avec une intention pure, un esprit filial et un désir sincère de crier vers Dieu Ton saint Père qui est aux cieux en disant: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أنت أيضا </a:t>
                      </a:r>
                      <a:r>
                        <a:rPr kumimoji="0" lang="ar-EG" sz="3200" b="0" i="0" u="none" strike="noStrike" cap="none" normalizeH="0" baseline="0" dirty="0" err="1">
                          <a:ln>
                            <a:noFill/>
                          </a:ln>
                          <a:solidFill>
                            <a:schemeClr val="tx1"/>
                          </a:solidFill>
                          <a:effectLst/>
                          <a:latin typeface="Arial" charset="0"/>
                          <a:cs typeface="Arial" charset="0"/>
                        </a:rPr>
                        <a:t>الأن</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ياسيدنا</a:t>
                      </a:r>
                      <a:r>
                        <a:rPr kumimoji="0" lang="ar-EG" sz="3200" b="0" i="0" u="none" strike="noStrike" cap="none" normalizeH="0" baseline="0" dirty="0">
                          <a:ln>
                            <a:noFill/>
                          </a:ln>
                          <a:solidFill>
                            <a:schemeClr val="tx1"/>
                          </a:solidFill>
                          <a:effectLst/>
                          <a:latin typeface="Arial" charset="0"/>
                          <a:cs typeface="Arial" charset="0"/>
                        </a:rPr>
                        <a:t> اجعلنا مستحقين بنية طاهرة وفكر صالح يليق بالبنين ، واشتياق ودالة ، أن نجرؤ ونصرخ نحو الله أبيك القدّوس الذى فى السموات ، ونقول</a:t>
                      </a: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437963" name="AutoShape 11">
            <a:hlinkClick r:id="rId3"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400800"/>
        </p:xfrm>
        <a:graphic>
          <a:graphicData uri="http://schemas.openxmlformats.org/drawingml/2006/table">
            <a:tbl>
              <a:tblPr/>
              <a:tblGrid>
                <a:gridCol w="548719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6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600" b="0" i="0" u="none" strike="noStrike" cap="none" normalizeH="0" baseline="0" dirty="0" err="1">
                          <a:ln>
                            <a:noFill/>
                          </a:ln>
                          <a:solidFill>
                            <a:schemeClr val="tx1"/>
                          </a:solidFill>
                          <a:effectLst/>
                          <a:latin typeface="Arial" charset="0"/>
                          <a:cs typeface="Arial" charset="0"/>
                        </a:rPr>
                        <a:t>الينا</a:t>
                      </a:r>
                      <a:r>
                        <a:rPr kumimoji="0" lang="ar-SA" altLang="zh-CN" sz="36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600" b="0" i="0" u="none" strike="noStrike" cap="none" normalizeH="0" baseline="0" dirty="0" err="1">
                          <a:ln>
                            <a:noFill/>
                          </a:ln>
                          <a:solidFill>
                            <a:schemeClr val="tx1"/>
                          </a:solidFill>
                          <a:effectLst/>
                          <a:latin typeface="Arial" charset="0"/>
                          <a:cs typeface="Arial" charset="0"/>
                        </a:rPr>
                        <a:t>الى</a:t>
                      </a:r>
                      <a:r>
                        <a:rPr kumimoji="0" lang="ar-SA" altLang="zh-CN" sz="3600" b="0" i="0" u="none" strike="noStrike" cap="none" normalizeH="0" baseline="0" dirty="0">
                          <a:ln>
                            <a:noFill/>
                          </a:ln>
                          <a:solidFill>
                            <a:schemeClr val="tx1"/>
                          </a:solidFill>
                          <a:effectLst/>
                          <a:latin typeface="Arial" charset="0"/>
                          <a:cs typeface="Arial" charset="0"/>
                        </a:rPr>
                        <a:t> الأبد آمين</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6641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3416459"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br>
              <a:rPr lang="en-CA" sz="2800" dirty="0">
                <a:latin typeface="Arial" charset="0"/>
              </a:rPr>
            </a:b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a:t>
            </a:r>
            <a:r>
              <a:rPr lang="ar-EG" sz="4000" dirty="0" err="1">
                <a:solidFill>
                  <a:schemeClr val="tx2"/>
                </a:solidFill>
                <a:latin typeface="Times New Roman" pitchFamily="18" charset="0"/>
                <a:cs typeface="Times New Roman" pitchFamily="18" charset="0"/>
              </a:rPr>
              <a:t>للاب</a:t>
            </a:r>
            <a:r>
              <a:rPr lang="ar-EG" sz="4000" dirty="0">
                <a:solidFill>
                  <a:schemeClr val="tx2"/>
                </a:solidFill>
                <a:latin typeface="Times New Roman" pitchFamily="18" charset="0"/>
                <a:cs typeface="Times New Roman" pitchFamily="18" charset="0"/>
              </a:rPr>
              <a:t> – القداس </a:t>
            </a:r>
            <a:r>
              <a:rPr lang="ar-EG" sz="4000" dirty="0" err="1">
                <a:solidFill>
                  <a:schemeClr val="tx2"/>
                </a:solidFill>
                <a:latin typeface="Times New Roman" pitchFamily="18" charset="0"/>
                <a:cs typeface="Times New Roman" pitchFamily="18" charset="0"/>
              </a:rPr>
              <a:t>الكيرلسى</a:t>
            </a:r>
            <a:br>
              <a:rPr lang="ar-EG" sz="4000" b="1" dirty="0">
                <a:latin typeface="Arial" charset="0"/>
              </a:rPr>
            </a:br>
            <a:r>
              <a:rPr lang="fr-CA" sz="3200" b="1" dirty="0">
                <a:latin typeface="Arial" charset="0"/>
              </a:rPr>
              <a:t>PRIÈRE AU PÈRE</a:t>
            </a:r>
            <a:br>
              <a:rPr lang="fr-CA" sz="3200" b="1" dirty="0">
                <a:latin typeface="Arial" charset="0"/>
              </a:rPr>
            </a:br>
            <a:r>
              <a:rPr lang="fr-CA" sz="3200" dirty="0">
                <a:latin typeface="Arial" charset="0"/>
              </a:rPr>
              <a:t>(La messe de St. Cyril)</a:t>
            </a:r>
            <a:endParaRPr lang="en-US" sz="3200"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17474" name="Group 2"/>
          <p:cNvGraphicFramePr>
            <a:graphicFrameLocks noGrp="1"/>
          </p:cNvGraphicFramePr>
          <p:nvPr/>
        </p:nvGraphicFramePr>
        <p:xfrm>
          <a:off x="301778" y="578757"/>
          <a:ext cx="10445787" cy="5442576"/>
        </p:xfrm>
        <a:graphic>
          <a:graphicData uri="http://schemas.openxmlformats.org/drawingml/2006/table">
            <a:tbl>
              <a:tblPr/>
              <a:tblGrid>
                <a:gridCol w="5399941">
                  <a:extLst>
                    <a:ext uri="{9D8B030D-6E8A-4147-A177-3AD203B41FA5}">
                      <a16:colId xmlns:a16="http://schemas.microsoft.com/office/drawing/2014/main" val="20000"/>
                    </a:ext>
                  </a:extLst>
                </a:gridCol>
                <a:gridCol w="5045846">
                  <a:extLst>
                    <a:ext uri="{9D8B030D-6E8A-4147-A177-3AD203B41FA5}">
                      <a16:colId xmlns:a16="http://schemas.microsoft.com/office/drawing/2014/main" val="20001"/>
                    </a:ext>
                  </a:extLst>
                </a:gridCol>
              </a:tblGrid>
              <a:tr h="4267200">
                <a:tc>
                  <a:txBody>
                    <a:bodyPr/>
                    <a:lstStyle/>
                    <a:p>
                      <a:pPr marL="0" marR="0" lvl="0" indent="0" algn="l" defTabSz="914400" rtl="0" eaLnBrk="1" fontAlgn="base" latinLnBrk="0" hangingPunct="1">
                        <a:lnSpc>
                          <a:spcPct val="95000"/>
                        </a:lnSpc>
                        <a:spcBef>
                          <a:spcPct val="1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1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Times New Roman" pitchFamily="18" charset="0"/>
                        </a:rPr>
                        <a:t>O</a:t>
                      </a:r>
                      <a:r>
                        <a:rPr kumimoji="0" lang="fr-CA" sz="2800" b="0" i="0" u="none" strike="noStrike" cap="none" normalizeH="0" baseline="0" dirty="0">
                          <a:ln>
                            <a:noFill/>
                          </a:ln>
                          <a:solidFill>
                            <a:schemeClr val="tx1"/>
                          </a:solidFill>
                          <a:effectLst/>
                          <a:latin typeface="Arial" charset="0"/>
                          <a:cs typeface="Times New Roman" pitchFamily="18" charset="0"/>
                        </a:rPr>
                        <a:t> Dieu qui a commenc</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 par nous offrir le don de filiation par J</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sus Christ notre Seigneur selon la joie de Ta volont</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 un honneur pour la gloire de la grâce que Tu nous as accord</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 par Ton bien-aim</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  Celui par lequel nous avons obtenu un salut </a:t>
                      </a:r>
                      <a:r>
                        <a:rPr kumimoji="0" lang="fr-CA" sz="2400" b="0" i="0" u="none" strike="noStrike" cap="none" normalizeH="0" baseline="0" dirty="0">
                          <a:ln>
                            <a:noFill/>
                          </a:ln>
                          <a:solidFill>
                            <a:schemeClr val="tx1"/>
                          </a:solidFill>
                          <a:effectLst/>
                          <a:latin typeface="Arial" charset="0"/>
                          <a:cs typeface="Times New Roman" pitchFamily="18" charset="0"/>
                        </a:rPr>
                        <a:t>par </a:t>
                      </a:r>
                      <a:r>
                        <a:rPr kumimoji="0" lang="fr-CA" sz="2800" b="0" i="0" u="none" strike="noStrike" cap="none" normalizeH="0" baseline="0" dirty="0">
                          <a:ln>
                            <a:noFill/>
                          </a:ln>
                          <a:solidFill>
                            <a:schemeClr val="tx1"/>
                          </a:solidFill>
                          <a:effectLst/>
                          <a:latin typeface="Arial" charset="0"/>
                          <a:cs typeface="Times New Roman" pitchFamily="18" charset="0"/>
                        </a:rPr>
                        <a:t>Son sang pur pour la r</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mission des p</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ch</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s. </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يا اللهُ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سَبَقَ فوسمنا للبنوة بيسوع المسيح رَبَنا كمسرة إرادتِكَ، كرامة لمَجد نعمتِكَ </a:t>
                      </a:r>
                      <a:r>
                        <a:rPr kumimoji="0" lang="ar-SA" sz="3600" b="0" i="0" u="none" strike="noStrike" cap="none" normalizeH="0" baseline="0" dirty="0" err="1">
                          <a:ln>
                            <a:noFill/>
                          </a:ln>
                          <a:solidFill>
                            <a:schemeClr val="tx1"/>
                          </a:solidFill>
                          <a:effectLst/>
                          <a:latin typeface="Arial" charset="0"/>
                          <a:cs typeface="Arial" charset="0"/>
                        </a:rPr>
                        <a:t>التى</a:t>
                      </a:r>
                      <a:r>
                        <a:rPr kumimoji="0" lang="ar-SA" sz="3600" b="0" i="0" u="none" strike="noStrike" cap="none" normalizeH="0" baseline="0" dirty="0">
                          <a:ln>
                            <a:noFill/>
                          </a:ln>
                          <a:solidFill>
                            <a:schemeClr val="tx1"/>
                          </a:solidFill>
                          <a:effectLst/>
                          <a:latin typeface="Arial" charset="0"/>
                          <a:cs typeface="Arial" charset="0"/>
                        </a:rPr>
                        <a:t> أنعمتَ </a:t>
                      </a:r>
                      <a:r>
                        <a:rPr kumimoji="0" lang="ar-SA" sz="3600" b="0" i="0" u="none" strike="noStrike" cap="none" normalizeH="0" baseline="0" dirty="0" err="1">
                          <a:ln>
                            <a:noFill/>
                          </a:ln>
                          <a:solidFill>
                            <a:schemeClr val="tx1"/>
                          </a:solidFill>
                          <a:effectLst/>
                          <a:latin typeface="Arial" charset="0"/>
                          <a:cs typeface="Arial" charset="0"/>
                        </a:rPr>
                        <a:t>بها</a:t>
                      </a:r>
                      <a:r>
                        <a:rPr kumimoji="0" lang="ar-SA" sz="3600" b="0" i="0" u="none" strike="noStrike" cap="none" normalizeH="0" baseline="0" dirty="0">
                          <a:ln>
                            <a:noFill/>
                          </a:ln>
                          <a:solidFill>
                            <a:schemeClr val="tx1"/>
                          </a:solidFill>
                          <a:effectLst/>
                          <a:latin typeface="Arial" charset="0"/>
                          <a:cs typeface="Arial" charset="0"/>
                        </a:rPr>
                        <a:t> علينا بحبيبكَ.  هذا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صارَ لنا </a:t>
                      </a:r>
                      <a:r>
                        <a:rPr kumimoji="0" lang="ar-SA" sz="3600" b="0" i="0" u="none" strike="noStrike" cap="none" normalizeH="0" baseline="0" dirty="0" err="1">
                          <a:ln>
                            <a:noFill/>
                          </a:ln>
                          <a:solidFill>
                            <a:schemeClr val="tx1"/>
                          </a:solidFill>
                          <a:effectLst/>
                          <a:latin typeface="Arial" charset="0"/>
                          <a:cs typeface="Arial" charset="0"/>
                        </a:rPr>
                        <a:t>به</a:t>
                      </a:r>
                      <a:r>
                        <a:rPr kumimoji="0" lang="ar-SA" sz="3600" b="0" i="0" u="none" strike="noStrike" cap="none" normalizeH="0" baseline="0" dirty="0">
                          <a:ln>
                            <a:noFill/>
                          </a:ln>
                          <a:solidFill>
                            <a:schemeClr val="tx1"/>
                          </a:solidFill>
                          <a:effectLst/>
                          <a:latin typeface="Arial" charset="0"/>
                          <a:cs typeface="Arial" charset="0"/>
                        </a:rPr>
                        <a:t> خلاصَنا، بدمِهِ الطاهر لغفران الخطايا.</a:t>
                      </a:r>
                      <a:r>
                        <a:rPr kumimoji="0" lang="en-US"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1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Times New Roman" pitchFamily="18" charset="0"/>
                      </a:endParaRP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18498" name="Group 2"/>
          <p:cNvGraphicFramePr>
            <a:graphicFrameLocks noGrp="1"/>
          </p:cNvGraphicFramePr>
          <p:nvPr/>
        </p:nvGraphicFramePr>
        <p:xfrm>
          <a:off x="301777" y="450731"/>
          <a:ext cx="10370835" cy="5858639"/>
        </p:xfrm>
        <a:graphic>
          <a:graphicData uri="http://schemas.openxmlformats.org/drawingml/2006/table">
            <a:tbl>
              <a:tblPr/>
              <a:tblGrid>
                <a:gridCol w="5531112">
                  <a:extLst>
                    <a:ext uri="{9D8B030D-6E8A-4147-A177-3AD203B41FA5}">
                      <a16:colId xmlns:a16="http://schemas.microsoft.com/office/drawing/2014/main" val="20000"/>
                    </a:ext>
                  </a:extLst>
                </a:gridCol>
                <a:gridCol w="4839723">
                  <a:extLst>
                    <a:ext uri="{9D8B030D-6E8A-4147-A177-3AD203B41FA5}">
                      <a16:colId xmlns:a16="http://schemas.microsoft.com/office/drawing/2014/main" val="20001"/>
                    </a:ext>
                  </a:extLst>
                </a:gridCol>
              </a:tblGrid>
              <a:tr h="5858639">
                <a:tc>
                  <a:txBody>
                    <a:bodyPr/>
                    <a:lstStyle/>
                    <a:p>
                      <a:pPr marL="0" marR="0" lvl="0" indent="0" algn="just" defTabSz="914400" rtl="0" eaLnBrk="1" fontAlgn="base" latinLnBrk="0" hangingPunct="1">
                        <a:lnSpc>
                          <a:spcPct val="95000"/>
                        </a:lnSpc>
                        <a:spcBef>
                          <a:spcPct val="1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 remercions </a:t>
                      </a:r>
                      <a:r>
                        <a:rPr kumimoji="0" lang="en-CA" sz="2800" b="0" i="0" u="none" strike="noStrike" cap="none" normalizeH="0" baseline="0" dirty="0">
                          <a:ln>
                            <a:noFill/>
                          </a:ln>
                          <a:solidFill>
                            <a:schemeClr val="tx1"/>
                          </a:solidFill>
                          <a:effectLst/>
                          <a:latin typeface="Arial" charset="0"/>
                          <a:cs typeface="Arial" charset="0"/>
                        </a:rPr>
                        <a:t>O </a:t>
                      </a:r>
                      <a:r>
                        <a:rPr kumimoji="0" lang="fr-CA" sz="2800" b="0" i="0" u="none" strike="noStrike" cap="none" normalizeH="0" baseline="0" dirty="0">
                          <a:ln>
                            <a:noFill/>
                          </a:ln>
                          <a:solidFill>
                            <a:schemeClr val="tx1"/>
                          </a:solidFill>
                          <a:effectLst/>
                          <a:latin typeface="Arial" charset="0"/>
                          <a:cs typeface="Arial" charset="0"/>
                        </a:rPr>
                        <a:t>Seigneur, Dieu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car Tu nous as rendu dignes, nous les pécheurs, de nous tenir dans cet endroit saint et d’accomplir ce saint mystère céleste. Et comme Tu nous as rendu dignes de les accomplir, rend nous dignes aussi de participer et de communier de ces sacrements. </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نشكرُك أيها الربُ الإله ضابط الكل لأنكَ جعلتنا مستحقين نحنُ الخطاة أن نقفَ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هذا الموضع المقدس ونكمّل هذا السر المقدس </a:t>
                      </a:r>
                      <a:r>
                        <a:rPr kumimoji="0" lang="ar-SA" sz="3200" b="0" i="0" u="none" strike="noStrike" cap="none" normalizeH="0" baseline="0" dirty="0" err="1">
                          <a:ln>
                            <a:noFill/>
                          </a:ln>
                          <a:solidFill>
                            <a:schemeClr val="tx1"/>
                          </a:solidFill>
                          <a:effectLst/>
                          <a:latin typeface="Arial" charset="0"/>
                          <a:cs typeface="Arial" charset="0"/>
                        </a:rPr>
                        <a:t>السمائى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كما جعلتنا أهلاً </a:t>
                      </a:r>
                      <a:r>
                        <a:rPr kumimoji="0" lang="ar-EG" sz="3200" b="0" i="0" u="none" strike="noStrike" cap="none" normalizeH="0" baseline="0" dirty="0" err="1">
                          <a:ln>
                            <a:noFill/>
                          </a:ln>
                          <a:solidFill>
                            <a:schemeClr val="tx1"/>
                          </a:solidFill>
                          <a:effectLst/>
                          <a:latin typeface="Arial" charset="0"/>
                          <a:cs typeface="Arial" charset="0"/>
                        </a:rPr>
                        <a:t>ان</a:t>
                      </a:r>
                      <a:r>
                        <a:rPr kumimoji="0" lang="ar-EG" sz="3200" b="0" i="0" u="none" strike="noStrike" cap="none" normalizeH="0" baseline="0" dirty="0">
                          <a:ln>
                            <a:noFill/>
                          </a:ln>
                          <a:solidFill>
                            <a:schemeClr val="tx1"/>
                          </a:solidFill>
                          <a:effectLst/>
                          <a:latin typeface="Arial" charset="0"/>
                          <a:cs typeface="Arial" charset="0"/>
                        </a:rPr>
                        <a:t> نكملهما </a:t>
                      </a:r>
                      <a:r>
                        <a:rPr kumimoji="0" lang="ar-SA" sz="3200" b="0" i="0" u="none" strike="noStrike" cap="none" normalizeH="0" baseline="0" dirty="0">
                          <a:ln>
                            <a:noFill/>
                          </a:ln>
                          <a:solidFill>
                            <a:schemeClr val="tx1"/>
                          </a:solidFill>
                          <a:effectLst/>
                          <a:latin typeface="Arial" charset="0"/>
                          <a:cs typeface="Arial" charset="0"/>
                        </a:rPr>
                        <a:t>هكذا أيضاً فلنستحق شركتهُما والتناول منهما.</a:t>
                      </a:r>
                      <a:r>
                        <a:rPr kumimoji="0" lang="en-US" sz="3200" b="0" i="0" u="none" strike="noStrike" cap="none" normalizeH="0" baseline="0" dirty="0">
                          <a:ln>
                            <a:noFill/>
                          </a:ln>
                          <a:solidFill>
                            <a:schemeClr val="tx1"/>
                          </a:solidFill>
                          <a:effectLst/>
                          <a:latin typeface="Arial" charset="0"/>
                          <a:cs typeface="Arial" charset="0"/>
                        </a:rPr>
                        <a:t> </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S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1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30304" name="Group 96"/>
          <p:cNvGraphicFramePr>
            <a:graphicFrameLocks noGrp="1"/>
          </p:cNvGraphicFramePr>
          <p:nvPr>
            <p:ph idx="1"/>
          </p:nvPr>
        </p:nvGraphicFramePr>
        <p:xfrm>
          <a:off x="985868" y="519946"/>
          <a:ext cx="9341049" cy="5501387"/>
        </p:xfrm>
        <a:graphic>
          <a:graphicData uri="http://schemas.openxmlformats.org/drawingml/2006/table">
            <a:tbl>
              <a:tblPr/>
              <a:tblGrid>
                <a:gridCol w="5245096">
                  <a:extLst>
                    <a:ext uri="{9D8B030D-6E8A-4147-A177-3AD203B41FA5}">
                      <a16:colId xmlns:a16="http://schemas.microsoft.com/office/drawing/2014/main" val="20000"/>
                    </a:ext>
                  </a:extLst>
                </a:gridCol>
                <a:gridCol w="4095953">
                  <a:extLst>
                    <a:ext uri="{9D8B030D-6E8A-4147-A177-3AD203B41FA5}">
                      <a16:colId xmlns:a16="http://schemas.microsoft.com/office/drawing/2014/main" val="20001"/>
                    </a:ext>
                  </a:extLst>
                </a:gridCol>
              </a:tblGrid>
              <a:tr h="37170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Que nos âmes vivent par Ton Esprit Saint et que la puissance de la mort ne règne pas sur nous </a:t>
                      </a:r>
                      <a:r>
                        <a:rPr kumimoji="0" lang="en-CA" sz="2800" b="0" i="0" u="none" strike="noStrike" cap="none" normalizeH="0" baseline="0" dirty="0" err="1">
                          <a:ln>
                            <a:noFill/>
                          </a:ln>
                          <a:solidFill>
                            <a:schemeClr val="tx1"/>
                          </a:solidFill>
                          <a:effectLst/>
                          <a:latin typeface="Arial" charset="0"/>
                          <a:cs typeface="Arial" charset="0"/>
                        </a:rPr>
                        <a:t>tes</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serviteurs</a:t>
                      </a:r>
                      <a:r>
                        <a:rPr kumimoji="0" lang="en-C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New Athanasius" pitchFamily="34" charset="0"/>
                          <a:cs typeface="Arial" pitchFamily="34" charset="0"/>
                        </a:rPr>
                        <a:t>$</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rgbClr val="FFFF00"/>
                          </a:solidFill>
                          <a:effectLst/>
                          <a:latin typeface="Arial" charset="0"/>
                          <a:cs typeface="Arial" charset="0"/>
                        </a:rPr>
                        <a:t>ni sur tout Ton peuple </a:t>
                      </a:r>
                      <a:r>
                        <a:rPr kumimoji="0" lang="en-US" sz="2800" b="0" i="0" u="none" strike="noStrike" cap="none" normalizeH="0" baseline="0" dirty="0">
                          <a:ln>
                            <a:noFill/>
                          </a:ln>
                          <a:solidFill>
                            <a:srgbClr val="FFFF00"/>
                          </a:solidFill>
                          <a:effectLst/>
                          <a:latin typeface="New Athanasius" pitchFamily="34" charset="0"/>
                          <a:cs typeface="Arial" pitchFamily="34" charset="0"/>
                        </a:rPr>
                        <a:t>$</a:t>
                      </a:r>
                      <a:r>
                        <a:rPr kumimoji="0" lang="fr-CA" sz="2800" b="0" i="0" u="none" strike="noStrike" cap="none" normalizeH="0" baseline="0" dirty="0">
                          <a:ln>
                            <a:noFill/>
                          </a:ln>
                          <a:solidFill>
                            <a:srgbClr val="FFFF00"/>
                          </a:solidFill>
                          <a:effectLst/>
                          <a:latin typeface="Arial" charset="0"/>
                          <a:cs typeface="Arial" charset="0"/>
                        </a:rPr>
                        <a:t>.</a:t>
                      </a:r>
                      <a:endParaRPr kumimoji="0" lang="en-CA" sz="2800" b="0" i="0" u="none" strike="noStrike" cap="none" normalizeH="0" baseline="0" dirty="0">
                        <a:ln>
                          <a:noFill/>
                        </a:ln>
                        <a:solidFill>
                          <a:srgbClr val="FFFF00"/>
                        </a:solidFill>
                        <a:effectLst/>
                        <a:latin typeface="Arial" charset="0"/>
                        <a:cs typeface="Arial" charset="0"/>
                      </a:endParaRPr>
                    </a:p>
                  </a:txBody>
                  <a:tcPr marL="216031" marR="216031" marT="46800" marB="4680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فلتحيا نفوسنا بروحِكَ القدوس ولا يقوى موتُ الخطية</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علينا نحن عبيدك </a:t>
                      </a:r>
                      <a:r>
                        <a:rPr kumimoji="0" lang="en-US" sz="3200" b="0" i="0" u="none" strike="noStrike" cap="none" normalizeH="0" baseline="0" dirty="0">
                          <a:ln>
                            <a:noFill/>
                          </a:ln>
                          <a:solidFill>
                            <a:schemeClr val="tx1"/>
                          </a:solidFill>
                          <a:effectLst/>
                          <a:latin typeface="New Athanasius" pitchFamily="34" charset="0"/>
                          <a:cs typeface="Arial" pitchFamily="34" charset="0"/>
                        </a:rPr>
                        <a:t>$</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rgbClr val="FFFF00"/>
                          </a:solidFill>
                          <a:effectLst/>
                          <a:latin typeface="Arial" charset="0"/>
                          <a:cs typeface="Arial" pitchFamily="34" charset="0"/>
                        </a:rPr>
                        <a:t>ولا على كل شعبك</a:t>
                      </a:r>
                      <a:r>
                        <a:rPr kumimoji="0" lang="ar-EG" sz="3200" b="0" i="0" u="none" strike="noStrike" cap="none" normalizeH="0" baseline="0" dirty="0">
                          <a:ln>
                            <a:noFill/>
                          </a:ln>
                          <a:solidFill>
                            <a:srgbClr val="FFFF00"/>
                          </a:solidFill>
                          <a:effectLst/>
                          <a:latin typeface="Arial" charset="0"/>
                          <a:cs typeface="Arial" pitchFamily="34" charset="0"/>
                        </a:rPr>
                        <a:t> </a:t>
                      </a:r>
                      <a:r>
                        <a:rPr kumimoji="0" lang="en-US" sz="3200" b="0" i="0" u="none" strike="noStrike" cap="none" normalizeH="0" baseline="0" dirty="0">
                          <a:ln>
                            <a:noFill/>
                          </a:ln>
                          <a:solidFill>
                            <a:srgbClr val="FFFF00"/>
                          </a:solidFill>
                          <a:effectLst/>
                          <a:latin typeface="New Athanasius" pitchFamily="34" charset="0"/>
                          <a:cs typeface="Arial" pitchFamily="34" charset="0"/>
                        </a:rPr>
                        <a:t>$</a:t>
                      </a:r>
                      <a:endParaRPr kumimoji="0" lang="en-CA" sz="3200" b="0" i="0" u="sng" strike="noStrike" cap="none" normalizeH="0" baseline="0" dirty="0">
                        <a:ln>
                          <a:noFill/>
                        </a:ln>
                        <a:solidFill>
                          <a:srgbClr val="FFFF00"/>
                        </a:solidFill>
                        <a:effectLst/>
                        <a:latin typeface="Arial" charset="0"/>
                        <a:cs typeface="Arial" charset="0"/>
                      </a:endParaRPr>
                    </a:p>
                  </a:txBody>
                  <a:tcPr marL="216031" marR="216031"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84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216031" marR="216031" marT="46800" marB="46800"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ربُ ارحم</a:t>
                      </a:r>
                      <a:r>
                        <a:rPr kumimoji="0" lang="ar-EG" sz="3200" b="0" i="0" u="none" strike="noStrike" cap="none" normalizeH="0" baseline="0" dirty="0">
                          <a:ln>
                            <a:noFill/>
                          </a:ln>
                          <a:solidFill>
                            <a:schemeClr val="tx1"/>
                          </a:solidFill>
                          <a:effectLst/>
                          <a:latin typeface="Arial" charset="0"/>
                          <a:cs typeface="Arial" pitchFamily="34" charset="0"/>
                        </a:rPr>
                        <a:t>.</a:t>
                      </a:r>
                      <a:endParaRPr kumimoji="0" lang="en-US" sz="3200" b="0" i="0" u="none" strike="noStrike" cap="none" normalizeH="0" baseline="0" dirty="0">
                        <a:ln>
                          <a:noFill/>
                        </a:ln>
                        <a:solidFill>
                          <a:schemeClr val="tx1"/>
                        </a:solidFill>
                        <a:effectLst/>
                        <a:latin typeface="Arial" charset="0"/>
                        <a:cs typeface="Arial" pitchFamily="34" charset="0"/>
                      </a:endParaRPr>
                    </a:p>
                  </a:txBody>
                  <a:tcPr marL="216031" marR="216031"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0546" name="Group 2"/>
          <p:cNvGraphicFramePr>
            <a:graphicFrameLocks noGrp="1"/>
          </p:cNvGraphicFramePr>
          <p:nvPr/>
        </p:nvGraphicFramePr>
        <p:xfrm>
          <a:off x="647473" y="465979"/>
          <a:ext cx="10025138" cy="4979280"/>
        </p:xfrm>
        <a:graphic>
          <a:graphicData uri="http://schemas.openxmlformats.org/drawingml/2006/table">
            <a:tbl>
              <a:tblPr/>
              <a:tblGrid>
                <a:gridCol w="4927611">
                  <a:extLst>
                    <a:ext uri="{9D8B030D-6E8A-4147-A177-3AD203B41FA5}">
                      <a16:colId xmlns:a16="http://schemas.microsoft.com/office/drawing/2014/main" val="20000"/>
                    </a:ext>
                  </a:extLst>
                </a:gridCol>
                <a:gridCol w="5097528">
                  <a:extLst>
                    <a:ext uri="{9D8B030D-6E8A-4147-A177-3AD203B41FA5}">
                      <a16:colId xmlns:a16="http://schemas.microsoft.com/office/drawing/2014/main" val="20001"/>
                    </a:ext>
                  </a:extLst>
                </a:gridCol>
              </a:tblGrid>
              <a:tr h="4267200">
                <a:tc>
                  <a:txBody>
                    <a:bodyPr/>
                    <a:lstStyle/>
                    <a:p>
                      <a:pPr marL="0" marR="0" lvl="0" indent="0" algn="l" defTabSz="914400" rtl="0" eaLnBrk="1" fontAlgn="base" latinLnBrk="0" hangingPunct="1">
                        <a:lnSpc>
                          <a:spcPct val="95000"/>
                        </a:lnSpc>
                        <a:spcBef>
                          <a:spcPct val="1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1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a:t>
                      </a:r>
                      <a:r>
                        <a:rPr kumimoji="0" lang="fr-CA" sz="2800" b="0" i="0" u="none" strike="noStrike" cap="none" normalizeH="0" baseline="0" dirty="0">
                          <a:ln>
                            <a:noFill/>
                          </a:ln>
                          <a:solidFill>
                            <a:schemeClr val="tx1"/>
                          </a:solidFill>
                          <a:effectLst/>
                          <a:latin typeface="Arial" charset="0"/>
                          <a:cs typeface="Arial" charset="0"/>
                        </a:rPr>
                        <a:t> Celui, qui a ouvert les yeux des aveugles ouvre les yeux de nos cœurs, afin que nous rejetions tout </a:t>
                      </a:r>
                      <a:r>
                        <a:rPr kumimoji="0" lang="fr-CA" sz="2800" b="0" i="0" u="none" strike="noStrike" cap="none" normalizeH="0" baseline="0" dirty="0" err="1">
                          <a:ln>
                            <a:noFill/>
                          </a:ln>
                          <a:solidFill>
                            <a:schemeClr val="tx1"/>
                          </a:solidFill>
                          <a:effectLst/>
                          <a:latin typeface="Arial" charset="0"/>
                          <a:cs typeface="Arial" charset="0"/>
                        </a:rPr>
                        <a:t>ténèbre</a:t>
                      </a:r>
                      <a:r>
                        <a:rPr kumimoji="0" lang="fr-CA" sz="2800" b="0" i="0" u="none" strike="noStrike" cap="none" normalizeH="0" baseline="0" dirty="0">
                          <a:ln>
                            <a:noFill/>
                          </a:ln>
                          <a:solidFill>
                            <a:schemeClr val="tx1"/>
                          </a:solidFill>
                          <a:effectLst/>
                          <a:latin typeface="Arial" charset="0"/>
                          <a:cs typeface="Arial" charset="0"/>
                        </a:rPr>
                        <a:t> du mal et de malice semblable à la souillure, et nous puissions relever nos yeux vers le haut vers la merveille de Ta sainte gloire</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يا مَن فتحَ أعيُن العُميان افتحْ عيون قلوبنا، إذ نطرحُ عنا كل ظلمة الشر والخبث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شبه الدنس، ونستطيعُ أن نرفع أعيُـننا إلى فوق نحوَ بهاءِ مَجدِكَ القدوس. </a:t>
                      </a:r>
                    </a:p>
                    <a:p>
                      <a:pPr marL="0" marR="0" lvl="0" indent="0" algn="l" defTabSz="914400" rtl="0" eaLnBrk="1" fontAlgn="base" latinLnBrk="0" hangingPunct="1">
                        <a:lnSpc>
                          <a:spcPct val="95000"/>
                        </a:lnSpc>
                        <a:spcBef>
                          <a:spcPct val="1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1570" name="Group 2"/>
          <p:cNvGraphicFramePr>
            <a:graphicFrameLocks noGrp="1"/>
          </p:cNvGraphicFramePr>
          <p:nvPr/>
        </p:nvGraphicFramePr>
        <p:xfrm>
          <a:off x="301779" y="260593"/>
          <a:ext cx="10370833" cy="6221340"/>
        </p:xfrm>
        <a:graphic>
          <a:graphicData uri="http://schemas.openxmlformats.org/drawingml/2006/table">
            <a:tbl>
              <a:tblPr/>
              <a:tblGrid>
                <a:gridCol w="5449081">
                  <a:extLst>
                    <a:ext uri="{9D8B030D-6E8A-4147-A177-3AD203B41FA5}">
                      <a16:colId xmlns:a16="http://schemas.microsoft.com/office/drawing/2014/main" val="20000"/>
                    </a:ext>
                  </a:extLst>
                </a:gridCol>
                <a:gridCol w="4921751">
                  <a:extLst>
                    <a:ext uri="{9D8B030D-6E8A-4147-A177-3AD203B41FA5}">
                      <a16:colId xmlns:a16="http://schemas.microsoft.com/office/drawing/2014/main" val="20001"/>
                    </a:ext>
                  </a:extLst>
                </a:gridCol>
              </a:tblGrid>
              <a:tr h="5472703">
                <a:tc>
                  <a:txBody>
                    <a:bodyPr/>
                    <a:lstStyle/>
                    <a:p>
                      <a:pPr marL="0" marR="0" lvl="0" indent="0" algn="just" defTabSz="914400" rtl="0" eaLnBrk="1" fontAlgn="base" latinLnBrk="0" hangingPunct="1">
                        <a:lnSpc>
                          <a:spcPct val="95000"/>
                        </a:lnSpc>
                        <a:spcBef>
                          <a:spcPct val="1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10000"/>
                        </a:spcBef>
                        <a:spcAft>
                          <a:spcPct val="0"/>
                        </a:spcAft>
                        <a:buClrTx/>
                        <a:buSzTx/>
                        <a:buFontTx/>
                        <a:buNone/>
                        <a:tabLst/>
                        <a:defRPr/>
                      </a:pPr>
                      <a:r>
                        <a:rPr kumimoji="0" lang="fr-CA" sz="2600" b="0" i="0" u="none" strike="noStrike" cap="none" normalizeH="0" baseline="0" dirty="0">
                          <a:ln>
                            <a:noFill/>
                          </a:ln>
                          <a:solidFill>
                            <a:schemeClr val="tx1"/>
                          </a:solidFill>
                          <a:effectLst/>
                          <a:latin typeface="Arial" charset="0"/>
                          <a:cs typeface="Arial" charset="0"/>
                        </a:rPr>
                        <a:t>et comme Tu as purifié les lèvres de Ton serviteur Isaïe le prophète, quand le Séraphin tenant une braise qu’il avait prise avec des pinces sur l’autel et toucha sa bouche et dit: “Voici, ceci a touché tes lèvres, ta faute est effacée, ton péché est pardonné.” Ainsi nous les faibles pécheurs, Tes serviteurs qui réclamons Ta miséricorde, on Te prie de purifier nos âmes, nos corps, nos lèvres et nos cœurs.  </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وكما طهّرتَ </a:t>
                      </a:r>
                      <a:r>
                        <a:rPr kumimoji="0" lang="ar-SA" sz="3200" b="0" i="0" u="none" strike="noStrike" cap="none" normalizeH="0" baseline="0" dirty="0" err="1">
                          <a:ln>
                            <a:noFill/>
                          </a:ln>
                          <a:solidFill>
                            <a:schemeClr val="tx1"/>
                          </a:solidFill>
                          <a:effectLst/>
                          <a:latin typeface="Arial" charset="0"/>
                          <a:cs typeface="Arial" charset="0"/>
                        </a:rPr>
                        <a:t>شفتى</a:t>
                      </a:r>
                      <a:r>
                        <a:rPr kumimoji="0" lang="ar-SA" sz="3200" b="0" i="0" u="none" strike="noStrike" cap="none" normalizeH="0" baseline="0" dirty="0">
                          <a:ln>
                            <a:noFill/>
                          </a:ln>
                          <a:solidFill>
                            <a:schemeClr val="tx1"/>
                          </a:solidFill>
                          <a:effectLst/>
                          <a:latin typeface="Arial" charset="0"/>
                          <a:cs typeface="Arial" charset="0"/>
                        </a:rPr>
                        <a:t> عبدِكَ </a:t>
                      </a:r>
                      <a:r>
                        <a:rPr kumimoji="0" lang="ar-SA" sz="3200" b="0" i="0" u="none" strike="noStrike" cap="none" normalizeH="0" baseline="0" dirty="0" err="1">
                          <a:ln>
                            <a:noFill/>
                          </a:ln>
                          <a:solidFill>
                            <a:schemeClr val="tx1"/>
                          </a:solidFill>
                          <a:effectLst/>
                          <a:latin typeface="Arial" charset="0"/>
                          <a:cs typeface="Arial" charset="0"/>
                        </a:rPr>
                        <a:t>إشعياء</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النبى</a:t>
                      </a:r>
                      <a:r>
                        <a:rPr kumimoji="0" lang="ar-SA" sz="3200" b="0" i="0" u="none" strike="noStrike" cap="none" normalizeH="0" baseline="0" dirty="0">
                          <a:ln>
                            <a:noFill/>
                          </a:ln>
                          <a:solidFill>
                            <a:schemeClr val="tx1"/>
                          </a:solidFill>
                          <a:effectLst/>
                          <a:latin typeface="Arial" charset="0"/>
                          <a:cs typeface="Arial" charset="0"/>
                        </a:rPr>
                        <a:t> إذ أخذ أحد </a:t>
                      </a:r>
                      <a:r>
                        <a:rPr kumimoji="0" lang="ar-SA" sz="3200" b="0" i="0" u="none" strike="noStrike" cap="none" normalizeH="0" baseline="0" dirty="0" err="1">
                          <a:ln>
                            <a:noFill/>
                          </a:ln>
                          <a:solidFill>
                            <a:schemeClr val="tx1"/>
                          </a:solidFill>
                          <a:effectLst/>
                          <a:latin typeface="Arial" charset="0"/>
                          <a:cs typeface="Arial" charset="0"/>
                        </a:rPr>
                        <a:t>السيرافيم</a:t>
                      </a:r>
                      <a:r>
                        <a:rPr kumimoji="0" lang="ar-SA" sz="3200" b="0" i="0" u="none" strike="noStrike" cap="none" normalizeH="0" baseline="0" dirty="0">
                          <a:ln>
                            <a:noFill/>
                          </a:ln>
                          <a:solidFill>
                            <a:schemeClr val="tx1"/>
                          </a:solidFill>
                          <a:effectLst/>
                          <a:latin typeface="Arial" charset="0"/>
                          <a:cs typeface="Arial" charset="0"/>
                        </a:rPr>
                        <a:t> جمرة بملقط من على المذبح وطرَحها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فمهِ وقال له:  إن هذه قد لمَسَت شفتيكَ</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ترفعُ آثامك وتطهّر جميع خطاياك.</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هكذا نحنُ أيضاً الضعفاءَ الخطاة عبيدَك الطالبينَ رحمَـتك، تفضّل طهّر أنفسَنا وأجسادنا وشِفاهنا وقلوبنا، </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a:t>
                      </a: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512138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3618" name="Group 2"/>
          <p:cNvGraphicFramePr>
            <a:graphicFrameLocks noGrp="1"/>
          </p:cNvGraphicFramePr>
          <p:nvPr/>
        </p:nvGraphicFramePr>
        <p:xfrm>
          <a:off x="647473" y="871363"/>
          <a:ext cx="9333749" cy="4573896"/>
        </p:xfrm>
        <a:graphic>
          <a:graphicData uri="http://schemas.openxmlformats.org/drawingml/2006/table">
            <a:tbl>
              <a:tblPr/>
              <a:tblGrid>
                <a:gridCol w="4429576">
                  <a:extLst>
                    <a:ext uri="{9D8B030D-6E8A-4147-A177-3AD203B41FA5}">
                      <a16:colId xmlns:a16="http://schemas.microsoft.com/office/drawing/2014/main" val="20000"/>
                    </a:ext>
                  </a:extLst>
                </a:gridCol>
                <a:gridCol w="4904174">
                  <a:extLst>
                    <a:ext uri="{9D8B030D-6E8A-4147-A177-3AD203B41FA5}">
                      <a16:colId xmlns:a16="http://schemas.microsoft.com/office/drawing/2014/main" val="20001"/>
                    </a:ext>
                  </a:extLst>
                </a:gridCol>
              </a:tblGrid>
              <a:tr h="4267200">
                <a:tc>
                  <a:txBody>
                    <a:bodyPr/>
                    <a:lstStyle/>
                    <a:p>
                      <a:pPr marL="0" marR="0" lvl="0" indent="0" algn="l" defTabSz="914400" rtl="0" eaLnBrk="1" fontAlgn="base" latinLnBrk="0" hangingPunct="1">
                        <a:lnSpc>
                          <a:spcPct val="95000"/>
                        </a:lnSpc>
                        <a:spcBef>
                          <a:spcPct val="1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Donne-nous la vraie braise qui offre la vie à l’âme, au corps et à l’esprit, cette braise qui est le corps saint et le sang honorable de Ton Christ.  Non pour la condamnation et la tombée dans la condamnation, </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واعطِنا هذه الجمرَة </a:t>
                      </a:r>
                      <a:r>
                        <a:rPr kumimoji="0" lang="ar-SA" sz="3200" b="0" i="0" u="none" strike="noStrike" cap="none" normalizeH="0" baseline="0" dirty="0" err="1">
                          <a:ln>
                            <a:noFill/>
                          </a:ln>
                          <a:solidFill>
                            <a:schemeClr val="tx1"/>
                          </a:solidFill>
                          <a:effectLst/>
                          <a:latin typeface="Arial" charset="0"/>
                          <a:cs typeface="Arial" charset="0"/>
                        </a:rPr>
                        <a:t>الحقيقية</a:t>
                      </a:r>
                      <a:r>
                        <a:rPr kumimoji="0" lang="ar-SA" sz="3200" b="0" i="0" u="none" strike="noStrike" cap="none" normalizeH="0" baseline="0" dirty="0">
                          <a:ln>
                            <a:noFill/>
                          </a:ln>
                          <a:solidFill>
                            <a:schemeClr val="tx1"/>
                          </a:solidFill>
                          <a:effectLst/>
                          <a:latin typeface="Arial" charset="0"/>
                          <a:cs typeface="Arial" charset="0"/>
                        </a:rPr>
                        <a:t> المعطية حياة للنفس والجسد والروح </a:t>
                      </a:r>
                      <a:r>
                        <a:rPr kumimoji="0" lang="ar-SA" sz="3200" b="0" i="0" u="none" strike="noStrike" cap="none" normalizeH="0" baseline="0" dirty="0" err="1">
                          <a:ln>
                            <a:noFill/>
                          </a:ln>
                          <a:solidFill>
                            <a:schemeClr val="tx1"/>
                          </a:solidFill>
                          <a:effectLst/>
                          <a:latin typeface="Arial" charset="0"/>
                          <a:cs typeface="Arial" charset="0"/>
                        </a:rPr>
                        <a:t>التى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هى</a:t>
                      </a:r>
                      <a:r>
                        <a:rPr kumimoji="0" lang="ar-SA" sz="3200" b="0" i="0" u="none" strike="noStrike" cap="none" normalizeH="0" baseline="0" dirty="0">
                          <a:ln>
                            <a:noFill/>
                          </a:ln>
                          <a:solidFill>
                            <a:schemeClr val="tx1"/>
                          </a:solidFill>
                          <a:effectLst/>
                          <a:latin typeface="Arial" charset="0"/>
                          <a:cs typeface="Arial" charset="0"/>
                        </a:rPr>
                        <a:t> الجسدُ المقدس والدمُ الكريم اللذان </a:t>
                      </a:r>
                      <a:r>
                        <a:rPr kumimoji="0" lang="ar-SA" sz="3200" b="0" i="0" u="none" strike="noStrike" cap="none" normalizeH="0" baseline="0" dirty="0" err="1">
                          <a:ln>
                            <a:noFill/>
                          </a:ln>
                          <a:solidFill>
                            <a:schemeClr val="tx1"/>
                          </a:solidFill>
                          <a:effectLst/>
                          <a:latin typeface="Arial" charset="0"/>
                          <a:cs typeface="Arial" charset="0"/>
                        </a:rPr>
                        <a:t>لمسيحِكَ</a:t>
                      </a:r>
                      <a:r>
                        <a:rPr kumimoji="0" lang="ar-SA" sz="3200" b="0" i="0" u="none" strike="noStrike" cap="none" normalizeH="0" baseline="0" dirty="0">
                          <a:ln>
                            <a:noFill/>
                          </a:ln>
                          <a:solidFill>
                            <a:schemeClr val="tx1"/>
                          </a:solidFill>
                          <a:effectLst/>
                          <a:latin typeface="Arial" charset="0"/>
                          <a:cs typeface="Arial" charset="0"/>
                        </a:rPr>
                        <a:t>، لا </a:t>
                      </a:r>
                      <a:r>
                        <a:rPr kumimoji="0" lang="ar-SA" sz="3200" b="0" i="0" u="none" strike="noStrike" cap="none" normalizeH="0" baseline="0" dirty="0" err="1">
                          <a:ln>
                            <a:noFill/>
                          </a:ln>
                          <a:solidFill>
                            <a:schemeClr val="tx1"/>
                          </a:solidFill>
                          <a:effectLst/>
                          <a:latin typeface="Arial" charset="0"/>
                          <a:cs typeface="Arial" charset="0"/>
                        </a:rPr>
                        <a:t>للدينونة</a:t>
                      </a:r>
                      <a:r>
                        <a:rPr kumimoji="0" lang="ar-SA" sz="3200" b="0" i="0" u="none" strike="noStrike" cap="none" normalizeH="0" baseline="0" dirty="0">
                          <a:ln>
                            <a:noFill/>
                          </a:ln>
                          <a:solidFill>
                            <a:schemeClr val="tx1"/>
                          </a:solidFill>
                          <a:effectLst/>
                          <a:latin typeface="Arial" charset="0"/>
                          <a:cs typeface="Arial" charset="0"/>
                        </a:rPr>
                        <a:t> ولا للوقوع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الدينونة</a:t>
                      </a:r>
                      <a:r>
                        <a:rPr kumimoji="0" lang="ar-SA" sz="2800" b="0"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4642" name="Group 2"/>
          <p:cNvGraphicFramePr>
            <a:graphicFrameLocks noGrp="1"/>
          </p:cNvGraphicFramePr>
          <p:nvPr/>
        </p:nvGraphicFramePr>
        <p:xfrm>
          <a:off x="647473" y="754016"/>
          <a:ext cx="9333749" cy="4979280"/>
        </p:xfrm>
        <a:graphic>
          <a:graphicData uri="http://schemas.openxmlformats.org/drawingml/2006/table">
            <a:tbl>
              <a:tblPr/>
              <a:tblGrid>
                <a:gridCol w="4839722">
                  <a:extLst>
                    <a:ext uri="{9D8B030D-6E8A-4147-A177-3AD203B41FA5}">
                      <a16:colId xmlns:a16="http://schemas.microsoft.com/office/drawing/2014/main" val="20000"/>
                    </a:ext>
                  </a:extLst>
                </a:gridCol>
                <a:gridCol w="4494027">
                  <a:extLst>
                    <a:ext uri="{9D8B030D-6E8A-4147-A177-3AD203B41FA5}">
                      <a16:colId xmlns:a16="http://schemas.microsoft.com/office/drawing/2014/main" val="20001"/>
                    </a:ext>
                  </a:extLst>
                </a:gridCol>
              </a:tblGrid>
              <a:tr h="4267200">
                <a:tc>
                  <a:txBody>
                    <a:bodyPr/>
                    <a:lstStyle/>
                    <a:p>
                      <a:pPr marL="0" marR="0" lvl="0" indent="0" algn="l" defTabSz="914400" rtl="0" eaLnBrk="1" fontAlgn="base" latinLnBrk="0" hangingPunct="1">
                        <a:lnSpc>
                          <a:spcPct val="95000"/>
                        </a:lnSpc>
                        <a:spcBef>
                          <a:spcPct val="1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non la honte et le remord sur nos erreurs.  Afin que si nous en communions indignement nous soyons condamnés.  Et que la grandeur de Ta bonté envers nous ne soit pas un fardeau lourd pour nous faire subir la condamnation</a:t>
                      </a:r>
                    </a:p>
                  </a:txBody>
                  <a:tcPr marL="129619" marR="129619" marT="36000" marB="360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ولا خِزياً وتبكيتاً لزلاتنا، لئلا إذا تناولنا منهُما بغير استحقاق نكون مُدانينَ </a:t>
                      </a:r>
                      <a:r>
                        <a:rPr kumimoji="0" lang="ar-SA" sz="3200" b="0" i="0" u="none" strike="noStrike" cap="none" normalizeH="0" baseline="0" dirty="0" err="1">
                          <a:ln>
                            <a:noFill/>
                          </a:ln>
                          <a:solidFill>
                            <a:schemeClr val="tx1"/>
                          </a:solidFill>
                          <a:effectLst/>
                          <a:latin typeface="Arial" charset="0"/>
                          <a:cs typeface="Arial" charset="0"/>
                        </a:rPr>
                        <a:t>بهما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ولكى</a:t>
                      </a:r>
                      <a:r>
                        <a:rPr kumimoji="0" lang="ar-SA" sz="3200" b="0" i="0" u="none" strike="noStrike" cap="none" normalizeH="0" baseline="0" dirty="0">
                          <a:ln>
                            <a:noFill/>
                          </a:ln>
                          <a:solidFill>
                            <a:schemeClr val="tx1"/>
                          </a:solidFill>
                          <a:effectLst/>
                          <a:latin typeface="Arial" charset="0"/>
                          <a:cs typeface="Arial" charset="0"/>
                        </a:rPr>
                        <a:t> لا يكون لنا كثرة إكرامك يا سيدنا عِلة ثِقل بالأكثر للوقوع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الدينونة</a:t>
                      </a:r>
                      <a:r>
                        <a:rPr kumimoji="0" lang="ar-SA"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95000"/>
                        </a:lnSpc>
                        <a:spcBef>
                          <a:spcPct val="1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26690" name="Group 2"/>
          <p:cNvGraphicFramePr>
            <a:graphicFrameLocks noGrp="1"/>
          </p:cNvGraphicFramePr>
          <p:nvPr/>
        </p:nvGraphicFramePr>
        <p:xfrm>
          <a:off x="182906" y="76200"/>
          <a:ext cx="10791482" cy="5945133"/>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59451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10000"/>
                        </a:spcBef>
                        <a:spcAft>
                          <a:spcPct val="0"/>
                        </a:spcAft>
                        <a:buClrTx/>
                        <a:buSzTx/>
                        <a:buFontTx/>
                        <a:buNone/>
                        <a:tabLst/>
                        <a:defRPr/>
                      </a:pPr>
                      <a:r>
                        <a:rPr kumimoji="0" lang="fr-CA" sz="2500" b="0" i="0" u="none" strike="noStrike" cap="none" normalizeH="0" baseline="0" dirty="0">
                          <a:ln>
                            <a:noFill/>
                          </a:ln>
                          <a:solidFill>
                            <a:schemeClr val="tx1"/>
                          </a:solidFill>
                          <a:effectLst/>
                          <a:latin typeface="Arial" charset="0"/>
                          <a:cs typeface="Arial" charset="0"/>
                        </a:rPr>
                        <a:t>si nous devenions ingrats à Toi Le bienfaiteur.  Mais accorde nous Ton Esprit Saint, afin qu’avec un cœur net et une volonté éclairée et une face sans honte, une foi sans hypocrisie, avec tout amour parfait une espérance qui demeure nous osions par faveur et sans crainte de prier la sainte prière qu’a donné Ton Fils bien-aimé à Ses saints disciples et à Ses purs apôtres en leurs disant qu’en tout temps si vous priez dites ainsi:</a:t>
                      </a:r>
                      <a:endParaRPr kumimoji="0" lang="fr-CA" sz="25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sng" strike="noStrike" cap="none" normalizeH="0" baseline="0" dirty="0">
                          <a:ln>
                            <a:noFill/>
                          </a:ln>
                          <a:solidFill>
                            <a:srgbClr val="FF9933"/>
                          </a:solidFill>
                          <a:effectLst/>
                          <a:latin typeface="Arial" charset="0"/>
                          <a:cs typeface="Arial" pitchFamily="34" charset="0"/>
                        </a:rPr>
                        <a:t>الكاهن:</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000" b="0" i="0" u="none" strike="noStrike" cap="none" normalizeH="0" baseline="0" dirty="0">
                          <a:ln>
                            <a:noFill/>
                          </a:ln>
                          <a:solidFill>
                            <a:schemeClr val="tx1"/>
                          </a:solidFill>
                          <a:effectLst/>
                          <a:latin typeface="Arial" charset="0"/>
                          <a:cs typeface="Arial" charset="0"/>
                        </a:rPr>
                        <a:t>عندما نصير غير شاكرين لك - أنتَ المُحسن - بل أنعِم علينا بروُحِكَ القدوس.  </a:t>
                      </a:r>
                      <a:r>
                        <a:rPr kumimoji="0" lang="ar-SA" sz="3000" b="0" i="0" u="none" strike="noStrike" cap="none" normalizeH="0" baseline="0" dirty="0" err="1">
                          <a:ln>
                            <a:noFill/>
                          </a:ln>
                          <a:solidFill>
                            <a:schemeClr val="tx1"/>
                          </a:solidFill>
                          <a:effectLst/>
                          <a:latin typeface="Arial" charset="0"/>
                          <a:cs typeface="Arial" charset="0"/>
                        </a:rPr>
                        <a:t>لكى</a:t>
                      </a:r>
                      <a:r>
                        <a:rPr kumimoji="0" lang="ar-SA" sz="3000" b="0" i="0" u="none" strike="noStrike" cap="none" normalizeH="0" baseline="0" dirty="0">
                          <a:ln>
                            <a:noFill/>
                          </a:ln>
                          <a:solidFill>
                            <a:schemeClr val="tx1"/>
                          </a:solidFill>
                          <a:effectLst/>
                          <a:latin typeface="Arial" charset="0"/>
                          <a:cs typeface="Arial" charset="0"/>
                        </a:rPr>
                        <a:t> بقلبٍ طاهر ونيةٍ مستنيرة، بوجهٍ غير </a:t>
                      </a:r>
                      <a:r>
                        <a:rPr kumimoji="0" lang="ar-SA" sz="3000" b="0" i="0" u="none" strike="noStrike" cap="none" normalizeH="0" baseline="0" dirty="0" err="1">
                          <a:ln>
                            <a:noFill/>
                          </a:ln>
                          <a:solidFill>
                            <a:schemeClr val="tx1"/>
                          </a:solidFill>
                          <a:effectLst/>
                          <a:latin typeface="Arial" charset="0"/>
                          <a:cs typeface="Arial" charset="0"/>
                        </a:rPr>
                        <a:t>مخزى</a:t>
                      </a:r>
                      <a:r>
                        <a:rPr kumimoji="0" lang="ar-SA" sz="3000" b="0" i="0" u="none" strike="noStrike" cap="none" normalizeH="0" baseline="0" dirty="0">
                          <a:ln>
                            <a:noFill/>
                          </a:ln>
                          <a:solidFill>
                            <a:schemeClr val="tx1"/>
                          </a:solidFill>
                          <a:effectLst/>
                          <a:latin typeface="Arial" charset="0"/>
                          <a:cs typeface="Arial" charset="0"/>
                        </a:rPr>
                        <a:t> وإيمانٍ بغير رياء، بمحبةٍ كاملة ورجاءٍ ثابت،</a:t>
                      </a:r>
                      <a:r>
                        <a:rPr kumimoji="0" lang="en-US"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 نجسُر بدالةٍ بغير خوف أن نقول الصلاة المقدسة </a:t>
                      </a:r>
                      <a:r>
                        <a:rPr kumimoji="0" lang="ar-SA" sz="3000" b="0" i="0" u="none" strike="noStrike" cap="none" normalizeH="0" baseline="0" dirty="0" err="1">
                          <a:ln>
                            <a:noFill/>
                          </a:ln>
                          <a:solidFill>
                            <a:schemeClr val="tx1"/>
                          </a:solidFill>
                          <a:effectLst/>
                          <a:latin typeface="Arial" charset="0"/>
                          <a:cs typeface="Arial" charset="0"/>
                        </a:rPr>
                        <a:t>التى</a:t>
                      </a:r>
                      <a:r>
                        <a:rPr kumimoji="0" lang="ar-SA" sz="3000" b="0" i="0" u="none" strike="noStrike" cap="none" normalizeH="0" baseline="0" dirty="0">
                          <a:ln>
                            <a:noFill/>
                          </a:ln>
                          <a:solidFill>
                            <a:schemeClr val="tx1"/>
                          </a:solidFill>
                          <a:effectLst/>
                          <a:latin typeface="Arial" charset="0"/>
                          <a:cs typeface="Arial" charset="0"/>
                        </a:rPr>
                        <a:t> أعطاها ابنكَ الحبيب لتلاميذِهِ القديسين ورُسُلِهِ الأطهار قائلاً لهم: إنهُ </a:t>
                      </a:r>
                      <a:r>
                        <a:rPr kumimoji="0" lang="ar-SA" sz="3000" b="0" i="0" u="none" strike="noStrike" cap="none" normalizeH="0" baseline="0" dirty="0" err="1">
                          <a:ln>
                            <a:noFill/>
                          </a:ln>
                          <a:solidFill>
                            <a:schemeClr val="tx1"/>
                          </a:solidFill>
                          <a:effectLst/>
                          <a:latin typeface="Arial" charset="0"/>
                          <a:cs typeface="Arial" charset="0"/>
                        </a:rPr>
                        <a:t>فى</a:t>
                      </a:r>
                      <a:r>
                        <a:rPr kumimoji="0" lang="ar-SA" sz="3000" b="0" i="0" u="none" strike="noStrike" cap="none" normalizeH="0" baseline="0" dirty="0">
                          <a:ln>
                            <a:noFill/>
                          </a:ln>
                          <a:solidFill>
                            <a:schemeClr val="tx1"/>
                          </a:solidFill>
                          <a:effectLst/>
                          <a:latin typeface="Arial" charset="0"/>
                          <a:cs typeface="Arial" charset="0"/>
                        </a:rPr>
                        <a:t> كل زمان إذا صليتم فاطلبوا هكذا وقولوا:</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426699" name="AutoShape 11">
            <a:hlinkClick r:id="rId2" action="ppaction://hlinksldjump" highlightClick="1"/>
          </p:cNvPr>
          <p:cNvSpPr>
            <a:spLocks noChangeArrowheads="1"/>
          </p:cNvSpPr>
          <p:nvPr/>
        </p:nvSpPr>
        <p:spPr bwMode="auto">
          <a:xfrm>
            <a:off x="1554705" y="6019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18359" name="Group 119"/>
          <p:cNvGraphicFramePr>
            <a:graphicFrameLocks noGrp="1"/>
          </p:cNvGraphicFramePr>
          <p:nvPr>
            <p:ph/>
          </p:nvPr>
        </p:nvGraphicFramePr>
        <p:xfrm>
          <a:off x="0" y="76200"/>
          <a:ext cx="10974388" cy="6400800"/>
        </p:xfrm>
        <a:graphic>
          <a:graphicData uri="http://schemas.openxmlformats.org/drawingml/2006/table">
            <a:tbl>
              <a:tblPr/>
              <a:tblGrid>
                <a:gridCol w="548719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fr-FR" altLang="zh-CN" sz="32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961923" name="Rectangle 3"/>
          <p:cNvSpPr>
            <a:spLocks noGrp="1" noChangeArrowheads="1"/>
          </p:cNvSpPr>
          <p:nvPr>
            <p:ph type="title"/>
          </p:nvPr>
        </p:nvSpPr>
        <p:spPr>
          <a:xfrm>
            <a:off x="823079" y="0"/>
            <a:ext cx="9511136" cy="1600200"/>
          </a:xfrm>
          <a:solidFill>
            <a:schemeClr val="bg2"/>
          </a:solidFill>
          <a:ln>
            <a:solidFill>
              <a:schemeClr val="tx1"/>
            </a:solidFill>
          </a:ln>
        </p:spPr>
        <p:txBody>
          <a:bodyPr/>
          <a:lstStyle/>
          <a:p>
            <a:r>
              <a:rPr lang="en-US" sz="3400" b="1">
                <a:solidFill>
                  <a:schemeClr val="tx1"/>
                </a:solidFill>
                <a:latin typeface="Arial" charset="0"/>
              </a:rPr>
              <a:t>A FRACTION TO THE FATHER FOR THEOPHANY AND THE FEAST OF SAINT JOHN THE BAPTIST</a:t>
            </a:r>
          </a:p>
        </p:txBody>
      </p:sp>
      <p:graphicFrame>
        <p:nvGraphicFramePr>
          <p:cNvPr id="10961991" name="Group 71"/>
          <p:cNvGraphicFramePr>
            <a:graphicFrameLocks noGrp="1"/>
          </p:cNvGraphicFramePr>
          <p:nvPr/>
        </p:nvGraphicFramePr>
        <p:xfrm>
          <a:off x="91453" y="1566863"/>
          <a:ext cx="10882935" cy="5291328"/>
        </p:xfrm>
        <a:graphic>
          <a:graphicData uri="http://schemas.openxmlformats.org/drawingml/2006/table">
            <a:tbl>
              <a:tblPr/>
              <a:tblGrid>
                <a:gridCol w="612736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400" b="0" i="0" u="sng" strike="noStrike" cap="none" normalizeH="0" baseline="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الله الذي أنعم على زكريا من بعد الكبر وعلى إليصابات من بعد الشيخوخة والعقم فنطق لسانه بعد البكم.</a:t>
                      </a:r>
                      <a:r>
                        <a:rPr kumimoji="0" lang="ar-SA" sz="3200" b="0" i="0" u="none" strike="noStrike" cap="none" normalizeH="0" baseline="0">
                          <a:ln>
                            <a:noFill/>
                          </a:ln>
                          <a:solidFill>
                            <a:schemeClr val="tx1"/>
                          </a:solidFill>
                          <a:effectLst/>
                          <a:latin typeface="Arial" charset="0"/>
                          <a:cs typeface="Arial" charset="0"/>
                        </a:rPr>
                        <a:t> </a:t>
                      </a:r>
                      <a:r>
                        <a:rPr kumimoji="0" lang="ar-SA" sz="2800" b="0" i="0" u="none" strike="noStrike" cap="none" normalizeH="0" baseline="0">
                          <a:ln>
                            <a:noFill/>
                          </a:ln>
                          <a:solidFill>
                            <a:schemeClr val="tx1"/>
                          </a:solidFill>
                          <a:effectLst/>
                          <a:latin typeface="Arial" charset="0"/>
                          <a:cs typeface="Arial" charset="0"/>
                        </a:rPr>
                        <a:t>وتكلم بتسابيح وتماجيد وعظائم</a:t>
                      </a:r>
                      <a:r>
                        <a:rPr kumimoji="0" lang="ar-SA" sz="3200" b="0" i="0" u="none" strike="noStrike" cap="none" normalizeH="0" baseline="0">
                          <a:ln>
                            <a:noFill/>
                          </a:ln>
                          <a:solidFill>
                            <a:schemeClr val="tx1"/>
                          </a:solidFill>
                          <a:effectLst/>
                          <a:latin typeface="Arial" charset="0"/>
                          <a:cs typeface="Arial" charset="0"/>
                        </a:rPr>
                        <a:t>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649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O God, who granted Zacharias a son in old age and Elizabeth in old age and childlessness.  His tongue spoke after being speechless; and he spoke in hymns and doxologies and of great things.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Prêtre: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539574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2686" name="Group 30"/>
          <p:cNvGraphicFramePr>
            <a:graphicFrameLocks noGrp="1"/>
          </p:cNvGraphicFramePr>
          <p:nvPr/>
        </p:nvGraphicFramePr>
        <p:xfrm>
          <a:off x="0" y="76200"/>
          <a:ext cx="10974388" cy="6510528"/>
        </p:xfrm>
        <a:graphic>
          <a:graphicData uri="http://schemas.openxmlformats.org/drawingml/2006/table">
            <a:tbl>
              <a:tblPr/>
              <a:tblGrid>
                <a:gridCol w="6127367">
                  <a:extLst>
                    <a:ext uri="{9D8B030D-6E8A-4147-A177-3AD203B41FA5}">
                      <a16:colId xmlns:a16="http://schemas.microsoft.com/office/drawing/2014/main" val="20000"/>
                    </a:ext>
                  </a:extLst>
                </a:gridCol>
                <a:gridCol w="4847021">
                  <a:extLst>
                    <a:ext uri="{9D8B030D-6E8A-4147-A177-3AD203B41FA5}">
                      <a16:colId xmlns:a16="http://schemas.microsoft.com/office/drawing/2014/main" val="20001"/>
                    </a:ext>
                  </a:extLst>
                </a:gridCol>
              </a:tblGrid>
              <a:tr h="14478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400" b="0" i="0" u="sng" strike="noStrike" cap="none" normalizeH="0" baseline="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وتهللت إليصابات قائلة مبارك الرب الإله الذي نزع عاري من بين الناس الذي ليس أحد في مواليد النساء أعظم منه الذي شهد عنه وشهادته حق هي. إني لست بالمسيا المنتظر الذي يأتي بعدي هو أعظم مني  </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04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Elizabeth rejoiced saying, “Blessed be the Lord God, who has taken away my reproach among men.”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This is he – among those born of women none is greater than him.  He bore witness to Him, and his witness was true, saying, “I am not the awaited Messiah; He who comes after me is greater than I.”</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Prêtre: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1462681" name="Picture 25" descr="baptism"/>
          <p:cNvPicPr>
            <a:picLocks noChangeAspect="1" noChangeArrowheads="1"/>
          </p:cNvPicPr>
          <p:nvPr/>
        </p:nvPicPr>
        <p:blipFill>
          <a:blip r:embed="rId2" cstate="print"/>
          <a:srcRect/>
          <a:stretch>
            <a:fillRect/>
          </a:stretch>
        </p:blipFill>
        <p:spPr bwMode="auto">
          <a:xfrm>
            <a:off x="11157295" y="1295400"/>
            <a:ext cx="3802930" cy="5562600"/>
          </a:xfrm>
          <a:prstGeom prst="rect">
            <a:avLst/>
          </a:prstGeom>
          <a:noFill/>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3702" name="Group 22"/>
          <p:cNvGraphicFramePr>
            <a:graphicFrameLocks noGrp="1"/>
          </p:cNvGraphicFramePr>
          <p:nvPr/>
        </p:nvGraphicFramePr>
        <p:xfrm>
          <a:off x="0" y="76200"/>
          <a:ext cx="10974388" cy="5754624"/>
        </p:xfrm>
        <a:graphic>
          <a:graphicData uri="http://schemas.openxmlformats.org/drawingml/2006/table">
            <a:tbl>
              <a:tblPr/>
              <a:tblGrid>
                <a:gridCol w="6127367">
                  <a:extLst>
                    <a:ext uri="{9D8B030D-6E8A-4147-A177-3AD203B41FA5}">
                      <a16:colId xmlns:a16="http://schemas.microsoft.com/office/drawing/2014/main" val="20000"/>
                    </a:ext>
                  </a:extLst>
                </a:gridCol>
                <a:gridCol w="4847021">
                  <a:extLst>
                    <a:ext uri="{9D8B030D-6E8A-4147-A177-3AD203B41FA5}">
                      <a16:colId xmlns:a16="http://schemas.microsoft.com/office/drawing/2014/main" val="20001"/>
                    </a:ext>
                  </a:extLst>
                </a:gridCol>
              </a:tblGrid>
              <a:tr h="14478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400" b="0" i="0" u="sng" strike="noStrike" cap="none" normalizeH="0" baseline="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أعطي نعمة بدل نعمة إذ أتاه سيد الكل معتمداً منه في نهر الأردن. فرأي السموات مفتوحة والروح القدس نازلاً مثل حمامة وإذا صوت قد حدث من السموات قائلاً: هذا هو ابني الحبيب الذي ببه سررت </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04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He received grace upon grace, when the Master of all came to him and was baptized by him in the river Jordan.  He saw the heavens open and the Holy Spirit descending in the likeness of a dove.  And lo, a voice came from the heavens, saying, “This is My beloved Son, in whom I am well pleased.”</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Prêtre: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1463697" name="Picture 17" descr="St John the Baptist"/>
          <p:cNvPicPr>
            <a:picLocks noChangeAspect="1" noChangeArrowheads="1"/>
          </p:cNvPicPr>
          <p:nvPr/>
        </p:nvPicPr>
        <p:blipFill>
          <a:blip r:embed="rId2" cstate="print">
            <a:lum bright="36000" contrast="50000"/>
          </a:blip>
          <a:srcRect/>
          <a:stretch>
            <a:fillRect/>
          </a:stretch>
        </p:blipFill>
        <p:spPr bwMode="auto">
          <a:xfrm>
            <a:off x="11157295" y="2057400"/>
            <a:ext cx="2562596" cy="4114800"/>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4733" name="Group 29"/>
          <p:cNvGraphicFramePr>
            <a:graphicFrameLocks noGrp="1"/>
          </p:cNvGraphicFramePr>
          <p:nvPr/>
        </p:nvGraphicFramePr>
        <p:xfrm>
          <a:off x="182907" y="76200"/>
          <a:ext cx="10700028" cy="5827776"/>
        </p:xfrm>
        <a:graphic>
          <a:graphicData uri="http://schemas.openxmlformats.org/drawingml/2006/table">
            <a:tbl>
              <a:tblPr/>
              <a:tblGrid>
                <a:gridCol w="5944460">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tblGrid>
              <a:tr h="14478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400" b="0" i="0" u="sng" strike="noStrike" cap="none" normalizeH="0" baseline="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الذي كان لباسه من وبر الأبل وعلي حقوية منطقة من جلد وكان طعامه جراداً وعسلاً برياً</a:t>
                      </a:r>
                      <a:endParaRPr kumimoji="0" lang="ar-EG" sz="2400" b="0" i="0" u="none" strike="noStrike" cap="none" normalizeH="0" baseline="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يا يوحنا يا ابن الموعد شفاعة من أجل خطايانا وذنوبنا لكي ندعوه بشكر قائلين: أبانا الذي في السموات </a:t>
                      </a:r>
                      <a:r>
                        <a:rPr kumimoji="0" lang="ar-EG" sz="2400" b="0" i="0" u="none" strike="noStrike" cap="none" normalizeH="0" baseline="0">
                          <a:ln>
                            <a:noFill/>
                          </a:ln>
                          <a:solidFill>
                            <a:schemeClr val="tx1"/>
                          </a:solidFill>
                          <a:effectLst/>
                          <a:latin typeface="Arial" charset="0"/>
                          <a:cs typeface="Arial" charset="0"/>
                        </a:rPr>
                        <a:t>.....</a:t>
                      </a:r>
                      <a:r>
                        <a:rPr kumimoji="0" lang="ar-SA" sz="2400" b="0" i="0" u="none" strike="noStrike" cap="none" normalizeH="0" baseline="0">
                          <a:ln>
                            <a:noFill/>
                          </a:ln>
                          <a:solidFill>
                            <a:schemeClr val="tx1"/>
                          </a:solidFill>
                          <a:effectLst/>
                          <a:latin typeface="Arial" charset="0"/>
                          <a:cs typeface="Arial" charset="0"/>
                        </a:rPr>
                        <a:t> </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04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This is he, whose garment was of camel’s hair, with a leather girdle around his loins; and whose food was locusts and wild honey. O John, son of good tidings, intercede on our behalf concerning our sins and our transgressions, that we may cry to Him in thanksgiving, saying, </a:t>
                      </a:r>
                      <a:r>
                        <a:rPr kumimoji="0" lang="en-US" sz="2400" b="0" i="1" u="none" strike="noStrike" cap="none" normalizeH="0" baseline="0">
                          <a:ln>
                            <a:noFill/>
                          </a:ln>
                          <a:solidFill>
                            <a:schemeClr val="tx1"/>
                          </a:solidFill>
                          <a:effectLst/>
                          <a:latin typeface="Arial" charset="0"/>
                          <a:cs typeface="Arial" charset="0"/>
                        </a:rPr>
                        <a:t>Our Father…</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Prêtre: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64726" name="AutoShape 22">
            <a:hlinkClick r:id="rId2" action="ppaction://hlinksldjump" highlightClick="1"/>
          </p:cNvPr>
          <p:cNvSpPr>
            <a:spLocks noChangeArrowheads="1"/>
          </p:cNvSpPr>
          <p:nvPr/>
        </p:nvSpPr>
        <p:spPr bwMode="auto">
          <a:xfrm>
            <a:off x="1463252"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68516" name="Group 68"/>
          <p:cNvGraphicFramePr>
            <a:graphicFrameLocks noGrp="1"/>
          </p:cNvGraphicFramePr>
          <p:nvPr>
            <p:ph idx="1"/>
          </p:nvPr>
        </p:nvGraphicFramePr>
        <p:xfrm>
          <a:off x="301777" y="1609354"/>
          <a:ext cx="10425669" cy="4700016"/>
        </p:xfrm>
        <a:graphic>
          <a:graphicData uri="http://schemas.openxmlformats.org/drawingml/2006/table">
            <a:tbl>
              <a:tblPr/>
              <a:tblGrid>
                <a:gridCol w="5975558">
                  <a:extLst>
                    <a:ext uri="{9D8B030D-6E8A-4147-A177-3AD203B41FA5}">
                      <a16:colId xmlns:a16="http://schemas.microsoft.com/office/drawing/2014/main" val="20000"/>
                    </a:ext>
                  </a:extLst>
                </a:gridCol>
                <a:gridCol w="4450111">
                  <a:extLst>
                    <a:ext uri="{9D8B030D-6E8A-4147-A177-3AD203B41FA5}">
                      <a16:colId xmlns:a16="http://schemas.microsoft.com/office/drawing/2014/main" val="20001"/>
                    </a:ext>
                  </a:extLst>
                </a:gridCol>
              </a:tblGrid>
              <a:tr h="3886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De même nous demandons à Dieu Tout-Puissant; Père de notre Seigneur, Dieu et Sauveur Jésus Christ, nous Te prions et réclamons, dans Ta bonté, ô ami du genre humain.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4000" b="0" i="0" u="sng" strike="noStrike" cap="none" normalizeH="0" baseline="0" dirty="0">
                          <a:ln>
                            <a:noFill/>
                          </a:ln>
                          <a:solidFill>
                            <a:srgbClr val="FF9900"/>
                          </a:solidFill>
                          <a:effectLst/>
                          <a:latin typeface="Arial" charset="0"/>
                          <a:cs typeface="Arial" charset="0"/>
                        </a:rPr>
                        <a:t>الكاهن:</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pitchFamily="34" charset="0"/>
                        </a:rPr>
                        <a:t>وأيضاً فلنسأل الله ضابط الكل أبا رَبَنا وإلهَنا ومُخلصنا يسوع المسيح</a:t>
                      </a:r>
                      <a:r>
                        <a:rPr kumimoji="0" lang="ar-EG" sz="4000" b="0" i="0" u="none" strike="noStrike" cap="none" normalizeH="0" baseline="0" dirty="0">
                          <a:ln>
                            <a:noFill/>
                          </a:ln>
                          <a:solidFill>
                            <a:schemeClr val="tx1"/>
                          </a:solidFill>
                          <a:effectLst/>
                          <a:latin typeface="Arial" charset="0"/>
                          <a:cs typeface="Arial" pitchFamily="34" charset="0"/>
                        </a:rPr>
                        <a:t> ، </a:t>
                      </a:r>
                      <a:r>
                        <a:rPr kumimoji="0" lang="ar-SA" sz="4000" b="0" i="0" u="none" strike="noStrike" cap="none" normalizeH="0" baseline="0" dirty="0">
                          <a:ln>
                            <a:noFill/>
                          </a:ln>
                          <a:solidFill>
                            <a:schemeClr val="tx1"/>
                          </a:solidFill>
                          <a:effectLst/>
                          <a:latin typeface="Arial" charset="0"/>
                          <a:cs typeface="Arial" pitchFamily="34" charset="0"/>
                        </a:rPr>
                        <a:t>نسأل ونطلب من صلاحِكَ يا مُحب البشر</a:t>
                      </a:r>
                      <a:r>
                        <a:rPr kumimoji="0" lang="ar-EG" sz="4000" b="0" i="0" u="none" strike="noStrike" cap="none" normalizeH="0" baseline="0" dirty="0">
                          <a:ln>
                            <a:noFill/>
                          </a:ln>
                          <a:solidFill>
                            <a:schemeClr val="tx1"/>
                          </a:solidFill>
                          <a:effectLst/>
                          <a:latin typeface="Arial" charset="0"/>
                          <a:cs typeface="Arial" pitchFamily="34" charset="0"/>
                        </a:rPr>
                        <a:t>.</a:t>
                      </a:r>
                      <a:endParaRPr kumimoji="0" lang="en-CA" sz="4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68513" name="Text Box 65"/>
          <p:cNvSpPr txBox="1">
            <a:spLocks noChangeArrowheads="1"/>
          </p:cNvSpPr>
          <p:nvPr/>
        </p:nvSpPr>
        <p:spPr bwMode="auto">
          <a:xfrm>
            <a:off x="365813" y="228600"/>
            <a:ext cx="10254194" cy="604838"/>
          </a:xfrm>
          <a:prstGeom prst="rect">
            <a:avLst/>
          </a:prstGeom>
          <a:solidFill>
            <a:srgbClr val="4D4D4D"/>
          </a:solidFill>
          <a:ln w="9525">
            <a:solidFill>
              <a:schemeClr val="tx1"/>
            </a:solidFill>
            <a:miter lim="800000"/>
            <a:headEnd/>
            <a:tailEnd/>
          </a:ln>
          <a:effectLst/>
        </p:spPr>
        <p:txBody>
          <a:bodyPr>
            <a:spAutoFit/>
          </a:bodyPr>
          <a:lstStyle/>
          <a:p>
            <a:pPr algn="ctr"/>
            <a:r>
              <a:rPr lang="en-US" sz="3300" b="1" dirty="0" err="1">
                <a:latin typeface="Arial" charset="0"/>
              </a:rPr>
              <a:t>Oraison</a:t>
            </a:r>
            <a:r>
              <a:rPr lang="en-US" sz="3300" b="1" dirty="0">
                <a:latin typeface="Arial" charset="0"/>
              </a:rPr>
              <a:t> pour la </a:t>
            </a:r>
            <a:r>
              <a:rPr lang="en-US" sz="3300" b="1" dirty="0" err="1">
                <a:latin typeface="Arial" charset="0"/>
              </a:rPr>
              <a:t>hiérarchie</a:t>
            </a:r>
            <a:endParaRPr lang="en-US" sz="3300" b="1" dirty="0">
              <a:latin typeface="Arial" charset="0"/>
            </a:endParaRPr>
          </a:p>
        </p:txBody>
      </p:sp>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043931" name="Rectangle 91"/>
          <p:cNvSpPr>
            <a:spLocks noChangeArrowheads="1"/>
          </p:cNvSpPr>
          <p:nvPr/>
        </p:nvSpPr>
        <p:spPr bwMode="auto">
          <a:xfrm>
            <a:off x="1829065" y="304801"/>
            <a:ext cx="7499165" cy="2012859"/>
          </a:xfrm>
          <a:prstGeom prst="rect">
            <a:avLst/>
          </a:prstGeom>
          <a:solidFill>
            <a:srgbClr val="339966"/>
          </a:solidFill>
          <a:ln w="9525">
            <a:noFill/>
            <a:miter lim="800000"/>
            <a:headEnd/>
            <a:tailEnd/>
          </a:ln>
          <a:effectLst/>
        </p:spPr>
        <p:txBody>
          <a:bodyPr>
            <a:spAutoFit/>
          </a:bodyPr>
          <a:lstStyle/>
          <a:p>
            <a:pPr algn="ctr">
              <a:spcBef>
                <a:spcPct val="0"/>
              </a:spcBef>
            </a:pPr>
            <a:r>
              <a:rPr lang="ar-EG" sz="4000" dirty="0">
                <a:latin typeface="Arial" charset="0"/>
              </a:rPr>
              <a:t>القسمة السريانية</a:t>
            </a:r>
          </a:p>
          <a:p>
            <a:pPr algn="ctr">
              <a:spcBef>
                <a:spcPct val="0"/>
              </a:spcBef>
            </a:pPr>
            <a:r>
              <a:rPr lang="ar-EG" sz="3200" dirty="0">
                <a:latin typeface="Arial" charset="0"/>
              </a:rPr>
              <a:t>(عيد الصليب)</a:t>
            </a:r>
          </a:p>
          <a:p>
            <a:pPr algn="ctr">
              <a:spcBef>
                <a:spcPct val="0"/>
              </a:spcBef>
            </a:pPr>
            <a:r>
              <a:rPr lang="fr-CA" sz="2400" b="1" dirty="0">
                <a:latin typeface="Arial" charset="0"/>
              </a:rPr>
              <a:t>LA FRACTION SYRIENNE</a:t>
            </a:r>
          </a:p>
          <a:p>
            <a:pPr algn="ctr"/>
            <a:r>
              <a:rPr lang="fr-CA" sz="2400" b="1" dirty="0">
                <a:latin typeface="Arial" charset="0"/>
              </a:rPr>
              <a:t>(Fête de la croix)</a:t>
            </a:r>
          </a:p>
        </p:txBody>
      </p:sp>
      <p:pic>
        <p:nvPicPr>
          <p:cNvPr id="11043934" name="Picture 94" descr="08h-Crucifixion"/>
          <p:cNvPicPr>
            <a:picLocks noChangeAspect="1" noChangeArrowheads="1"/>
          </p:cNvPicPr>
          <p:nvPr/>
        </p:nvPicPr>
        <p:blipFill>
          <a:blip r:embed="rId2" cstate="print">
            <a:lum bright="10000" contrast="20000"/>
          </a:blip>
          <a:srcRect b="2118"/>
          <a:stretch>
            <a:fillRect/>
          </a:stretch>
        </p:blipFill>
        <p:spPr bwMode="auto">
          <a:xfrm>
            <a:off x="3932490" y="2564889"/>
            <a:ext cx="3654319" cy="3886200"/>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63363" name="Group 35"/>
          <p:cNvGraphicFramePr>
            <a:graphicFrameLocks noGrp="1"/>
          </p:cNvGraphicFramePr>
          <p:nvPr>
            <p:ph type="tbl" idx="1"/>
          </p:nvPr>
        </p:nvGraphicFramePr>
        <p:xfrm>
          <a:off x="274360" y="152400"/>
          <a:ext cx="10700028" cy="5675376"/>
        </p:xfrm>
        <a:graphic>
          <a:graphicData uri="http://schemas.openxmlformats.org/drawingml/2006/table">
            <a:tbl>
              <a:tblPr/>
              <a:tblGrid>
                <a:gridCol w="539574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42846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Ainsi, en vérité, Le Logos du Dieu a souffert dans la chair.  Il a été immolé et courbé sous la croix, Son âme a été détachée de Son corps mais Sa divinité n’a jamais été séparée de Son âme ni de Son corps.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2800" b="0" i="0" u="sng" strike="noStrike" cap="none" normalizeH="0" baseline="0" dirty="0">
                          <a:ln>
                            <a:noFill/>
                          </a:ln>
                          <a:solidFill>
                            <a:srgbClr val="FF9933"/>
                          </a:solidFill>
                          <a:effectLst/>
                          <a:latin typeface="Arial" charset="0"/>
                          <a:cs typeface="Times New Roman" pitchFamily="18" charset="0"/>
                        </a:rPr>
                        <a:t>الكاهن:</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fr-FR"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600" b="0" i="0" u="none" strike="noStrike" cap="none" normalizeH="0" baseline="0" dirty="0">
                          <a:ln>
                            <a:noFill/>
                          </a:ln>
                          <a:solidFill>
                            <a:schemeClr val="tx1"/>
                          </a:solidFill>
                          <a:effectLst/>
                          <a:latin typeface="Arial" charset="0"/>
                          <a:cs typeface="Arial" charset="0"/>
                        </a:rPr>
                        <a:t>هكذا بالحقيقةِ تألمَ كلمة الله بالجسد، وذُبـِحَ وانحنى بالصَليب، وانفصَلت نفسُهُ من جَسَدِهِ، إذ لاهوتهُ لم ينفصِل قط لا من نفسِهِ ولا من جَسَدِه.</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44965" name="Group 101"/>
          <p:cNvGraphicFramePr>
            <a:graphicFrameLocks noGrp="1"/>
          </p:cNvGraphicFramePr>
          <p:nvPr>
            <p:ph sz="half" idx="1"/>
          </p:nvPr>
        </p:nvGraphicFramePr>
        <p:xfrm>
          <a:off x="182907" y="152400"/>
          <a:ext cx="10608575" cy="5370576"/>
        </p:xfrm>
        <a:graphic>
          <a:graphicData uri="http://schemas.openxmlformats.org/drawingml/2006/table">
            <a:tbl>
              <a:tblPr/>
              <a:tblGrid>
                <a:gridCol w="4847021">
                  <a:extLst>
                    <a:ext uri="{9D8B030D-6E8A-4147-A177-3AD203B41FA5}">
                      <a16:colId xmlns:a16="http://schemas.microsoft.com/office/drawing/2014/main" val="20000"/>
                    </a:ext>
                  </a:extLst>
                </a:gridCol>
                <a:gridCol w="5761554">
                  <a:extLst>
                    <a:ext uri="{9D8B030D-6E8A-4147-A177-3AD203B41FA5}">
                      <a16:colId xmlns:a16="http://schemas.microsoft.com/office/drawing/2014/main" val="20001"/>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33"/>
                          </a:solidFill>
                          <a:effectLst/>
                          <a:latin typeface="Arial" charset="0"/>
                          <a:cs typeface="Times New Roman" pitchFamily="18" charset="0"/>
                        </a:rPr>
                        <a:t>Prêtre:</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Son </a:t>
                      </a:r>
                      <a:r>
                        <a:rPr kumimoji="0" lang="en-US" sz="3200" b="0" i="0" u="none" strike="noStrike" cap="none" normalizeH="0" baseline="0" dirty="0" err="1">
                          <a:ln>
                            <a:noFill/>
                          </a:ln>
                          <a:solidFill>
                            <a:schemeClr val="tx1"/>
                          </a:solidFill>
                          <a:effectLst/>
                          <a:latin typeface="Arial" charset="0"/>
                          <a:cs typeface="Arial" charset="0"/>
                        </a:rPr>
                        <a:t>côté</a:t>
                      </a:r>
                      <a:r>
                        <a:rPr kumimoji="0" lang="en-US" sz="3200" b="0" i="0" u="none" strike="noStrike" cap="none" normalizeH="0" baseline="0" dirty="0">
                          <a:ln>
                            <a:noFill/>
                          </a:ln>
                          <a:solidFill>
                            <a:schemeClr val="tx1"/>
                          </a:solidFill>
                          <a:effectLst/>
                          <a:latin typeface="Arial" charset="0"/>
                          <a:cs typeface="Arial" charset="0"/>
                        </a:rPr>
                        <a:t> a </a:t>
                      </a:r>
                      <a:r>
                        <a:rPr kumimoji="0" lang="en-US" sz="3200" b="0" i="0" u="none" strike="noStrike" cap="none" normalizeH="0" baseline="0" dirty="0" err="1">
                          <a:ln>
                            <a:noFill/>
                          </a:ln>
                          <a:solidFill>
                            <a:schemeClr val="tx1"/>
                          </a:solidFill>
                          <a:effectLst/>
                          <a:latin typeface="Arial" charset="0"/>
                          <a:cs typeface="Arial" charset="0"/>
                        </a:rPr>
                        <a:t>été</a:t>
                      </a:r>
                      <a:r>
                        <a:rPr kumimoji="0" lang="en-US"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err="1">
                          <a:ln>
                            <a:noFill/>
                          </a:ln>
                          <a:solidFill>
                            <a:schemeClr val="tx1"/>
                          </a:solidFill>
                          <a:effectLst/>
                          <a:latin typeface="Arial" charset="0"/>
                          <a:cs typeface="Arial" charset="0"/>
                        </a:rPr>
                        <a:t>percé</a:t>
                      </a:r>
                      <a:r>
                        <a:rPr kumimoji="0" lang="en-US" sz="3200" b="0" i="0" u="none" strike="noStrike" cap="none" normalizeH="0" baseline="0" dirty="0">
                          <a:ln>
                            <a:noFill/>
                          </a:ln>
                          <a:solidFill>
                            <a:schemeClr val="tx1"/>
                          </a:solidFill>
                          <a:effectLst/>
                          <a:latin typeface="Arial" charset="0"/>
                          <a:cs typeface="Arial" charset="0"/>
                        </a:rPr>
                        <a:t> avec </a:t>
                      </a:r>
                      <a:r>
                        <a:rPr kumimoji="0" lang="en-US" sz="3200" b="0" i="0" u="none" strike="noStrike" cap="none" normalizeH="0" baseline="0" dirty="0" err="1">
                          <a:ln>
                            <a:noFill/>
                          </a:ln>
                          <a:solidFill>
                            <a:schemeClr val="tx1"/>
                          </a:solidFill>
                          <a:effectLst/>
                          <a:latin typeface="Arial" charset="0"/>
                          <a:cs typeface="Arial" charset="0"/>
                        </a:rPr>
                        <a:t>une</a:t>
                      </a:r>
                      <a:r>
                        <a:rPr kumimoji="0" lang="en-US" sz="3200" b="0" i="0" u="none" strike="noStrike" cap="none" normalizeH="0" baseline="0" dirty="0">
                          <a:ln>
                            <a:noFill/>
                          </a:ln>
                          <a:solidFill>
                            <a:schemeClr val="tx1"/>
                          </a:solidFill>
                          <a:effectLst/>
                          <a:latin typeface="Arial" charset="0"/>
                          <a:cs typeface="Arial" charset="0"/>
                        </a:rPr>
                        <a:t> lance et du sang et de </a:t>
                      </a:r>
                      <a:r>
                        <a:rPr kumimoji="0" lang="en-US" sz="3200" b="0" i="0" u="none" strike="noStrike" cap="none" normalizeH="0" baseline="0" dirty="0" err="1">
                          <a:ln>
                            <a:noFill/>
                          </a:ln>
                          <a:solidFill>
                            <a:schemeClr val="tx1"/>
                          </a:solidFill>
                          <a:effectLst/>
                          <a:latin typeface="Arial" charset="0"/>
                          <a:cs typeface="Arial" charset="0"/>
                        </a:rPr>
                        <a:t>l’eau</a:t>
                      </a:r>
                      <a:r>
                        <a:rPr kumimoji="0" lang="en-US"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err="1">
                          <a:ln>
                            <a:noFill/>
                          </a:ln>
                          <a:solidFill>
                            <a:schemeClr val="tx1"/>
                          </a:solidFill>
                          <a:effectLst/>
                          <a:latin typeface="Arial" charset="0"/>
                          <a:cs typeface="Arial" charset="0"/>
                        </a:rPr>
                        <a:t>ont</a:t>
                      </a:r>
                      <a:r>
                        <a:rPr kumimoji="0" lang="en-US"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err="1">
                          <a:ln>
                            <a:noFill/>
                          </a:ln>
                          <a:solidFill>
                            <a:schemeClr val="tx1"/>
                          </a:solidFill>
                          <a:effectLst/>
                          <a:latin typeface="Arial" charset="0"/>
                          <a:cs typeface="Arial" charset="0"/>
                        </a:rPr>
                        <a:t>jailli</a:t>
                      </a:r>
                      <a:r>
                        <a:rPr kumimoji="0" lang="en-US" sz="3200" b="0" i="0" u="none" strike="noStrike" cap="none" normalizeH="0" baseline="0" dirty="0">
                          <a:ln>
                            <a:noFill/>
                          </a:ln>
                          <a:solidFill>
                            <a:schemeClr val="tx1"/>
                          </a:solidFill>
                          <a:effectLst/>
                          <a:latin typeface="Arial" charset="0"/>
                          <a:cs typeface="Arial" charset="0"/>
                        </a:rPr>
                        <a:t> de </a:t>
                      </a:r>
                      <a:r>
                        <a:rPr kumimoji="0" lang="en-US" sz="3200" b="0" i="0" u="none" strike="noStrike" cap="none" normalizeH="0" baseline="0" dirty="0" err="1">
                          <a:ln>
                            <a:noFill/>
                          </a:ln>
                          <a:solidFill>
                            <a:schemeClr val="tx1"/>
                          </a:solidFill>
                          <a:effectLst/>
                          <a:latin typeface="Arial" charset="0"/>
                          <a:cs typeface="Arial" charset="0"/>
                        </a:rPr>
                        <a:t>Lui</a:t>
                      </a:r>
                      <a:r>
                        <a:rPr kumimoji="0" lang="en-US" sz="3200" b="0" i="0" u="none" strike="noStrike" cap="none" normalizeH="0" baseline="0" dirty="0">
                          <a:ln>
                            <a:noFill/>
                          </a:ln>
                          <a:solidFill>
                            <a:schemeClr val="tx1"/>
                          </a:solidFill>
                          <a:effectLst/>
                          <a:latin typeface="Arial" charset="0"/>
                          <a:cs typeface="Arial" charset="0"/>
                        </a:rPr>
                        <a:t> pour le pardon de tout le monde, et </a:t>
                      </a:r>
                      <a:r>
                        <a:rPr kumimoji="0" lang="en-US" sz="3200" b="0" i="0" u="none" strike="noStrike" cap="none" normalizeH="0" baseline="0" dirty="0" err="1">
                          <a:ln>
                            <a:noFill/>
                          </a:ln>
                          <a:solidFill>
                            <a:schemeClr val="tx1"/>
                          </a:solidFill>
                          <a:effectLst/>
                          <a:latin typeface="Arial" charset="0"/>
                          <a:cs typeface="Arial" charset="0"/>
                        </a:rPr>
                        <a:t>ils</a:t>
                      </a:r>
                      <a:r>
                        <a:rPr kumimoji="0" lang="en-US"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err="1">
                          <a:ln>
                            <a:noFill/>
                          </a:ln>
                          <a:solidFill>
                            <a:schemeClr val="tx1"/>
                          </a:solidFill>
                          <a:effectLst/>
                          <a:latin typeface="Arial" charset="0"/>
                          <a:cs typeface="Arial" charset="0"/>
                        </a:rPr>
                        <a:t>imbibèrent</a:t>
                      </a:r>
                      <a:r>
                        <a:rPr kumimoji="0" lang="en-US" sz="3200" b="0" i="0" u="none" strike="noStrike" cap="none" normalizeH="0" baseline="0" dirty="0">
                          <a:ln>
                            <a:noFill/>
                          </a:ln>
                          <a:solidFill>
                            <a:schemeClr val="tx1"/>
                          </a:solidFill>
                          <a:effectLst/>
                          <a:latin typeface="Arial" charset="0"/>
                          <a:cs typeface="Arial" charset="0"/>
                        </a:rPr>
                        <a:t> Son corps.</a:t>
                      </a:r>
                      <a:r>
                        <a:rPr kumimoji="0" lang="en-US" sz="4000" b="0" i="0" u="none" strike="noStrike" cap="none" normalizeH="0" baseline="0" dirty="0">
                          <a:ln>
                            <a:noFill/>
                          </a:ln>
                          <a:solidFill>
                            <a:schemeClr val="tx1"/>
                          </a:solidFill>
                          <a:effectLst/>
                          <a:latin typeface="Arial" charset="0"/>
                          <a:cs typeface="Arial" charset="0"/>
                        </a:rPr>
                        <a:t> </a:t>
                      </a:r>
                    </a:p>
                  </a:txBody>
                  <a:tcPr marL="164616" marR="877951"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وطعِنَ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جنبهِ بالحربة وجَرَى منهُ دمٌ وماءٌ غفراناً لكل العالم</a:t>
                      </a:r>
                      <a:r>
                        <a:rPr kumimoji="0" lang="ar-EG" sz="3600" b="0" i="0" u="none" strike="noStrike" cap="none" normalizeH="0" baseline="0" dirty="0">
                          <a:ln>
                            <a:noFill/>
                          </a:ln>
                          <a:solidFill>
                            <a:schemeClr val="tx1"/>
                          </a:solidFill>
                          <a:effectLst/>
                          <a:latin typeface="Arial" charset="0"/>
                          <a:cs typeface="Arial" charset="0"/>
                        </a:rPr>
                        <a:t>.</a:t>
                      </a: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وتخضبَ </a:t>
                      </a:r>
                      <a:r>
                        <a:rPr kumimoji="0" lang="ar-SA" sz="3600" b="0" i="0" u="none" strike="noStrike" cap="none" normalizeH="0" baseline="0" dirty="0" err="1">
                          <a:ln>
                            <a:noFill/>
                          </a:ln>
                          <a:solidFill>
                            <a:schemeClr val="tx1"/>
                          </a:solidFill>
                          <a:effectLst/>
                          <a:latin typeface="Arial" charset="0"/>
                          <a:cs typeface="Arial" charset="0"/>
                        </a:rPr>
                        <a:t>بهما</a:t>
                      </a:r>
                      <a:r>
                        <a:rPr kumimoji="0" lang="ar-SA" sz="3600" b="0" i="0" u="none" strike="noStrike" cap="none" normalizeH="0" baseline="0" dirty="0">
                          <a:ln>
                            <a:noFill/>
                          </a:ln>
                          <a:solidFill>
                            <a:schemeClr val="tx1"/>
                          </a:solidFill>
                          <a:effectLst/>
                          <a:latin typeface="Arial" charset="0"/>
                          <a:cs typeface="Arial" charset="0"/>
                        </a:rPr>
                        <a:t> جَسَدُهُ</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وأتت نفسُهُ واتحَدَت بجَسَدِهِ</a:t>
                      </a:r>
                      <a:r>
                        <a:rPr kumimoji="0" lang="ar-EG"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2085134" marR="164616"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044900" name="Picture 36" descr="08t-Crucifixion"/>
          <p:cNvPicPr>
            <a:picLocks noChangeAspect="1" noChangeArrowheads="1"/>
          </p:cNvPicPr>
          <p:nvPr/>
        </p:nvPicPr>
        <p:blipFill>
          <a:blip r:embed="rId2" cstate="print">
            <a:lum bright="6000" contrast="10000"/>
          </a:blip>
          <a:srcRect/>
          <a:stretch>
            <a:fillRect/>
          </a:stretch>
        </p:blipFill>
        <p:spPr bwMode="auto">
          <a:xfrm>
            <a:off x="4450111" y="3429000"/>
            <a:ext cx="2644523" cy="2743200"/>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045989" name="Group 101"/>
          <p:cNvGraphicFramePr>
            <a:graphicFrameLocks noGrp="1"/>
          </p:cNvGraphicFramePr>
          <p:nvPr>
            <p:ph/>
          </p:nvPr>
        </p:nvGraphicFramePr>
        <p:xfrm>
          <a:off x="301777" y="0"/>
          <a:ext cx="10370834" cy="6394704"/>
        </p:xfrm>
        <a:graphic>
          <a:graphicData uri="http://schemas.openxmlformats.org/drawingml/2006/table">
            <a:tbl>
              <a:tblPr/>
              <a:tblGrid>
                <a:gridCol w="5313980">
                  <a:extLst>
                    <a:ext uri="{9D8B030D-6E8A-4147-A177-3AD203B41FA5}">
                      <a16:colId xmlns:a16="http://schemas.microsoft.com/office/drawing/2014/main" val="20000"/>
                    </a:ext>
                  </a:extLst>
                </a:gridCol>
                <a:gridCol w="5056854">
                  <a:extLst>
                    <a:ext uri="{9D8B030D-6E8A-4147-A177-3AD203B41FA5}">
                      <a16:colId xmlns:a16="http://schemas.microsoft.com/office/drawing/2014/main" val="20001"/>
                    </a:ext>
                  </a:extLst>
                </a:gridCol>
              </a:tblGrid>
              <a:tr h="457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 la place du péché qui entouré le monde, Le Fils est mort sur la croix.  Il nous a transféré de la gauche, à la droit, et par le sang sur la Croix Il a assuré, unifié et assemblé les célestes avec les terrestres,</a:t>
                      </a:r>
                      <a:r>
                        <a:rPr kumimoji="0" lang="en-US" sz="36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le peuple avec les peuples, l’âme avec le corps et le troisième jour Il est ressuscité du tombeau.</a:t>
                      </a:r>
                      <a:endParaRPr kumimoji="0" lang="fr-CA"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CA" sz="44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وعِوض الخَطية المُحيطة بالعَالم ماتَ الابنُ بالصَليب، وردّنا من التدبير </a:t>
                      </a:r>
                      <a:r>
                        <a:rPr kumimoji="0" lang="ar-SA" sz="3600" b="0" i="0" u="none" strike="noStrike" cap="none" normalizeH="0" baseline="0" dirty="0" err="1">
                          <a:ln>
                            <a:noFill/>
                          </a:ln>
                          <a:solidFill>
                            <a:schemeClr val="tx1"/>
                          </a:solidFill>
                          <a:effectLst/>
                          <a:latin typeface="Arial" charset="0"/>
                          <a:cs typeface="Arial" charset="0"/>
                        </a:rPr>
                        <a:t>الشمالى</a:t>
                      </a:r>
                      <a:r>
                        <a:rPr kumimoji="0" lang="ar-SA" sz="3600" b="0" i="0" u="none" strike="noStrike" cap="none" normalizeH="0" baseline="0" dirty="0">
                          <a:ln>
                            <a:noFill/>
                          </a:ln>
                          <a:solidFill>
                            <a:schemeClr val="tx1"/>
                          </a:solidFill>
                          <a:effectLst/>
                          <a:latin typeface="Arial" charset="0"/>
                          <a:cs typeface="Arial" charset="0"/>
                        </a:rPr>
                        <a:t> إلى </a:t>
                      </a:r>
                      <a:r>
                        <a:rPr kumimoji="0" lang="ar-SA" sz="3600" b="0" i="0" u="none" strike="noStrike" cap="none" normalizeH="0" baseline="0" dirty="0" err="1">
                          <a:ln>
                            <a:noFill/>
                          </a:ln>
                          <a:solidFill>
                            <a:schemeClr val="tx1"/>
                          </a:solidFill>
                          <a:effectLst/>
                          <a:latin typeface="Arial" charset="0"/>
                          <a:cs typeface="Arial" charset="0"/>
                        </a:rPr>
                        <a:t>اليمينى</a:t>
                      </a:r>
                      <a:r>
                        <a:rPr kumimoji="0" lang="ar-SA" sz="3600" b="0" i="0" u="none" strike="noStrike" cap="none" normalizeH="0" baseline="0" dirty="0">
                          <a:ln>
                            <a:noFill/>
                          </a:ln>
                          <a:solidFill>
                            <a:schemeClr val="tx1"/>
                          </a:solidFill>
                          <a:effectLst/>
                          <a:latin typeface="Arial" charset="0"/>
                          <a:cs typeface="Arial" charset="0"/>
                        </a:rPr>
                        <a:t>، وأمّن بدم صليبهِ ووحّدَ وألـّفَ </a:t>
                      </a:r>
                      <a:r>
                        <a:rPr kumimoji="0" lang="ar-SA" sz="3600" b="0" i="0" u="none" strike="noStrike" cap="none" normalizeH="0" baseline="0" dirty="0" err="1">
                          <a:ln>
                            <a:noFill/>
                          </a:ln>
                          <a:solidFill>
                            <a:schemeClr val="tx1"/>
                          </a:solidFill>
                          <a:effectLst/>
                          <a:latin typeface="Arial" charset="0"/>
                          <a:cs typeface="Arial" charset="0"/>
                        </a:rPr>
                        <a:t>السمائيين</a:t>
                      </a:r>
                      <a:r>
                        <a:rPr kumimoji="0" lang="ar-SA" sz="3600" b="0" i="0" u="none" strike="noStrike" cap="none" normalizeH="0" baseline="0" dirty="0">
                          <a:ln>
                            <a:noFill/>
                          </a:ln>
                          <a:solidFill>
                            <a:schemeClr val="tx1"/>
                          </a:solidFill>
                          <a:effectLst/>
                          <a:latin typeface="Arial" charset="0"/>
                          <a:cs typeface="Arial" charset="0"/>
                        </a:rPr>
                        <a:t> مع الأرضيين، والشعبُ مع الشعوب، والنفسَ مع الجسد، وفى اليوم الثالث قامَ من القبر.</a:t>
                      </a:r>
                      <a:r>
                        <a:rPr kumimoji="0" lang="en-US"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502992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48008" name="Group 72"/>
          <p:cNvGraphicFramePr>
            <a:graphicFrameLocks noGrp="1"/>
          </p:cNvGraphicFramePr>
          <p:nvPr>
            <p:ph/>
          </p:nvPr>
        </p:nvGraphicFramePr>
        <p:xfrm>
          <a:off x="647471" y="343797"/>
          <a:ext cx="10025139" cy="5677536"/>
        </p:xfrm>
        <a:graphic>
          <a:graphicData uri="http://schemas.openxmlformats.org/drawingml/2006/table">
            <a:tbl>
              <a:tblPr/>
              <a:tblGrid>
                <a:gridCol w="4969727">
                  <a:extLst>
                    <a:ext uri="{9D8B030D-6E8A-4147-A177-3AD203B41FA5}">
                      <a16:colId xmlns:a16="http://schemas.microsoft.com/office/drawing/2014/main" val="20000"/>
                    </a:ext>
                  </a:extLst>
                </a:gridCol>
                <a:gridCol w="5055412">
                  <a:extLst>
                    <a:ext uri="{9D8B030D-6E8A-4147-A177-3AD203B41FA5}">
                      <a16:colId xmlns:a16="http://schemas.microsoft.com/office/drawing/2014/main" val="20001"/>
                    </a:ext>
                  </a:extLst>
                </a:gridCol>
              </a:tblGrid>
              <a:tr h="53336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Un est Emmanuel, inséparable après l’union, indivisible en deux natures.  Ainsi nous croyons, ainsi nous confessons et confirmons que ce corps est pour ce sang et que ce sang est pour ce corps.</a:t>
                      </a:r>
                    </a:p>
                  </a:txBody>
                  <a:tcPr marL="0" marR="0" marT="46800" marB="468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r>
                        <a:rPr kumimoji="0" lang="ar-EG"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واحدٌ هو </a:t>
                      </a:r>
                      <a:r>
                        <a:rPr kumimoji="0" lang="ar-EG" sz="3200" b="0" i="0" u="none" strike="noStrike" cap="none" normalizeH="0" baseline="0" dirty="0" err="1">
                          <a:ln>
                            <a:noFill/>
                          </a:ln>
                          <a:solidFill>
                            <a:schemeClr val="tx1"/>
                          </a:solidFill>
                          <a:effectLst/>
                          <a:latin typeface="Arial" charset="0"/>
                          <a:cs typeface="Arial" charset="0"/>
                        </a:rPr>
                        <a:t>عمانوئيل</a:t>
                      </a:r>
                      <a:r>
                        <a:rPr kumimoji="0" lang="ar-EG" sz="3200" b="0" i="0" u="none" strike="noStrike" cap="none" normalizeH="0" baseline="0" dirty="0">
                          <a:ln>
                            <a:noFill/>
                          </a:ln>
                          <a:solidFill>
                            <a:schemeClr val="tx1"/>
                          </a:solidFill>
                          <a:effectLst/>
                          <a:latin typeface="Arial" charset="0"/>
                          <a:cs typeface="Arial" charset="0"/>
                        </a:rPr>
                        <a:t>، وغيرُ مُفترق من بعد الاتحاد، وغير منقسم إلى </a:t>
                      </a:r>
                      <a:r>
                        <a:rPr kumimoji="0" lang="ar-EG" sz="3200" b="0" i="0" u="none" strike="noStrike" cap="none" normalizeH="0" baseline="0" dirty="0" err="1">
                          <a:ln>
                            <a:noFill/>
                          </a:ln>
                          <a:solidFill>
                            <a:schemeClr val="tx1"/>
                          </a:solidFill>
                          <a:effectLst/>
                          <a:latin typeface="Arial" charset="0"/>
                          <a:cs typeface="Arial" charset="0"/>
                        </a:rPr>
                        <a:t>طبيعتين</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هكذا نؤمن وهكذا نعترف وهكذا نصدّق أن هذا الجسد لهذا الدم وهذا الدم لهذا الجسد.</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10342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49033" name="Group 73"/>
          <p:cNvGraphicFramePr>
            <a:graphicFrameLocks noGrp="1"/>
          </p:cNvGraphicFramePr>
          <p:nvPr>
            <p:ph/>
          </p:nvPr>
        </p:nvGraphicFramePr>
        <p:xfrm>
          <a:off x="182906" y="76200"/>
          <a:ext cx="10791482" cy="5055744"/>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472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es Le Christ notre Dieu qui, pour nous sur le Golgotha à Jérusalem, a eu Son côté transpercé avec une lance. Tu es l’Agneau de Dieu qui a porté le péché du monde, pardonne nous nos offenses, oublie nos péchés et garde nous à Ta droite.</a:t>
                      </a:r>
                      <a:r>
                        <a:rPr kumimoji="0" lang="en-US" sz="2800" b="0" i="0" u="none" strike="noStrike" cap="none" normalizeH="0" baseline="0" dirty="0">
                          <a:ln>
                            <a:noFill/>
                          </a:ln>
                          <a:solidFill>
                            <a:schemeClr val="tx1"/>
                          </a:solidFill>
                          <a:effectLst/>
                          <a:latin typeface="Arial" charset="0"/>
                          <a:cs typeface="Arial" charset="0"/>
                        </a:rPr>
                        <a:t> </a:t>
                      </a:r>
                    </a:p>
                  </a:txBody>
                  <a:tcPr marL="151222" marR="151222" marT="46800" marB="46800"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r>
                        <a:rPr kumimoji="0" lang="ar-SA"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هو المسيح إلهُنا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طعـنَ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جنبهِ بالحربة فوقَ </a:t>
                      </a:r>
                      <a:r>
                        <a:rPr kumimoji="0" lang="ar-SA" sz="3200" b="0" i="0" u="none" strike="noStrike" cap="none" normalizeH="0" baseline="0" dirty="0" err="1">
                          <a:ln>
                            <a:noFill/>
                          </a:ln>
                          <a:solidFill>
                            <a:schemeClr val="tx1"/>
                          </a:solidFill>
                          <a:effectLst/>
                          <a:latin typeface="Arial" charset="0"/>
                          <a:cs typeface="Arial" charset="0"/>
                        </a:rPr>
                        <a:t>الجلجثة</a:t>
                      </a:r>
                      <a:r>
                        <a:rPr kumimoji="0" lang="ar-SA" sz="3200" b="0" i="0" u="none" strike="noStrike" cap="none" normalizeH="0" baseline="0" dirty="0">
                          <a:ln>
                            <a:noFill/>
                          </a:ln>
                          <a:solidFill>
                            <a:schemeClr val="tx1"/>
                          </a:solidFill>
                          <a:effectLst/>
                          <a:latin typeface="Arial" charset="0"/>
                          <a:cs typeface="Arial" charset="0"/>
                        </a:rPr>
                        <a:t> بأورشليم لأجلنا، أنتَ هو حَمـلُ الله حاملُ خطية العالم، اغفر ذنوبَنا واترك خطايانا وأقمنا</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عن جانِبكَ اليمين</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txBody>
                  <a:tcPr marL="151222" marR="151222"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50047" name="Group 63"/>
          <p:cNvGraphicFramePr>
            <a:graphicFrameLocks noGrp="1"/>
          </p:cNvGraphicFramePr>
          <p:nvPr>
            <p:ph/>
          </p:nvPr>
        </p:nvGraphicFramePr>
        <p:xfrm>
          <a:off x="457266" y="35057"/>
          <a:ext cx="10517122" cy="4834128"/>
        </p:xfrm>
        <a:graphic>
          <a:graphicData uri="http://schemas.openxmlformats.org/drawingml/2006/table">
            <a:tbl>
              <a:tblPr/>
              <a:tblGrid>
                <a:gridCol w="5304288">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4648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Dieu, Père de notre Seigneur et Dieu Jésus Christ, qui est loué par les Chérubins, sanctifié par les Séraphins, glorifié par des mille milliers et myriade de myriades de serviteurs</a:t>
                      </a:r>
                      <a:r>
                        <a:rPr kumimoji="0" lang="fr-CA" sz="36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 يا اللهُ أبا ربَنا وإلهَنا يسوع المسيح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من </a:t>
                      </a:r>
                      <a:r>
                        <a:rPr kumimoji="0" lang="ar-SA" sz="3600" b="0" i="0" u="none" strike="noStrike" cap="none" normalizeH="0" baseline="0" dirty="0" err="1">
                          <a:ln>
                            <a:noFill/>
                          </a:ln>
                          <a:solidFill>
                            <a:schemeClr val="tx1"/>
                          </a:solidFill>
                          <a:effectLst/>
                          <a:latin typeface="Arial" charset="0"/>
                          <a:cs typeface="Arial" charset="0"/>
                        </a:rPr>
                        <a:t>الكاروبيم</a:t>
                      </a:r>
                      <a:r>
                        <a:rPr kumimoji="0" lang="ar-SA" sz="3600" b="0" i="0" u="none" strike="noStrike" cap="none" normalizeH="0" baseline="0" dirty="0">
                          <a:ln>
                            <a:noFill/>
                          </a:ln>
                          <a:solidFill>
                            <a:schemeClr val="tx1"/>
                          </a:solidFill>
                          <a:effectLst/>
                          <a:latin typeface="Arial" charset="0"/>
                          <a:cs typeface="Arial" charset="0"/>
                        </a:rPr>
                        <a:t> يتبَارك، ومن </a:t>
                      </a:r>
                      <a:r>
                        <a:rPr kumimoji="0" lang="ar-SA" sz="3600" b="0" i="0" u="none" strike="noStrike" cap="none" normalizeH="0" baseline="0" dirty="0" err="1">
                          <a:ln>
                            <a:noFill/>
                          </a:ln>
                          <a:solidFill>
                            <a:schemeClr val="tx1"/>
                          </a:solidFill>
                          <a:effectLst/>
                          <a:latin typeface="Arial" charset="0"/>
                          <a:cs typeface="Arial" charset="0"/>
                        </a:rPr>
                        <a:t>السيرافيم</a:t>
                      </a:r>
                      <a:r>
                        <a:rPr kumimoji="0" lang="ar-SA" sz="3600" b="0" i="0" u="none" strike="noStrike" cap="none" normalizeH="0" baseline="0" dirty="0">
                          <a:ln>
                            <a:noFill/>
                          </a:ln>
                          <a:solidFill>
                            <a:schemeClr val="tx1"/>
                          </a:solidFill>
                          <a:effectLst/>
                          <a:latin typeface="Arial" charset="0"/>
                          <a:cs typeface="Arial" charset="0"/>
                        </a:rPr>
                        <a:t> يتقدّس، ومن ألوف ألوف </a:t>
                      </a:r>
                      <a:r>
                        <a:rPr kumimoji="0" lang="ar-SA" sz="3600" b="0" i="0" u="none" strike="noStrike" cap="none" normalizeH="0" baseline="0" dirty="0" err="1">
                          <a:ln>
                            <a:noFill/>
                          </a:ln>
                          <a:solidFill>
                            <a:schemeClr val="tx1"/>
                          </a:solidFill>
                          <a:effectLst/>
                          <a:latin typeface="Arial" charset="0"/>
                          <a:cs typeface="Arial" charset="0"/>
                        </a:rPr>
                        <a:t>وربوات</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ربوات</a:t>
                      </a:r>
                      <a:r>
                        <a:rPr kumimoji="0" lang="ar-SA" sz="3600" b="0" i="0" u="none" strike="noStrike" cap="none" normalizeH="0" baseline="0" dirty="0">
                          <a:ln>
                            <a:noFill/>
                          </a:ln>
                          <a:solidFill>
                            <a:schemeClr val="tx1"/>
                          </a:solidFill>
                          <a:effectLst/>
                          <a:latin typeface="Arial" charset="0"/>
                          <a:cs typeface="Arial" charset="0"/>
                        </a:rPr>
                        <a:t> الخدّام الناطقين </a:t>
                      </a:r>
                      <a:r>
                        <a:rPr kumimoji="0" lang="ar-SA" sz="3600" b="0" i="0" u="none" strike="noStrike" cap="none" normalizeH="0" baseline="0" dirty="0" err="1">
                          <a:ln>
                            <a:noFill/>
                          </a:ln>
                          <a:solidFill>
                            <a:schemeClr val="tx1"/>
                          </a:solidFill>
                          <a:effectLst/>
                          <a:latin typeface="Arial" charset="0"/>
                          <a:cs typeface="Arial" charset="0"/>
                        </a:rPr>
                        <a:t>يَتعَظم</a:t>
                      </a:r>
                      <a:r>
                        <a:rPr kumimoji="0" lang="ar-EG"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560690"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51089" name="Group 81"/>
          <p:cNvGraphicFramePr>
            <a:graphicFrameLocks noGrp="1"/>
          </p:cNvGraphicFramePr>
          <p:nvPr>
            <p:ph/>
          </p:nvPr>
        </p:nvGraphicFramePr>
        <p:xfrm>
          <a:off x="91453" y="-76200"/>
          <a:ext cx="10974388" cy="5809488"/>
        </p:xfrm>
        <a:graphic>
          <a:graphicData uri="http://schemas.openxmlformats.org/drawingml/2006/table">
            <a:tbl>
              <a:tblPr/>
              <a:tblGrid>
                <a:gridCol w="5670100">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4953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Celui qui sanctifie et complète les offrandes et les fruits qui Te sont offerts d’une odeur agréable.  Sanctifie aussi nos corps, nos âmes et nos esprits.  Afin qu’avec un cœur net, une face sans honte nous nous adressions à Dieu Le Père céleste et nous prions en disant:</a:t>
                      </a:r>
                      <a:endParaRPr kumimoji="0" lang="en-US" sz="2800" b="1"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1"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يُقدّسُ ويُكملُ القرابين وتكميل الأثمار </a:t>
                      </a:r>
                      <a:r>
                        <a:rPr kumimoji="0" lang="ar-SA" sz="3200" b="0" i="0" u="none" strike="noStrike" cap="none" normalizeH="0" baseline="0" dirty="0" err="1">
                          <a:ln>
                            <a:noFill/>
                          </a:ln>
                          <a:solidFill>
                            <a:schemeClr val="tx1"/>
                          </a:solidFill>
                          <a:effectLst/>
                          <a:latin typeface="Arial" charset="0"/>
                          <a:cs typeface="Arial" charset="0"/>
                        </a:rPr>
                        <a:t>التى</a:t>
                      </a:r>
                      <a:r>
                        <a:rPr kumimoji="0" lang="ar-SA" sz="3200" b="0" i="0" u="none" strike="noStrike" cap="none" normalizeH="0" baseline="0" dirty="0">
                          <a:ln>
                            <a:noFill/>
                          </a:ln>
                          <a:solidFill>
                            <a:schemeClr val="tx1"/>
                          </a:solidFill>
                          <a:effectLst/>
                          <a:latin typeface="Arial" charset="0"/>
                          <a:cs typeface="Arial" charset="0"/>
                        </a:rPr>
                        <a:t> قدّمت لكَ رائحة لذيذة، قدّس أيضاً أجسادَنا وأنفسَنا وأرواحَنا كلنا،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بقلبٍ طاهر ووجهٍ غير </a:t>
                      </a:r>
                      <a:r>
                        <a:rPr kumimoji="0" lang="ar-SA" sz="3200" b="0" i="0" u="none" strike="noStrike" cap="none" normalizeH="0" baseline="0" dirty="0" err="1">
                          <a:ln>
                            <a:noFill/>
                          </a:ln>
                          <a:solidFill>
                            <a:schemeClr val="tx1"/>
                          </a:solidFill>
                          <a:effectLst/>
                          <a:latin typeface="Arial" charset="0"/>
                          <a:cs typeface="Arial" charset="0"/>
                        </a:rPr>
                        <a:t>مخزى</a:t>
                      </a:r>
                      <a:r>
                        <a:rPr kumimoji="0" lang="ar-SA" sz="3200" b="0" i="0" u="none" strike="noStrike" cap="none" normalizeH="0" baseline="0" dirty="0">
                          <a:ln>
                            <a:noFill/>
                          </a:ln>
                          <a:solidFill>
                            <a:schemeClr val="tx1"/>
                          </a:solidFill>
                          <a:effectLst/>
                          <a:latin typeface="Arial" charset="0"/>
                          <a:cs typeface="Arial" charset="0"/>
                        </a:rPr>
                        <a:t> ندعوكَ يا الله </a:t>
                      </a:r>
                      <a:r>
                        <a:rPr kumimoji="0" lang="ar-SA" sz="3200" b="0" i="0" u="none" strike="noStrike" cap="none" normalizeH="0" baseline="0" dirty="0" err="1">
                          <a:ln>
                            <a:noFill/>
                          </a:ln>
                          <a:solidFill>
                            <a:schemeClr val="tx1"/>
                          </a:solidFill>
                          <a:effectLst/>
                          <a:latin typeface="Arial" charset="0"/>
                          <a:cs typeface="Arial" charset="0"/>
                        </a:rPr>
                        <a:t>الآب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السماوى</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ونصلى قائلين</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1"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endParaRPr kumimoji="0" lang="en-US" sz="2400" b="1"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051088" name="AutoShape 80">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301777" y="196607"/>
          <a:ext cx="10370834" cy="6400800"/>
        </p:xfrm>
        <a:graphic>
          <a:graphicData uri="http://schemas.openxmlformats.org/drawingml/2006/table">
            <a:tbl>
              <a:tblPr/>
              <a:tblGrid>
                <a:gridCol w="5512100">
                  <a:extLst>
                    <a:ext uri="{9D8B030D-6E8A-4147-A177-3AD203B41FA5}">
                      <a16:colId xmlns:a16="http://schemas.microsoft.com/office/drawing/2014/main" val="20000"/>
                    </a:ext>
                  </a:extLst>
                </a:gridCol>
                <a:gridCol w="4858734">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6641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24784" name="Group 16"/>
          <p:cNvGraphicFramePr>
            <a:graphicFrameLocks noGrp="1"/>
          </p:cNvGraphicFramePr>
          <p:nvPr>
            <p:ph/>
          </p:nvPr>
        </p:nvGraphicFramePr>
        <p:xfrm>
          <a:off x="647473" y="652275"/>
          <a:ext cx="9889768" cy="5369059"/>
        </p:xfrm>
        <a:graphic>
          <a:graphicData uri="http://schemas.openxmlformats.org/drawingml/2006/table">
            <a:tbl>
              <a:tblPr/>
              <a:tblGrid>
                <a:gridCol w="5908173">
                  <a:extLst>
                    <a:ext uri="{9D8B030D-6E8A-4147-A177-3AD203B41FA5}">
                      <a16:colId xmlns:a16="http://schemas.microsoft.com/office/drawing/2014/main" val="20000"/>
                    </a:ext>
                  </a:extLst>
                </a:gridCol>
                <a:gridCol w="3981595">
                  <a:extLst>
                    <a:ext uri="{9D8B030D-6E8A-4147-A177-3AD203B41FA5}">
                      <a16:colId xmlns:a16="http://schemas.microsoft.com/office/drawing/2014/main" val="20001"/>
                    </a:ext>
                  </a:extLst>
                </a:gridCol>
              </a:tblGrid>
              <a:tr h="53690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CA" sz="2600" b="0" i="0" u="none" strike="noStrike" cap="none" normalizeH="0" baseline="0" dirty="0">
                          <a:ln>
                            <a:noFill/>
                          </a:ln>
                          <a:solidFill>
                            <a:schemeClr val="tx1"/>
                          </a:solidFill>
                          <a:effectLst/>
                          <a:latin typeface="Arial" charset="0"/>
                          <a:cs typeface="Arial" charset="0"/>
                        </a:rPr>
                        <a:t>S</a:t>
                      </a:r>
                      <a:r>
                        <a:rPr kumimoji="0" lang="fr-CA" sz="2600" b="0" i="0" u="none" strike="noStrike" cap="none" normalizeH="0" baseline="0" dirty="0" err="1">
                          <a:ln>
                            <a:noFill/>
                          </a:ln>
                          <a:solidFill>
                            <a:schemeClr val="tx1"/>
                          </a:solidFill>
                          <a:effectLst/>
                          <a:latin typeface="Arial" charset="0"/>
                          <a:cs typeface="Arial" charset="0"/>
                        </a:rPr>
                        <a:t>ouviens</a:t>
                      </a:r>
                      <a:r>
                        <a:rPr kumimoji="0" lang="fr-CA" sz="2600" b="0" i="0" u="none" strike="noStrike" cap="none" normalizeH="0" baseline="0" dirty="0">
                          <a:ln>
                            <a:noFill/>
                          </a:ln>
                          <a:solidFill>
                            <a:schemeClr val="tx1"/>
                          </a:solidFill>
                          <a:effectLst/>
                          <a:latin typeface="Arial" charset="0"/>
                          <a:cs typeface="Arial" charset="0"/>
                        </a:rPr>
                        <a:t>-Toi Seigneur, de notre béni et honorable archevêque, notre patriarche pape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a:t>
                      </a:r>
                      <a:r>
                        <a:rPr kumimoji="0" lang="fr-CA" sz="2600" b="0" i="0" u="none" strike="noStrike" cap="none" normalizeH="0" baseline="0" dirty="0" err="1">
                          <a:ln>
                            <a:noFill/>
                          </a:ln>
                          <a:solidFill>
                            <a:schemeClr val="tx1"/>
                          </a:solidFill>
                          <a:effectLst/>
                          <a:latin typeface="Arial" charset="0"/>
                          <a:cs typeface="Arial" charset="0"/>
                        </a:rPr>
                        <a:t>Shenouda</a:t>
                      </a:r>
                      <a:r>
                        <a:rPr kumimoji="0" lang="fr-CA" sz="2600" b="0" i="0" u="none" strike="noStrike" cap="none" normalizeH="0" baseline="0" dirty="0">
                          <a:ln>
                            <a:noFill/>
                          </a:ln>
                          <a:solidFill>
                            <a:schemeClr val="tx1"/>
                          </a:solidFill>
                          <a:effectLst/>
                          <a:latin typeface="Arial" charset="0"/>
                          <a:cs typeface="Arial" charset="0"/>
                        </a:rPr>
                        <a:t> III et ses frères spirituels, le patriarche d’Antioche Mar </a:t>
                      </a:r>
                      <a:r>
                        <a:rPr kumimoji="0" lang="fr-CA" sz="2600" b="0" i="0" u="none" strike="noStrike" cap="none" normalizeH="0" baseline="0" dirty="0" err="1">
                          <a:ln>
                            <a:noFill/>
                          </a:ln>
                          <a:solidFill>
                            <a:schemeClr val="tx1"/>
                          </a:solidFill>
                          <a:effectLst/>
                          <a:latin typeface="Arial" charset="0"/>
                          <a:cs typeface="Arial" charset="0"/>
                        </a:rPr>
                        <a:t>Agnatius</a:t>
                      </a:r>
                      <a:r>
                        <a:rPr kumimoji="0" lang="fr-CA" sz="2600" b="0" i="0" u="none" strike="noStrike" cap="none" normalizeH="0" baseline="0" dirty="0">
                          <a:ln>
                            <a:noFill/>
                          </a:ln>
                          <a:solidFill>
                            <a:schemeClr val="tx1"/>
                          </a:solidFill>
                          <a:effectLst/>
                          <a:latin typeface="Arial" charset="0"/>
                          <a:cs typeface="Arial" charset="0"/>
                        </a:rPr>
                        <a:t> </a:t>
                      </a:r>
                      <a:r>
                        <a:rPr kumimoji="0" lang="fr-CA" sz="2600" b="0" i="0" u="none" strike="noStrike" cap="none" normalizeH="0" baseline="0" dirty="0" err="1">
                          <a:ln>
                            <a:noFill/>
                          </a:ln>
                          <a:solidFill>
                            <a:schemeClr val="tx1"/>
                          </a:solidFill>
                          <a:effectLst/>
                          <a:latin typeface="Arial" charset="0"/>
                          <a:cs typeface="Arial" charset="0"/>
                        </a:rPr>
                        <a:t>Zakka</a:t>
                      </a:r>
                      <a:r>
                        <a:rPr kumimoji="0" lang="fr-CA" sz="2600" b="0" i="0" u="none" strike="noStrike" cap="none" normalizeH="0" baseline="0" dirty="0">
                          <a:ln>
                            <a:noFill/>
                          </a:ln>
                          <a:solidFill>
                            <a:schemeClr val="tx1"/>
                          </a:solidFill>
                          <a:effectLst/>
                          <a:latin typeface="Arial" charset="0"/>
                          <a:cs typeface="Arial" charset="0"/>
                        </a:rPr>
                        <a:t> et le patriarche d’</a:t>
                      </a:r>
                      <a:r>
                        <a:rPr kumimoji="0" lang="fr-CA" sz="2600" b="0" i="0" u="none" strike="noStrike" cap="none" normalizeH="0" baseline="0" dirty="0" err="1">
                          <a:ln>
                            <a:noFill/>
                          </a:ln>
                          <a:solidFill>
                            <a:schemeClr val="tx1"/>
                          </a:solidFill>
                          <a:effectLst/>
                          <a:latin typeface="Arial" charset="0"/>
                          <a:cs typeface="Arial" charset="0"/>
                        </a:rPr>
                        <a:t>Eretrie</a:t>
                      </a:r>
                      <a:r>
                        <a:rPr kumimoji="0" lang="fr-CA" sz="2600" b="0" i="0" u="none" strike="noStrike" cap="none" normalizeH="0" baseline="0" dirty="0">
                          <a:ln>
                            <a:noFill/>
                          </a:ln>
                          <a:solidFill>
                            <a:schemeClr val="tx1"/>
                          </a:solidFill>
                          <a:effectLst/>
                          <a:latin typeface="Arial" charset="0"/>
                          <a:cs typeface="Arial" charset="0"/>
                        </a:rPr>
                        <a:t> Abouna  </a:t>
                      </a:r>
                      <a:r>
                        <a:rPr kumimoji="0" lang="fr-CA" sz="2600" b="0" i="0" u="none" strike="noStrike" cap="none" normalizeH="0" baseline="0" dirty="0" err="1">
                          <a:ln>
                            <a:noFill/>
                          </a:ln>
                          <a:solidFill>
                            <a:schemeClr val="tx1"/>
                          </a:solidFill>
                          <a:effectLst/>
                          <a:latin typeface="Arial" charset="0"/>
                          <a:cs typeface="Arial" charset="0"/>
                        </a:rPr>
                        <a:t>Antonious</a:t>
                      </a:r>
                      <a:r>
                        <a:rPr kumimoji="0" lang="fr-CA" sz="2600" b="0" i="0" u="none" strike="noStrike" cap="none" normalizeH="0" baseline="0" dirty="0">
                          <a:ln>
                            <a:noFill/>
                          </a:ln>
                          <a:solidFill>
                            <a:schemeClr val="tx1"/>
                          </a:solidFill>
                          <a:effectLst/>
                          <a:latin typeface="Arial" charset="0"/>
                          <a:cs typeface="Arial" charset="0"/>
                        </a:rPr>
                        <a:t>.</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أذكر يا رب أبانا </a:t>
                      </a:r>
                      <a:r>
                        <a:rPr kumimoji="0" lang="ar-EG" sz="3000" b="0" i="0" u="none" strike="noStrike" cap="none" normalizeH="0" baseline="0" dirty="0">
                          <a:ln>
                            <a:noFill/>
                          </a:ln>
                          <a:solidFill>
                            <a:schemeClr val="tx1"/>
                          </a:solidFill>
                          <a:effectLst/>
                          <a:latin typeface="Arial" charset="0"/>
                          <a:cs typeface="Arial" charset="0"/>
                        </a:rPr>
                        <a:t>ا</a:t>
                      </a:r>
                      <a:r>
                        <a:rPr kumimoji="0" lang="ar-SA" sz="3000" b="0" i="0" u="none" strike="noStrike" cap="none" normalizeH="0" baseline="0" dirty="0" err="1">
                          <a:ln>
                            <a:noFill/>
                          </a:ln>
                          <a:solidFill>
                            <a:schemeClr val="tx1"/>
                          </a:solidFill>
                          <a:effectLst/>
                          <a:latin typeface="Arial" charset="0"/>
                          <a:cs typeface="Arial" charset="0"/>
                        </a:rPr>
                        <a:t>لطوباوى</a:t>
                      </a:r>
                      <a:r>
                        <a:rPr kumimoji="0" lang="ar-SA" sz="3000" b="0" i="0" u="none" strike="noStrike" cap="none" normalizeH="0" baseline="0" dirty="0">
                          <a:ln>
                            <a:noFill/>
                          </a:ln>
                          <a:solidFill>
                            <a:schemeClr val="tx1"/>
                          </a:solidFill>
                          <a:effectLst/>
                          <a:latin typeface="Arial" charset="0"/>
                          <a:cs typeface="Arial" charset="0"/>
                        </a:rPr>
                        <a:t> المُكرّم رئيس الأساقفة </a:t>
                      </a:r>
                      <a:r>
                        <a:rPr kumimoji="0" lang="ar-SA" sz="3000" b="0" i="0" u="none" strike="noStrike" cap="none" normalizeH="0" baseline="0" dirty="0" err="1">
                          <a:ln>
                            <a:noFill/>
                          </a:ln>
                          <a:solidFill>
                            <a:schemeClr val="tx1"/>
                          </a:solidFill>
                          <a:effectLst/>
                          <a:latin typeface="Arial" charset="0"/>
                          <a:cs typeface="Arial" charset="0"/>
                        </a:rPr>
                        <a:t>بطريركنا</a:t>
                      </a:r>
                      <a:r>
                        <a:rPr kumimoji="0" lang="ar-SA" sz="3000" b="0" i="0" u="none" strike="noStrike" cap="none" normalizeH="0" baseline="0" dirty="0">
                          <a:ln>
                            <a:noFill/>
                          </a:ln>
                          <a:solidFill>
                            <a:schemeClr val="tx1"/>
                          </a:solidFill>
                          <a:effectLst/>
                          <a:latin typeface="Arial" charset="0"/>
                          <a:cs typeface="Arial" charset="0"/>
                        </a:rPr>
                        <a:t> البابا أنبا </a:t>
                      </a:r>
                      <a:r>
                        <a:rPr kumimoji="0" lang="ar-EG" sz="3000" b="0" i="0" u="none" strike="noStrike" cap="none" normalizeH="0" baseline="0" dirty="0" err="1">
                          <a:ln>
                            <a:noFill/>
                          </a:ln>
                          <a:solidFill>
                            <a:schemeClr val="tx1"/>
                          </a:solidFill>
                          <a:effectLst/>
                          <a:latin typeface="Arial" charset="0"/>
                          <a:cs typeface="Arial" charset="0"/>
                        </a:rPr>
                        <a:t>شنوده</a:t>
                      </a:r>
                      <a:r>
                        <a:rPr kumimoji="0" lang="ar-EG" sz="3000" b="0" i="0" u="none" strike="noStrike" cap="none" normalizeH="0" baseline="0" dirty="0">
                          <a:ln>
                            <a:noFill/>
                          </a:ln>
                          <a:solidFill>
                            <a:schemeClr val="tx1"/>
                          </a:solidFill>
                          <a:effectLst/>
                          <a:latin typeface="Arial" charset="0"/>
                          <a:cs typeface="Arial" charset="0"/>
                        </a:rPr>
                        <a:t> الثالث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 </a:t>
                      </a:r>
                      <a:r>
                        <a:rPr kumimoji="0" lang="ar-EG" sz="3000" b="0" i="0" u="none" strike="noStrike" cap="none" normalizeH="0" baseline="0" dirty="0" err="1">
                          <a:ln>
                            <a:noFill/>
                          </a:ln>
                          <a:solidFill>
                            <a:schemeClr val="tx1"/>
                          </a:solidFill>
                          <a:effectLst/>
                          <a:latin typeface="Arial" charset="0"/>
                          <a:cs typeface="Arial" charset="0"/>
                        </a:rPr>
                        <a:t>اخويه</a:t>
                      </a:r>
                      <a:r>
                        <a:rPr kumimoji="0" lang="ar-EG" sz="3000" b="0" i="0" u="none" strike="noStrike" cap="none" normalizeH="0" baseline="0" dirty="0">
                          <a:ln>
                            <a:noFill/>
                          </a:ln>
                          <a:solidFill>
                            <a:schemeClr val="tx1"/>
                          </a:solidFill>
                          <a:effectLst/>
                          <a:latin typeface="Arial" charset="0"/>
                          <a:cs typeface="Arial" charset="0"/>
                        </a:rPr>
                        <a:t> الروحيين بطريرك أنطاكية مار </a:t>
                      </a:r>
                      <a:r>
                        <a:rPr kumimoji="0" lang="ar-EG" sz="3000" b="0" i="0" u="none" strike="noStrike" cap="none" normalizeH="0" baseline="0" dirty="0" err="1">
                          <a:ln>
                            <a:noFill/>
                          </a:ln>
                          <a:solidFill>
                            <a:schemeClr val="tx1"/>
                          </a:solidFill>
                          <a:effectLst/>
                          <a:latin typeface="Arial" charset="0"/>
                          <a:cs typeface="Arial" charset="0"/>
                        </a:rPr>
                        <a:t>أغنطيوس</a:t>
                      </a:r>
                      <a:r>
                        <a:rPr kumimoji="0" lang="ar-EG" sz="3000" b="0" i="0" u="none" strike="noStrike" cap="none" normalizeH="0" baseline="0" dirty="0">
                          <a:ln>
                            <a:noFill/>
                          </a:ln>
                          <a:solidFill>
                            <a:schemeClr val="tx1"/>
                          </a:solidFill>
                          <a:effectLst/>
                          <a:latin typeface="Arial" charset="0"/>
                          <a:cs typeface="Arial" charset="0"/>
                        </a:rPr>
                        <a:t> زكا </a:t>
                      </a:r>
                      <a:r>
                        <a:rPr kumimoji="0" lang="ar-EG" sz="3000" b="0" i="0" u="none" strike="noStrike" cap="none" normalizeH="0" baseline="0" dirty="0" err="1">
                          <a:ln>
                            <a:noFill/>
                          </a:ln>
                          <a:solidFill>
                            <a:schemeClr val="tx1"/>
                          </a:solidFill>
                          <a:effectLst/>
                          <a:latin typeface="Arial" charset="0"/>
                          <a:cs typeface="Arial" charset="0"/>
                        </a:rPr>
                        <a:t>عواص</a:t>
                      </a:r>
                      <a:r>
                        <a:rPr kumimoji="0" lang="ar-EG" sz="3000" b="0" i="0" u="none" strike="noStrike" cap="none" normalizeH="0" baseline="0" dirty="0">
                          <a:ln>
                            <a:noFill/>
                          </a:ln>
                          <a:solidFill>
                            <a:schemeClr val="tx1"/>
                          </a:solidFill>
                          <a:effectLst/>
                          <a:latin typeface="Arial" charset="0"/>
                          <a:cs typeface="Arial"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 بطريرك اريتريا  أبونا أنطونيوس</a:t>
                      </a:r>
                      <a:r>
                        <a:rPr kumimoji="0" lang="en-CA" sz="3000" b="0" i="0" u="none" strike="noStrike" cap="none" normalizeH="0" baseline="0" dirty="0">
                          <a:ln>
                            <a:noFill/>
                          </a:ln>
                          <a:solidFill>
                            <a:schemeClr val="tx1"/>
                          </a:solidFill>
                          <a:effectLst/>
                          <a:latin typeface="Arial" charset="0"/>
                          <a:cs typeface="Arial" charset="0"/>
                        </a:rPr>
                        <a:t>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0585226" name="Picture 138" descr="St Peter &amp; St Paul"/>
          <p:cNvPicPr>
            <a:picLocks noChangeAspect="1" noChangeArrowheads="1"/>
          </p:cNvPicPr>
          <p:nvPr/>
        </p:nvPicPr>
        <p:blipFill>
          <a:blip r:embed="rId2" cstate="print">
            <a:lum bright="30000" contrast="40000"/>
          </a:blip>
          <a:srcRect/>
          <a:stretch>
            <a:fillRect/>
          </a:stretch>
        </p:blipFill>
        <p:spPr bwMode="auto">
          <a:xfrm>
            <a:off x="3466083" y="3717037"/>
            <a:ext cx="3749583" cy="2279650"/>
          </a:xfrm>
          <a:prstGeom prst="rect">
            <a:avLst/>
          </a:prstGeom>
          <a:noFill/>
          <a:ln w="9525">
            <a:noFill/>
            <a:miter lim="800000"/>
            <a:headEnd/>
            <a:tailEnd/>
          </a:ln>
        </p:spPr>
      </p:pic>
      <p:sp>
        <p:nvSpPr>
          <p:cNvPr id="10585234" name="Rectangle 146"/>
          <p:cNvSpPr>
            <a:spLocks noChangeArrowheads="1"/>
          </p:cNvSpPr>
          <p:nvPr/>
        </p:nvSpPr>
        <p:spPr bwMode="auto">
          <a:xfrm>
            <a:off x="365813" y="609600"/>
            <a:ext cx="10059856" cy="2531363"/>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ar-EG" sz="4800" dirty="0">
                <a:solidFill>
                  <a:schemeClr val="tx2"/>
                </a:solidFill>
                <a:latin typeface="Times New Roman" pitchFamily="18" charset="0"/>
              </a:rPr>
              <a:t>قسمة للابن تقال في صوم الرسل</a:t>
            </a:r>
            <a:r>
              <a:rPr lang="ar-EG" sz="4000" b="1" dirty="0">
                <a:latin typeface="Arial" charset="0"/>
              </a:rPr>
              <a:t> </a:t>
            </a:r>
            <a:r>
              <a:rPr lang="en-US" sz="3200" b="1" dirty="0">
                <a:latin typeface="Arial" charset="0"/>
              </a:rPr>
              <a:t>FRACTION</a:t>
            </a:r>
            <a:r>
              <a:rPr lang="fr-CA" sz="3200" b="1" dirty="0">
                <a:latin typeface="Arial" charset="0"/>
              </a:rPr>
              <a:t> PENDANT LE JE</a:t>
            </a:r>
            <a:r>
              <a:rPr lang="en-US" sz="3200" b="1" dirty="0">
                <a:latin typeface="Arial" charset="0"/>
              </a:rPr>
              <a:t>Û</a:t>
            </a:r>
            <a:r>
              <a:rPr lang="fr-CA" sz="3200" b="1" dirty="0">
                <a:latin typeface="Arial" charset="0"/>
              </a:rPr>
              <a:t>NE DES AP</a:t>
            </a:r>
            <a:r>
              <a:rPr lang="en-US" sz="3200" b="1" dirty="0">
                <a:latin typeface="Arial" charset="0"/>
              </a:rPr>
              <a:t>Ô</a:t>
            </a:r>
            <a:r>
              <a:rPr lang="fr-CA" sz="3200" b="1" dirty="0">
                <a:latin typeface="Arial" charset="0"/>
              </a:rPr>
              <a:t>TRES</a:t>
            </a:r>
            <a:endParaRPr lang="en-US" sz="32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586247" name="Group 135"/>
          <p:cNvGraphicFramePr>
            <a:graphicFrameLocks noGrp="1"/>
          </p:cNvGraphicFramePr>
          <p:nvPr>
            <p:ph/>
          </p:nvPr>
        </p:nvGraphicFramePr>
        <p:xfrm>
          <a:off x="91453" y="0"/>
          <a:ext cx="10882935" cy="5482464"/>
        </p:xfrm>
        <a:graphic>
          <a:graphicData uri="http://schemas.openxmlformats.org/drawingml/2006/table">
            <a:tbl>
              <a:tblPr/>
              <a:tblGrid>
                <a:gridCol w="5853007">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4627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Toi qui est Le Logos du Père, Le Dieu qui est avant les siècles, Le Grand Prêtre qui s’est incarné et devenu homme pour le salut du genre humain. Celui qui a appelé à Lui, de toutes les nations, une race choisie, un royaume, un sacerdoce, une nation sainte et un peuple justifié.</a:t>
                      </a:r>
                    </a:p>
                  </a:txBody>
                  <a:tcPr marL="108016" marR="108016" marT="46800" marB="46800"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chemeClr val="tx1"/>
                          </a:solidFill>
                          <a:effectLst/>
                          <a:latin typeface="Arial" charset="0"/>
                          <a:cs typeface="Arial" charset="0"/>
                        </a:rPr>
                        <a:t>أنتَ هو كلمة </a:t>
                      </a:r>
                      <a:r>
                        <a:rPr kumimoji="0" lang="ar-SA" sz="3200" b="1" i="0" u="none" strike="noStrike" cap="none" normalizeH="0" baseline="0" dirty="0" err="1">
                          <a:ln>
                            <a:noFill/>
                          </a:ln>
                          <a:solidFill>
                            <a:schemeClr val="tx1"/>
                          </a:solidFill>
                          <a:effectLst/>
                          <a:latin typeface="Arial" charset="0"/>
                          <a:cs typeface="Arial" charset="0"/>
                        </a:rPr>
                        <a:t>الآب</a:t>
                      </a:r>
                      <a:r>
                        <a:rPr kumimoji="0" lang="ar-SA" sz="3200" b="1" i="0" u="none" strike="noStrike" cap="none" normalizeH="0" baseline="0" dirty="0">
                          <a:ln>
                            <a:noFill/>
                          </a:ln>
                          <a:solidFill>
                            <a:schemeClr val="tx1"/>
                          </a:solidFill>
                          <a:effectLst/>
                          <a:latin typeface="Arial" charset="0"/>
                          <a:cs typeface="Arial" charset="0"/>
                        </a:rPr>
                        <a:t> الإله </a:t>
                      </a:r>
                      <a:r>
                        <a:rPr kumimoji="0" lang="ar-SA" sz="3200" b="1" i="0" u="none" strike="noStrike" cap="none" normalizeH="0" baseline="0" dirty="0" err="1">
                          <a:ln>
                            <a:noFill/>
                          </a:ln>
                          <a:solidFill>
                            <a:schemeClr val="tx1"/>
                          </a:solidFill>
                          <a:effectLst/>
                          <a:latin typeface="Arial" charset="0"/>
                          <a:cs typeface="Arial" charset="0"/>
                        </a:rPr>
                        <a:t>الذى</a:t>
                      </a:r>
                      <a:r>
                        <a:rPr kumimoji="0" lang="ar-SA" sz="3200" b="1" i="0" u="none" strike="noStrike" cap="none" normalizeH="0" baseline="0" dirty="0">
                          <a:ln>
                            <a:noFill/>
                          </a:ln>
                          <a:solidFill>
                            <a:schemeClr val="tx1"/>
                          </a:solidFill>
                          <a:effectLst/>
                          <a:latin typeface="Arial" charset="0"/>
                          <a:cs typeface="Arial" charset="0"/>
                        </a:rPr>
                        <a:t> قبلَ الدهور رئيسُ الكهنةِ الأعظم، </a:t>
                      </a:r>
                      <a:r>
                        <a:rPr kumimoji="0" lang="ar-SA" sz="3200" b="1" i="0" u="none" strike="noStrike" cap="none" normalizeH="0" baseline="0" dirty="0" err="1">
                          <a:ln>
                            <a:noFill/>
                          </a:ln>
                          <a:solidFill>
                            <a:schemeClr val="tx1"/>
                          </a:solidFill>
                          <a:effectLst/>
                          <a:latin typeface="Arial" charset="0"/>
                          <a:cs typeface="Arial" charset="0"/>
                        </a:rPr>
                        <a:t>الذى</a:t>
                      </a:r>
                      <a:r>
                        <a:rPr kumimoji="0" lang="ar-SA" sz="3200" b="1" i="0" u="none" strike="noStrike" cap="none" normalizeH="0" baseline="0" dirty="0">
                          <a:ln>
                            <a:noFill/>
                          </a:ln>
                          <a:solidFill>
                            <a:schemeClr val="tx1"/>
                          </a:solidFill>
                          <a:effectLst/>
                          <a:latin typeface="Arial" charset="0"/>
                          <a:cs typeface="Arial" charset="0"/>
                        </a:rPr>
                        <a:t> تجسّدَ</a:t>
                      </a:r>
                      <a:r>
                        <a:rPr kumimoji="0" lang="ar-EG" sz="3200" b="1" i="0" u="none" strike="noStrike" cap="none" normalizeH="0" baseline="0" dirty="0">
                          <a:ln>
                            <a:noFill/>
                          </a:ln>
                          <a:solidFill>
                            <a:schemeClr val="tx1"/>
                          </a:solidFill>
                          <a:effectLst/>
                          <a:latin typeface="Arial" charset="0"/>
                          <a:cs typeface="Arial" charset="0"/>
                        </a:rPr>
                        <a:t> </a:t>
                      </a:r>
                      <a:r>
                        <a:rPr kumimoji="0" lang="ar-SA" sz="3200" b="1" i="0" u="none" strike="noStrike" cap="none" normalizeH="0" baseline="0" dirty="0">
                          <a:ln>
                            <a:noFill/>
                          </a:ln>
                          <a:solidFill>
                            <a:schemeClr val="tx1"/>
                          </a:solidFill>
                          <a:effectLst/>
                          <a:latin typeface="Arial" charset="0"/>
                          <a:cs typeface="Arial" charset="0"/>
                        </a:rPr>
                        <a:t> وتأنسَ من أجل خلاص جنس البشر ودعا </a:t>
                      </a:r>
                      <a:r>
                        <a:rPr kumimoji="0" lang="ar-EG" sz="3200" b="1" i="0" u="none" strike="noStrike" cap="none" normalizeH="0" baseline="0" dirty="0">
                          <a:ln>
                            <a:noFill/>
                          </a:ln>
                          <a:solidFill>
                            <a:schemeClr val="tx1"/>
                          </a:solidFill>
                          <a:effectLst/>
                          <a:latin typeface="Arial" charset="0"/>
                          <a:cs typeface="Arial" charset="0"/>
                        </a:rPr>
                        <a:t> </a:t>
                      </a:r>
                      <a:r>
                        <a:rPr kumimoji="0" lang="ar-SA" sz="3200" b="1" i="0" u="none" strike="noStrike" cap="none" normalizeH="0" baseline="0" dirty="0">
                          <a:ln>
                            <a:noFill/>
                          </a:ln>
                          <a:solidFill>
                            <a:schemeClr val="tx1"/>
                          </a:solidFill>
                          <a:effectLst/>
                          <a:latin typeface="Arial" charset="0"/>
                          <a:cs typeface="Arial" charset="0"/>
                        </a:rPr>
                        <a:t>لهُ من جميع الأمم</a:t>
                      </a:r>
                      <a:r>
                        <a:rPr kumimoji="0" lang="ar-EG" sz="3200" b="1" i="0" u="none" strike="noStrike" cap="none" normalizeH="0" baseline="0" dirty="0">
                          <a:ln>
                            <a:noFill/>
                          </a:ln>
                          <a:solidFill>
                            <a:schemeClr val="tx1"/>
                          </a:solidFill>
                          <a:effectLst/>
                          <a:latin typeface="Arial" charset="0"/>
                          <a:cs typeface="Arial" charset="0"/>
                        </a:rPr>
                        <a:t> </a:t>
                      </a:r>
                      <a:r>
                        <a:rPr kumimoji="0" lang="ar-SA" sz="3200" b="1" i="0" u="none" strike="noStrike" cap="none" normalizeH="0" baseline="0" dirty="0">
                          <a:ln>
                            <a:noFill/>
                          </a:ln>
                          <a:solidFill>
                            <a:schemeClr val="tx1"/>
                          </a:solidFill>
                          <a:effectLst/>
                          <a:latin typeface="Arial" charset="0"/>
                          <a:cs typeface="Arial" charset="0"/>
                        </a:rPr>
                        <a:t>جنساً مختاراً، مملكة</a:t>
                      </a:r>
                      <a:r>
                        <a:rPr kumimoji="0" lang="ar-EG" sz="3200" b="1" i="0" u="none" strike="noStrike" cap="none" normalizeH="0" baseline="0" dirty="0">
                          <a:ln>
                            <a:noFill/>
                          </a:ln>
                          <a:solidFill>
                            <a:schemeClr val="tx1"/>
                          </a:solidFill>
                          <a:effectLst/>
                          <a:latin typeface="Arial" charset="0"/>
                          <a:cs typeface="Arial" charset="0"/>
                        </a:rPr>
                        <a:t> ً</a:t>
                      </a:r>
                      <a:r>
                        <a:rPr kumimoji="0" lang="ar-SA" sz="3200" b="1" i="0" u="none" strike="noStrike" cap="none" normalizeH="0" baseline="0" dirty="0">
                          <a:ln>
                            <a:noFill/>
                          </a:ln>
                          <a:solidFill>
                            <a:schemeClr val="tx1"/>
                          </a:solidFill>
                          <a:effectLst/>
                          <a:latin typeface="Arial" charset="0"/>
                          <a:cs typeface="Arial" charset="0"/>
                        </a:rPr>
                        <a:t> وكهنوتاً وأمة مقدسة وشعباً </a:t>
                      </a:r>
                      <a:r>
                        <a:rPr kumimoji="0" lang="ar-EG" sz="3200" b="1" i="0" u="none" strike="noStrike" cap="none" normalizeH="0" baseline="0" dirty="0">
                          <a:ln>
                            <a:noFill/>
                          </a:ln>
                          <a:solidFill>
                            <a:schemeClr val="tx1"/>
                          </a:solidFill>
                          <a:effectLst/>
                          <a:latin typeface="Arial" charset="0"/>
                          <a:cs typeface="Arial" charset="0"/>
                        </a:rPr>
                        <a:t>م</a:t>
                      </a:r>
                      <a:r>
                        <a:rPr kumimoji="0" lang="ar-SA" sz="3200" b="1" i="0" u="none" strike="noStrike" cap="none" normalizeH="0" baseline="0" dirty="0">
                          <a:ln>
                            <a:noFill/>
                          </a:ln>
                          <a:solidFill>
                            <a:schemeClr val="tx1"/>
                          </a:solidFill>
                          <a:effectLst/>
                          <a:latin typeface="Arial" charset="0"/>
                          <a:cs typeface="Arial" charset="0"/>
                        </a:rPr>
                        <a:t>بررا</a:t>
                      </a:r>
                      <a:r>
                        <a:rPr kumimoji="0" lang="ar-EG" sz="3200" b="1" i="0" u="none" strike="noStrike" cap="none" normalizeH="0" baseline="0" dirty="0">
                          <a:ln>
                            <a:noFill/>
                          </a:ln>
                          <a:solidFill>
                            <a:schemeClr val="tx1"/>
                          </a:solidFill>
                          <a:effectLst/>
                          <a:latin typeface="Arial" charset="0"/>
                          <a:cs typeface="Arial" charset="0"/>
                        </a:rPr>
                        <a:t>.</a:t>
                      </a:r>
                      <a:endParaRPr kumimoji="0" lang="en-US" sz="3200" b="1"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1" i="0" u="none" strike="noStrike" cap="none" normalizeH="0" baseline="0" dirty="0">
                        <a:ln>
                          <a:noFill/>
                        </a:ln>
                        <a:solidFill>
                          <a:schemeClr val="tx1"/>
                        </a:solidFill>
                        <a:effectLst/>
                        <a:latin typeface="Arial" charset="0"/>
                        <a:cs typeface="Arial" charset="0"/>
                      </a:endParaRPr>
                    </a:p>
                  </a:txBody>
                  <a:tcPr marL="108016" marR="108016"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05711" name="Group 79"/>
          <p:cNvGraphicFramePr>
            <a:graphicFrameLocks noGrp="1"/>
          </p:cNvGraphicFramePr>
          <p:nvPr>
            <p:ph/>
          </p:nvPr>
        </p:nvGraphicFramePr>
        <p:xfrm>
          <a:off x="182907" y="-76200"/>
          <a:ext cx="10608575" cy="5175504"/>
        </p:xfrm>
        <a:graphic>
          <a:graphicData uri="http://schemas.openxmlformats.org/drawingml/2006/table">
            <a:tbl>
              <a:tblPr/>
              <a:tblGrid>
                <a:gridCol w="5304288">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485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US" sz="2400" b="1"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Ainsi Tu as envoyé Le Saint Esprit sur les apôtres le jour de la Pentecôte.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Il descendit sur eux  comme des langues de feu, elles se partageaient et Il s’en posa une sur chacun d’eux et tous furent remplis, de toute connaissance, de toute compréhension et de toute sagesse spirituelle, selon Ta vrai promesse.</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إذ أرسلتَ الروح القدس على الرُسُل يوم الخمسين</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وحلّ عليهم مثلَ ألسنة نار</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منقسمة على كل واحدٍ </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منهم</a:t>
                      </a:r>
                      <a:r>
                        <a:rPr kumimoji="0" lang="en-CA" sz="3200" b="0" i="0" u="none" strike="noStrike" cap="none" normalizeH="0" baseline="0" dirty="0">
                          <a:ln>
                            <a:noFill/>
                          </a:ln>
                          <a:solidFill>
                            <a:schemeClr val="tx1"/>
                          </a:solidFill>
                          <a:effectLst/>
                          <a:latin typeface="Arial" charset="0"/>
                          <a:cs typeface="Arial" charset="0"/>
                        </a:rPr>
                        <a:t>.</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وملأهم من كل معرفةٍ وكل فهم</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وكل حكمةٍ روحية كوعدِك الصادق</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1"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587233" name="Group 97"/>
          <p:cNvGraphicFramePr>
            <a:graphicFrameLocks noGrp="1"/>
          </p:cNvGraphicFramePr>
          <p:nvPr>
            <p:ph/>
          </p:nvPr>
        </p:nvGraphicFramePr>
        <p:xfrm>
          <a:off x="274360" y="152400"/>
          <a:ext cx="10608575" cy="5532120"/>
        </p:xfrm>
        <a:graphic>
          <a:graphicData uri="http://schemas.openxmlformats.org/drawingml/2006/table">
            <a:tbl>
              <a:tblPr/>
              <a:tblGrid>
                <a:gridCol w="5487194">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4648200">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fr-CA" sz="3000" b="0" i="0" u="sng" strike="noStrike" cap="none" normalizeH="0" baseline="0" dirty="0">
                          <a:ln>
                            <a:noFill/>
                          </a:ln>
                          <a:solidFill>
                            <a:srgbClr val="FF9933"/>
                          </a:solidFill>
                          <a:effectLst/>
                          <a:latin typeface="Arial" charset="0"/>
                          <a:cs typeface="Times New Roman" pitchFamily="18" charset="0"/>
                        </a:rPr>
                        <a:t>Prêtre:</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Ils parlèrent toutes les langues et prêchèrent Ton saint nom dans toutes les nations. Quant à Pierre et Paul, les deux apôtres, l’ombre de l’un guérissait les malades et les mouchoirs et les tabliers de l’autre éloignaient les maladies et chassaient les mauvais esprits.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r>
                        <a:rPr kumimoji="0" lang="ar-SA" sz="2400" b="0" i="0" u="none" strike="noStrike" cap="none" normalizeH="0" baseline="0" dirty="0">
                          <a:ln>
                            <a:noFill/>
                          </a:ln>
                          <a:solidFill>
                            <a:schemeClr val="tx1"/>
                          </a:solidFill>
                          <a:effectLst/>
                          <a:latin typeface="Arial" charset="0"/>
                          <a:cs typeface="Arial" charset="0"/>
                        </a:rPr>
                        <a:t>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وتكلموا بكل اللغات وبشروا باسمِكَ القدوس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جميع الأمم</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أما بطرس وبولس الرسولان فكان ظلُ أحدهما يَشفى الأمراض، وكانت مناديل </a:t>
                      </a:r>
                      <a:r>
                        <a:rPr kumimoji="0" lang="ar-SA" sz="2800" b="0" i="0" u="none" strike="noStrike" cap="none" normalizeH="0" baseline="0" dirty="0" err="1">
                          <a:ln>
                            <a:noFill/>
                          </a:ln>
                          <a:solidFill>
                            <a:schemeClr val="tx1"/>
                          </a:solidFill>
                          <a:effectLst/>
                          <a:latin typeface="Arial" charset="0"/>
                          <a:cs typeface="Arial" charset="0"/>
                        </a:rPr>
                        <a:t>وعصائب</a:t>
                      </a:r>
                      <a:r>
                        <a:rPr kumimoji="0" lang="ar-SA" sz="2800" b="0" i="0" u="none" strike="noStrike" cap="none" normalizeH="0" baseline="0" dirty="0">
                          <a:ln>
                            <a:noFill/>
                          </a:ln>
                          <a:solidFill>
                            <a:schemeClr val="tx1"/>
                          </a:solidFill>
                          <a:effectLst/>
                          <a:latin typeface="Arial" charset="0"/>
                          <a:cs typeface="Arial" charset="0"/>
                        </a:rPr>
                        <a:t> الآخر تـُذهب الأمراض، وتـُخرج الأرواح الشريرة</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2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512138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589235" name="Group 51"/>
          <p:cNvGraphicFramePr>
            <a:graphicFrameLocks noGrp="1"/>
          </p:cNvGraphicFramePr>
          <p:nvPr>
            <p:ph/>
          </p:nvPr>
        </p:nvGraphicFramePr>
        <p:xfrm>
          <a:off x="182907" y="152400"/>
          <a:ext cx="10700028" cy="6199632"/>
        </p:xfrm>
        <a:graphic>
          <a:graphicData uri="http://schemas.openxmlformats.org/drawingml/2006/table">
            <a:tbl>
              <a:tblPr/>
              <a:tblGrid>
                <a:gridCol w="5487194">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3581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400" b="0" i="0" u="none" strike="noStrike" cap="none" normalizeH="0" baseline="0" dirty="0">
                          <a:ln>
                            <a:noFill/>
                          </a:ln>
                          <a:solidFill>
                            <a:schemeClr val="tx1"/>
                          </a:solidFill>
                          <a:effectLst/>
                          <a:latin typeface="Arial" charset="0"/>
                          <a:cs typeface="Arial" charset="0"/>
                        </a:rPr>
                        <a:t>Et après avoir prêché l’évangile du royaume et enseigné aux nations, Ils versèrent leur sang pour Ton nom et reçurent la couronne apostolique et la couronne du martyr. Toi qui a accordé à Tes saints disciples et honorables apôtres la descente de Ton Esprit, Le Paraclet sur eux.  Il leur a donné le pouvoir d’accomplir des guérisons, des signes et des merveilles.  Ils nous ont prêché Son saint nom et nous ont ramené vers la vraie foi en la Sainte Trinité.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وبعدما كرزا بإنجيل الملكوت وعلما الأمم، سفكا دمهما من أجل اسمِكَ، ونالا إكليل </a:t>
                      </a:r>
                      <a:r>
                        <a:rPr kumimoji="0" lang="ar-SA" sz="3200" b="0" i="0" u="none" strike="noStrike" cap="none" normalizeH="0" baseline="0" dirty="0" err="1">
                          <a:ln>
                            <a:noFill/>
                          </a:ln>
                          <a:solidFill>
                            <a:schemeClr val="tx1"/>
                          </a:solidFill>
                          <a:effectLst/>
                          <a:latin typeface="Arial" charset="0"/>
                          <a:cs typeface="Arial" charset="0"/>
                        </a:rPr>
                        <a:t>الرَسولية</a:t>
                      </a:r>
                      <a:r>
                        <a:rPr kumimoji="0" lang="ar-EG" sz="3200" b="0" i="0" u="none" strike="noStrike" cap="none" normalizeH="0" baseline="0" dirty="0">
                          <a:ln>
                            <a:noFill/>
                          </a:ln>
                          <a:solidFill>
                            <a:schemeClr val="tx1"/>
                          </a:solidFill>
                          <a:effectLst/>
                          <a:latin typeface="Arial" charset="0"/>
                          <a:cs typeface="Arial" charset="0"/>
                        </a:rPr>
                        <a:t> </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وإكليل الشِهادة</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فيا من أنعَمَ على تلاميذِهِ القديسين ورُسـُلِهِ المُكرّمين بحُلول الروح المُعزّى عليهم، وأعطاهم السُلطان أن يصنعوا </a:t>
                      </a:r>
                      <a:r>
                        <a:rPr kumimoji="0" lang="ar-SA" sz="3200" b="0" i="0" u="none" strike="noStrike" cap="none" normalizeH="0" baseline="0" dirty="0" err="1">
                          <a:ln>
                            <a:noFill/>
                          </a:ln>
                          <a:solidFill>
                            <a:schemeClr val="tx1"/>
                          </a:solidFill>
                          <a:effectLst/>
                          <a:latin typeface="Arial" charset="0"/>
                          <a:cs typeface="Arial" charset="0"/>
                        </a:rPr>
                        <a:t>الأشفية</a:t>
                      </a:r>
                      <a:r>
                        <a:rPr kumimoji="0" lang="ar-SA" sz="3200" b="0" i="0" u="none" strike="noStrike" cap="none" normalizeH="0" baseline="0" dirty="0">
                          <a:ln>
                            <a:noFill/>
                          </a:ln>
                          <a:solidFill>
                            <a:schemeClr val="tx1"/>
                          </a:solidFill>
                          <a:effectLst/>
                          <a:latin typeface="Arial" charset="0"/>
                          <a:cs typeface="Arial" charset="0"/>
                        </a:rPr>
                        <a:t> والآيات والعجائب، وبشرونا باسمِهِ القدوس وردونا إلى الإيمان </a:t>
                      </a:r>
                      <a:r>
                        <a:rPr kumimoji="0" lang="ar-SA" sz="3200" b="0" i="0" u="none" strike="noStrike" cap="none" normalizeH="0" baseline="0" dirty="0" err="1">
                          <a:ln>
                            <a:noFill/>
                          </a:ln>
                          <a:solidFill>
                            <a:schemeClr val="tx1"/>
                          </a:solidFill>
                          <a:effectLst/>
                          <a:latin typeface="Arial" charset="0"/>
                          <a:cs typeface="Arial" charset="0"/>
                        </a:rPr>
                        <a:t>الحقيقى</a:t>
                      </a:r>
                      <a:r>
                        <a:rPr kumimoji="0" lang="ar-SA" sz="3200" b="0" i="0" u="none" strike="noStrike" cap="none" normalizeH="0" baseline="0" dirty="0">
                          <a:ln>
                            <a:noFill/>
                          </a:ln>
                          <a:solidFill>
                            <a:schemeClr val="tx1"/>
                          </a:solidFill>
                          <a:effectLst/>
                          <a:latin typeface="Arial" charset="0"/>
                          <a:cs typeface="Arial" charset="0"/>
                        </a:rPr>
                        <a:t> بالثالوث المقدس</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591345" name="Group 113"/>
          <p:cNvGraphicFramePr>
            <a:graphicFrameLocks noGrp="1"/>
          </p:cNvGraphicFramePr>
          <p:nvPr>
            <p:ph/>
          </p:nvPr>
        </p:nvGraphicFramePr>
        <p:xfrm>
          <a:off x="647472" y="263659"/>
          <a:ext cx="10025139" cy="5196840"/>
        </p:xfrm>
        <a:graphic>
          <a:graphicData uri="http://schemas.openxmlformats.org/drawingml/2006/table">
            <a:tbl>
              <a:tblPr/>
              <a:tblGrid>
                <a:gridCol w="5012570">
                  <a:extLst>
                    <a:ext uri="{9D8B030D-6E8A-4147-A177-3AD203B41FA5}">
                      <a16:colId xmlns:a16="http://schemas.microsoft.com/office/drawing/2014/main" val="20000"/>
                    </a:ext>
                  </a:extLst>
                </a:gridCol>
                <a:gridCol w="5012570">
                  <a:extLst>
                    <a:ext uri="{9D8B030D-6E8A-4147-A177-3AD203B41FA5}">
                      <a16:colId xmlns:a16="http://schemas.microsoft.com/office/drawing/2014/main" val="20001"/>
                    </a:ext>
                  </a:extLst>
                </a:gridCol>
              </a:tblGrid>
              <a:tr h="5181600">
                <a:tc>
                  <a:txBody>
                    <a:bodyPr/>
                    <a:lstStyle/>
                    <a:p>
                      <a:pPr marL="0" marR="0" lvl="0" indent="0" algn="just" defTabSz="914400" rtl="0" eaLnBrk="1" fontAlgn="base" latinLnBrk="0" hangingPunct="1">
                        <a:lnSpc>
                          <a:spcPct val="100000"/>
                        </a:lnSpc>
                        <a:spcBef>
                          <a:spcPct val="20000"/>
                        </a:spcBef>
                        <a:spcAft>
                          <a:spcPct val="1000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Nous Te louons, nous Te bénissons, nous Te glorifions et nous Te rendons grâce pour ces grands dons. Nous Te demandons, notre Maître, de nous accorder la rémission de nos péchés.  De purifier nos cœurs, nos âmes, nos corps et nos esprits, afin que d’un cœur net, nous osions  par faveur et sans crainte crier vers Ton Père saint </a:t>
                      </a:r>
                      <a:r>
                        <a:rPr kumimoji="0" lang="fr-CA" sz="2300" b="0" i="0" u="none" strike="noStrike" cap="none" normalizeH="0" baseline="0" dirty="0">
                          <a:ln>
                            <a:noFill/>
                          </a:ln>
                          <a:solidFill>
                            <a:schemeClr val="tx1"/>
                          </a:solidFill>
                          <a:effectLst/>
                          <a:latin typeface="Arial" charset="0"/>
                          <a:cs typeface="Arial" charset="0"/>
                        </a:rPr>
                        <a:t>qui est aux cieux en disant: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1000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نسبحُكَ ونبارككَ ونمجدُك ونشكركَ لأجل هذه النعم العظيمة</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ونسألكَ يا سيدنا أن تنعِم علينا بغفران خطايانا، وتطهّر قلوبَنا وأنفسَنا وأجسادَنا</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وأرواحَنا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بقلبٍ طاهر نجسُرَ بدالةٍ بغير خوفٍ أن نصرُخَ نحوَ أبيكَ القدوس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السموات ونقول</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10000"/>
                        </a:spcAft>
                        <a:buClrTx/>
                        <a:buSzTx/>
                        <a:buFontTx/>
                        <a:buNone/>
                        <a:tabLst/>
                      </a:pPr>
                      <a:endParaRPr kumimoji="0" lang="fr-CA" sz="23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591336" name="AutoShape 104">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dirty="0">
                <a:latin typeface="Arial" charset="0"/>
              </a:rPr>
              <a:t> </a:t>
            </a:r>
            <a:r>
              <a:rPr lang="en-US" sz="2400" b="1" dirty="0">
                <a:latin typeface="Arial" charset="0"/>
              </a:rPr>
              <a:t>Our Father…	</a:t>
            </a:r>
            <a:r>
              <a:rPr lang="ar-EG" sz="2400" b="1" dirty="0">
                <a:latin typeface="Arial" charset="0"/>
              </a:rPr>
              <a:t>ابانا الذى ...</a:t>
            </a:r>
            <a:r>
              <a:rPr lang="fr-CA" sz="2400" b="1" dirty="0">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18359" name="Group 119"/>
          <p:cNvGraphicFramePr>
            <a:graphicFrameLocks noGrp="1"/>
          </p:cNvGraphicFramePr>
          <p:nvPr>
            <p:ph/>
          </p:nvPr>
        </p:nvGraphicFramePr>
        <p:xfrm>
          <a:off x="301777" y="76200"/>
          <a:ext cx="10370835" cy="6400800"/>
        </p:xfrm>
        <a:graphic>
          <a:graphicData uri="http://schemas.openxmlformats.org/drawingml/2006/table">
            <a:tbl>
              <a:tblPr/>
              <a:tblGrid>
                <a:gridCol w="5185418">
                  <a:extLst>
                    <a:ext uri="{9D8B030D-6E8A-4147-A177-3AD203B41FA5}">
                      <a16:colId xmlns:a16="http://schemas.microsoft.com/office/drawing/2014/main" val="20000"/>
                    </a:ext>
                  </a:extLst>
                </a:gridCol>
                <a:gridCol w="5185418">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fr-FR" altLang="zh-CN"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810111" name="Rectangle 63"/>
          <p:cNvSpPr>
            <a:spLocks noChangeArrowheads="1"/>
          </p:cNvSpPr>
          <p:nvPr/>
        </p:nvSpPr>
        <p:spPr bwMode="auto">
          <a:xfrm>
            <a:off x="457267" y="1066800"/>
            <a:ext cx="6412706" cy="4666496"/>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للأب</a:t>
            </a:r>
            <a:r>
              <a:rPr lang="ar-EG" sz="4000" dirty="0">
                <a:solidFill>
                  <a:schemeClr val="tx2"/>
                </a:solidFill>
                <a:latin typeface="Times New Roman" pitchFamily="18" charset="0"/>
              </a:rPr>
              <a:t> </a:t>
            </a:r>
            <a:r>
              <a:rPr lang="ar-EG" sz="4000" dirty="0" err="1">
                <a:solidFill>
                  <a:schemeClr val="tx2"/>
                </a:solidFill>
                <a:latin typeface="Times New Roman" pitchFamily="18" charset="0"/>
                <a:cs typeface="Times New Roman" pitchFamily="18" charset="0"/>
              </a:rPr>
              <a:t>فى</a:t>
            </a:r>
            <a:r>
              <a:rPr lang="ar-EG" sz="4000" dirty="0">
                <a:solidFill>
                  <a:schemeClr val="tx2"/>
                </a:solidFill>
                <a:latin typeface="Times New Roman" pitchFamily="18" charset="0"/>
                <a:cs typeface="Times New Roman" pitchFamily="18" charset="0"/>
              </a:rPr>
              <a:t> أعياد السيدة العذراء</a:t>
            </a:r>
            <a:endParaRPr lang="fr-FR" sz="4000" dirty="0">
              <a:solidFill>
                <a:schemeClr val="tx2"/>
              </a:solidFill>
              <a:latin typeface="Times New Roman" pitchFamily="18" charset="0"/>
              <a:cs typeface="Times New Roman" pitchFamily="18" charset="0"/>
            </a:endParaRPr>
          </a:p>
          <a:p>
            <a:pPr algn="ctr">
              <a:spcBef>
                <a:spcPct val="0"/>
              </a:spcBef>
            </a:pPr>
            <a:r>
              <a:rPr lang="ar-EG" sz="4000" dirty="0">
                <a:solidFill>
                  <a:schemeClr val="tx2"/>
                </a:solidFill>
                <a:latin typeface="Times New Roman" pitchFamily="18" charset="0"/>
                <a:cs typeface="Times New Roman" pitchFamily="18" charset="0"/>
              </a:rPr>
              <a:t>والملائكة وجميع </a:t>
            </a:r>
            <a:r>
              <a:rPr lang="ar-EG" sz="4000" dirty="0" err="1">
                <a:solidFill>
                  <a:schemeClr val="tx2"/>
                </a:solidFill>
                <a:latin typeface="Times New Roman" pitchFamily="18" charset="0"/>
                <a:cs typeface="Times New Roman" pitchFamily="18" charset="0"/>
              </a:rPr>
              <a:t>السمائيين</a:t>
            </a:r>
            <a:r>
              <a:rPr lang="ar-EG" sz="4800" dirty="0">
                <a:solidFill>
                  <a:schemeClr val="tx2"/>
                </a:solidFill>
                <a:latin typeface="Times New Roman" pitchFamily="18" charset="0"/>
                <a:cs typeface="Times New Roman" pitchFamily="18" charset="0"/>
              </a:rPr>
              <a:t> </a:t>
            </a:r>
            <a:r>
              <a:rPr lang="ar-EG" sz="4000" b="1" dirty="0">
                <a:latin typeface="Arial" charset="0"/>
              </a:rPr>
              <a:t> </a:t>
            </a:r>
            <a:br>
              <a:rPr lang="ar-EG" sz="4000" b="1" dirty="0">
                <a:latin typeface="Arial" charset="0"/>
              </a:rPr>
            </a:br>
            <a:endParaRPr lang="fr-FR" sz="4000" b="1" dirty="0">
              <a:latin typeface="Arial" charset="0"/>
            </a:endParaRPr>
          </a:p>
          <a:p>
            <a:pPr algn="ctr">
              <a:spcBef>
                <a:spcPct val="0"/>
              </a:spcBef>
            </a:pPr>
            <a:r>
              <a:rPr lang="fr-CA" sz="3200" b="1" dirty="0">
                <a:latin typeface="Arial" charset="0"/>
              </a:rPr>
              <a:t>Oraison de la fraction pour les f</a:t>
            </a:r>
            <a:r>
              <a:rPr lang="en-US" sz="3200" b="1" dirty="0">
                <a:latin typeface="Arial" charset="0"/>
              </a:rPr>
              <a:t>ê</a:t>
            </a:r>
            <a:r>
              <a:rPr lang="fr-CA" sz="3200" b="1" dirty="0">
                <a:latin typeface="Arial" charset="0"/>
              </a:rPr>
              <a:t>tes la sainte vierge et des anges </a:t>
            </a:r>
            <a:endParaRPr lang="en-US" sz="3200" b="1" dirty="0">
              <a:latin typeface="Arial" charset="0"/>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7" name="Image 6" descr="1 (58).jpg"/>
          <p:cNvPicPr>
            <a:picLocks noChangeAspect="1"/>
          </p:cNvPicPr>
          <p:nvPr/>
        </p:nvPicPr>
        <p:blipFill>
          <a:blip r:embed="rId3" cstate="print"/>
          <a:srcRect b="5434"/>
          <a:stretch>
            <a:fillRect/>
          </a:stretch>
        </p:blipFill>
        <p:spPr>
          <a:xfrm>
            <a:off x="7545026" y="1124704"/>
            <a:ext cx="2781891" cy="4608592"/>
          </a:xfrm>
          <a:prstGeom prst="rect">
            <a:avLst/>
          </a:prstGeom>
        </p:spPr>
      </p:pic>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64394" name="Group 42"/>
          <p:cNvGraphicFramePr>
            <a:graphicFrameLocks noGrp="1"/>
          </p:cNvGraphicFramePr>
          <p:nvPr/>
        </p:nvGraphicFramePr>
        <p:xfrm>
          <a:off x="274360" y="303285"/>
          <a:ext cx="10517122" cy="5718048"/>
        </p:xfrm>
        <a:graphic>
          <a:graphicData uri="http://schemas.openxmlformats.org/drawingml/2006/table">
            <a:tbl>
              <a:tblPr/>
              <a:tblGrid>
                <a:gridCol w="5558529">
                  <a:extLst>
                    <a:ext uri="{9D8B030D-6E8A-4147-A177-3AD203B41FA5}">
                      <a16:colId xmlns:a16="http://schemas.microsoft.com/office/drawing/2014/main" val="20000"/>
                    </a:ext>
                  </a:extLst>
                </a:gridCol>
                <a:gridCol w="4958593">
                  <a:extLst>
                    <a:ext uri="{9D8B030D-6E8A-4147-A177-3AD203B41FA5}">
                      <a16:colId xmlns:a16="http://schemas.microsoft.com/office/drawing/2014/main" val="20001"/>
                    </a:ext>
                  </a:extLst>
                </a:gridCol>
              </a:tblGrid>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sng" strike="noStrike" cap="none" normalizeH="0" baseline="0" dirty="0">
                          <a:ln>
                            <a:noFill/>
                          </a:ln>
                          <a:solidFill>
                            <a:srgbClr val="FF9933"/>
                          </a:solidFill>
                          <a:effectLst/>
                          <a:latin typeface="Arial" charset="0"/>
                          <a:cs typeface="Times New Roman" pitchFamily="18" charset="0"/>
                        </a:rPr>
                        <a:t>Prêtre:</a:t>
                      </a:r>
                      <a:endParaRPr kumimoji="0" lang="ar-EG" sz="2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Voici présent avec nous aujourd’hui sur cet autel, Emmanuel, notre Seigneur, l’Agneau de Dieu qui enlève les péchés du monde entier. Celui qui est assis sur le trône de Sa gloire et devant qui sont debout touts les ordres célestes.  C’est Lui que les anges louent par voix de bénédiction, et que les archanges s’inclinent bien bas et se prosternent devant Lui.</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هوذا</a:t>
                      </a:r>
                      <a:r>
                        <a:rPr kumimoji="0" lang="ar-SA" sz="3200" b="0" i="0" u="none" strike="noStrike" cap="none" normalizeH="0" baseline="0" dirty="0">
                          <a:ln>
                            <a:noFill/>
                          </a:ln>
                          <a:solidFill>
                            <a:schemeClr val="tx1"/>
                          </a:solidFill>
                          <a:effectLst/>
                          <a:latin typeface="Arial" charset="0"/>
                          <a:cs typeface="Arial" charset="0"/>
                        </a:rPr>
                        <a:t> كائنٌ معنا على هذه المائدة اليوم </a:t>
                      </a:r>
                      <a:r>
                        <a:rPr kumimoji="0" lang="ar-SA" sz="3200" b="0" i="0" u="none" strike="noStrike" cap="none" normalizeH="0" baseline="0" dirty="0" err="1">
                          <a:ln>
                            <a:noFill/>
                          </a:ln>
                          <a:solidFill>
                            <a:schemeClr val="tx1"/>
                          </a:solidFill>
                          <a:effectLst/>
                          <a:latin typeface="Arial" charset="0"/>
                          <a:cs typeface="Arial" charset="0"/>
                        </a:rPr>
                        <a:t>عمانوئيل</a:t>
                      </a:r>
                      <a:r>
                        <a:rPr kumimoji="0" lang="ar-SA" sz="3200" b="0" i="0" u="none" strike="noStrike" cap="none" normalizeH="0" baseline="0" dirty="0">
                          <a:ln>
                            <a:noFill/>
                          </a:ln>
                          <a:solidFill>
                            <a:schemeClr val="tx1"/>
                          </a:solidFill>
                          <a:effectLst/>
                          <a:latin typeface="Arial" charset="0"/>
                          <a:cs typeface="Arial" charset="0"/>
                        </a:rPr>
                        <a:t> إلهنا حَمَلُ الله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يحمل خطية العالم كله</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الجالس على </a:t>
                      </a:r>
                      <a:r>
                        <a:rPr kumimoji="0" lang="ar-SA" sz="3200" b="0" i="0" u="none" strike="noStrike" cap="none" normalizeH="0" baseline="0" dirty="0" err="1">
                          <a:ln>
                            <a:noFill/>
                          </a:ln>
                          <a:solidFill>
                            <a:schemeClr val="tx1"/>
                          </a:solidFill>
                          <a:effectLst/>
                          <a:latin typeface="Arial" charset="0"/>
                          <a:cs typeface="Arial" charset="0"/>
                        </a:rPr>
                        <a:t>كرسى</a:t>
                      </a:r>
                      <a:r>
                        <a:rPr kumimoji="0" lang="ar-SA" sz="3200" b="0" i="0" u="none" strike="noStrike" cap="none" normalizeH="0" baseline="0" dirty="0">
                          <a:ln>
                            <a:noFill/>
                          </a:ln>
                          <a:solidFill>
                            <a:schemeClr val="tx1"/>
                          </a:solidFill>
                          <a:effectLst/>
                          <a:latin typeface="Arial" charset="0"/>
                          <a:cs typeface="Arial" charset="0"/>
                        </a:rPr>
                        <a:t> مَجده،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يقفُ أمامه جميع </a:t>
                      </a:r>
                      <a:r>
                        <a:rPr kumimoji="0" lang="ar-SA" sz="3200" b="0" i="0" u="none" strike="noStrike" cap="none" normalizeH="0" baseline="0" dirty="0" err="1">
                          <a:ln>
                            <a:noFill/>
                          </a:ln>
                          <a:solidFill>
                            <a:schemeClr val="tx1"/>
                          </a:solidFill>
                          <a:effectLst/>
                          <a:latin typeface="Arial" charset="0"/>
                          <a:cs typeface="Arial" charset="0"/>
                        </a:rPr>
                        <a:t>الطغمات</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السمائية</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تسبحهُ الملائكة بأصوات البركة، ويَخرُ ويَسجُدُ لهُ رؤساء الملائكة</a:t>
                      </a:r>
                      <a:r>
                        <a:rPr kumimoji="0" lang="en-CA" sz="32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a:ln>
                            <a:noFill/>
                          </a:ln>
                          <a:solidFill>
                            <a:schemeClr val="tx1"/>
                          </a:solidFill>
                          <a:effectLst/>
                          <a:latin typeface="Arial" charset="0"/>
                          <a:cs typeface="Arial" charset="0"/>
                        </a:rPr>
                        <a:t>.</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82906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365404" name="Group 28"/>
          <p:cNvGraphicFramePr>
            <a:graphicFrameLocks noGrp="1"/>
          </p:cNvGraphicFramePr>
          <p:nvPr/>
        </p:nvGraphicFramePr>
        <p:xfrm>
          <a:off x="274360" y="-76200"/>
          <a:ext cx="10517122" cy="6333744"/>
        </p:xfrm>
        <a:graphic>
          <a:graphicData uri="http://schemas.openxmlformats.org/drawingml/2006/table">
            <a:tbl>
              <a:tblPr/>
              <a:tblGrid>
                <a:gridCol w="5304288">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4684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ar-EG"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quatre êtres incorporels chantent la louange de </a:t>
                      </a:r>
                      <a:r>
                        <a:rPr kumimoji="0" lang="fr-CA" sz="2800" b="0" i="0" u="none" strike="noStrike" cap="none" normalizeH="0" baseline="0" dirty="0" err="1">
                          <a:ln>
                            <a:noFill/>
                          </a:ln>
                          <a:solidFill>
                            <a:schemeClr val="tx1"/>
                          </a:solidFill>
                          <a:effectLst/>
                          <a:latin typeface="Arial" charset="0"/>
                          <a:cs typeface="Arial" charset="0"/>
                        </a:rPr>
                        <a:t>Trisagion</a:t>
                      </a:r>
                      <a:r>
                        <a:rPr kumimoji="0" lang="fr-CA" sz="2800" b="0" i="0" u="none" strike="noStrike" cap="none" normalizeH="0" baseline="0" dirty="0">
                          <a:ln>
                            <a:noFill/>
                          </a:ln>
                          <a:solidFill>
                            <a:schemeClr val="tx1"/>
                          </a:solidFill>
                          <a:effectLst/>
                          <a:latin typeface="Arial" charset="0"/>
                          <a:cs typeface="Arial" charset="0"/>
                        </a:rPr>
                        <a:t>. Les vingt-quatre prêtres assis sur leurs sièges et vingt-quatre couronnes d’or sur leurs têtes, et vingt-quatre encensoirs d’or pleins d’encens qui est les prières des saints.  Ils se prosternent devant le vivant pour les siècles des siècles..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الأربعة </a:t>
                      </a:r>
                      <a:r>
                        <a:rPr kumimoji="0" lang="ar-SA" sz="3200" b="0" i="0" u="none" strike="noStrike" cap="none" normalizeH="0" baseline="0" dirty="0" err="1">
                          <a:ln>
                            <a:noFill/>
                          </a:ln>
                          <a:solidFill>
                            <a:schemeClr val="tx1"/>
                          </a:solidFill>
                          <a:effectLst/>
                          <a:latin typeface="Arial" charset="0"/>
                          <a:cs typeface="Arial" charset="0"/>
                        </a:rPr>
                        <a:t>ال</a:t>
                      </a:r>
                      <a:r>
                        <a:rPr kumimoji="0" lang="ar-EG" sz="3200" b="0" i="0" u="none" strike="noStrike" cap="none" normalizeH="0" baseline="0" dirty="0">
                          <a:ln>
                            <a:noFill/>
                          </a:ln>
                          <a:solidFill>
                            <a:schemeClr val="tx1"/>
                          </a:solidFill>
                          <a:effectLst/>
                          <a:latin typeface="Arial" charset="0"/>
                          <a:cs typeface="Arial" charset="0"/>
                        </a:rPr>
                        <a:t>كائنات</a:t>
                      </a:r>
                      <a:r>
                        <a:rPr kumimoji="0" lang="ar-SA" sz="3200" b="0" i="0" u="none" strike="noStrike" cap="none" normalizeH="0" baseline="0" dirty="0">
                          <a:ln>
                            <a:noFill/>
                          </a:ln>
                          <a:solidFill>
                            <a:schemeClr val="tx1"/>
                          </a:solidFill>
                          <a:effectLst/>
                          <a:latin typeface="Arial" charset="0"/>
                          <a:cs typeface="Arial" charset="0"/>
                        </a:rPr>
                        <a:t> غير المتجسدين يقولون </a:t>
                      </a:r>
                      <a:r>
                        <a:rPr kumimoji="0" lang="ar-SA" sz="3200" b="0" i="0" u="none" strike="noStrike" cap="none" normalizeH="0" baseline="0" dirty="0" err="1">
                          <a:ln>
                            <a:noFill/>
                          </a:ln>
                          <a:solidFill>
                            <a:schemeClr val="tx1"/>
                          </a:solidFill>
                          <a:effectLst/>
                          <a:latin typeface="Arial" charset="0"/>
                          <a:cs typeface="Arial" charset="0"/>
                        </a:rPr>
                        <a:t>تسبحة</a:t>
                      </a:r>
                      <a:r>
                        <a:rPr kumimoji="0" lang="ar-SA" sz="3200" b="0" i="0" u="none" strike="noStrike" cap="none" normalizeH="0" baseline="0" dirty="0">
                          <a:ln>
                            <a:noFill/>
                          </a:ln>
                          <a:solidFill>
                            <a:schemeClr val="tx1"/>
                          </a:solidFill>
                          <a:effectLst/>
                          <a:latin typeface="Arial" charset="0"/>
                          <a:cs typeface="Arial" charset="0"/>
                        </a:rPr>
                        <a:t> الثلاث </a:t>
                      </a:r>
                      <a:r>
                        <a:rPr kumimoji="0" lang="ar-SA" sz="3200" b="0" i="0" u="none" strike="noStrike" cap="none" normalizeH="0" baseline="0" dirty="0" err="1">
                          <a:ln>
                            <a:noFill/>
                          </a:ln>
                          <a:solidFill>
                            <a:schemeClr val="tx1"/>
                          </a:solidFill>
                          <a:effectLst/>
                          <a:latin typeface="Arial" charset="0"/>
                          <a:cs typeface="Arial" charset="0"/>
                        </a:rPr>
                        <a:t>التقديسات</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والأربعة والعشرون قِسيساً جُلوس على كراسيهم، وأربعة وعشرون إكليلَ ذهبٍ على رؤوسهم، وأربعة وعشرون </a:t>
                      </a:r>
                      <a:r>
                        <a:rPr kumimoji="0" lang="ar-SA" sz="3200" b="0" i="0" u="none" strike="noStrike" cap="none" normalizeH="0" baseline="0" dirty="0" err="1">
                          <a:ln>
                            <a:noFill/>
                          </a:ln>
                          <a:solidFill>
                            <a:schemeClr val="tx1"/>
                          </a:solidFill>
                          <a:effectLst/>
                          <a:latin typeface="Arial" charset="0"/>
                          <a:cs typeface="Arial" charset="0"/>
                        </a:rPr>
                        <a:t>جاماً</a:t>
                      </a:r>
                      <a:r>
                        <a:rPr kumimoji="0" lang="ar-SA" sz="3200" b="0" i="0" u="none" strike="noStrike" cap="none" normalizeH="0" baseline="0" dirty="0">
                          <a:ln>
                            <a:noFill/>
                          </a:ln>
                          <a:solidFill>
                            <a:schemeClr val="tx1"/>
                          </a:solidFill>
                          <a:effectLst/>
                          <a:latin typeface="Arial" charset="0"/>
                          <a:cs typeface="Arial" charset="0"/>
                        </a:rPr>
                        <a:t> من ذهبٍ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أيديهم مملوءة بخوراً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هو صلوات القديسين، ويسجُدونَ أمام </a:t>
                      </a:r>
                      <a:r>
                        <a:rPr kumimoji="0" lang="ar-SA" sz="3200" b="0" i="0" u="none" strike="noStrike" cap="none" normalizeH="0" baseline="0" dirty="0" err="1">
                          <a:ln>
                            <a:noFill/>
                          </a:ln>
                          <a:solidFill>
                            <a:schemeClr val="tx1"/>
                          </a:solidFill>
                          <a:effectLst/>
                          <a:latin typeface="Arial" charset="0"/>
                          <a:cs typeface="Arial" charset="0"/>
                        </a:rPr>
                        <a:t>الحىّ</a:t>
                      </a:r>
                      <a:r>
                        <a:rPr kumimoji="0" lang="ar-SA" sz="3200" b="0" i="0" u="none" strike="noStrike" cap="none" normalizeH="0" baseline="0" dirty="0">
                          <a:ln>
                            <a:noFill/>
                          </a:ln>
                          <a:solidFill>
                            <a:schemeClr val="tx1"/>
                          </a:solidFill>
                          <a:effectLst/>
                          <a:latin typeface="Arial" charset="0"/>
                          <a:cs typeface="Arial" charset="0"/>
                        </a:rPr>
                        <a:t> إلى أبد الآبدين</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26846" name="Group 30"/>
          <p:cNvGraphicFramePr>
            <a:graphicFrameLocks noGrp="1"/>
          </p:cNvGraphicFramePr>
          <p:nvPr>
            <p:ph/>
          </p:nvPr>
        </p:nvGraphicFramePr>
        <p:xfrm>
          <a:off x="528601" y="-27444"/>
          <a:ext cx="9798315" cy="6659182"/>
        </p:xfrm>
        <a:graphic>
          <a:graphicData uri="http://schemas.openxmlformats.org/drawingml/2006/table">
            <a:tbl>
              <a:tblPr/>
              <a:tblGrid>
                <a:gridCol w="5649982">
                  <a:extLst>
                    <a:ext uri="{9D8B030D-6E8A-4147-A177-3AD203B41FA5}">
                      <a16:colId xmlns:a16="http://schemas.microsoft.com/office/drawing/2014/main" val="20000"/>
                    </a:ext>
                  </a:extLst>
                </a:gridCol>
                <a:gridCol w="4148333">
                  <a:extLst>
                    <a:ext uri="{9D8B030D-6E8A-4147-A177-3AD203B41FA5}">
                      <a16:colId xmlns:a16="http://schemas.microsoft.com/office/drawing/2014/main" val="20001"/>
                    </a:ext>
                  </a:extLst>
                </a:gridCol>
              </a:tblGrid>
              <a:tr h="3876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Priez</a:t>
                      </a:r>
                      <a:r>
                        <a:rPr kumimoji="0" lang="en-US" sz="2800" b="0" i="0" u="none" strike="noStrike" cap="none" normalizeH="0" baseline="0" dirty="0">
                          <a:ln>
                            <a:noFill/>
                          </a:ln>
                          <a:solidFill>
                            <a:schemeClr val="tx1"/>
                          </a:solidFill>
                          <a:effectLst/>
                          <a:latin typeface="Arial" charset="0"/>
                          <a:cs typeface="Arial" charset="0"/>
                        </a:rPr>
                        <a:t> pour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grand </a:t>
                      </a:r>
                      <a:r>
                        <a:rPr kumimoji="0" lang="en-US" sz="2800" b="0" i="0" u="none" strike="noStrike" cap="none" normalizeH="0" baseline="0" dirty="0" err="1">
                          <a:ln>
                            <a:noFill/>
                          </a:ln>
                          <a:solidFill>
                            <a:schemeClr val="tx1"/>
                          </a:solidFill>
                          <a:effectLst/>
                          <a:latin typeface="Arial" charset="0"/>
                          <a:cs typeface="Arial" charset="0"/>
                        </a:rPr>
                        <a:t>prêtre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pape</a:t>
                      </a:r>
                      <a:r>
                        <a:rPr kumimoji="0" lang="en-US" sz="2800" b="0" i="0" u="none" strike="noStrike" cap="none" normalizeH="0" baseline="0" dirty="0">
                          <a:ln>
                            <a:noFill/>
                          </a:ln>
                          <a:solidFill>
                            <a:schemeClr val="tx1"/>
                          </a:solidFill>
                          <a:effectLst/>
                          <a:latin typeface="Arial" charset="0"/>
                          <a:cs typeface="Arial" charset="0"/>
                        </a:rPr>
                        <a:t> Abba  </a:t>
                      </a:r>
                      <a:r>
                        <a:rPr kumimoji="0" lang="en-US" sz="2800" b="0" i="0" u="none" strike="noStrike" cap="none" normalizeH="0" baseline="0" dirty="0" err="1">
                          <a:ln>
                            <a:noFill/>
                          </a:ln>
                          <a:solidFill>
                            <a:schemeClr val="tx1"/>
                          </a:solidFill>
                          <a:effectLst/>
                          <a:latin typeface="Arial" charset="0"/>
                          <a:cs typeface="Arial" charset="0"/>
                        </a:rPr>
                        <a:t>Shenouda</a:t>
                      </a:r>
                      <a:r>
                        <a:rPr kumimoji="0" lang="en-US" sz="2800" b="0" i="0" u="none" strike="noStrike" cap="none" normalizeH="0" baseline="0" dirty="0">
                          <a:ln>
                            <a:noFill/>
                          </a:ln>
                          <a:solidFill>
                            <a:schemeClr val="tx1"/>
                          </a:solidFill>
                          <a:effectLst/>
                          <a:latin typeface="Arial" charset="0"/>
                          <a:cs typeface="Arial" charset="0"/>
                        </a:rPr>
                        <a:t> III, </a:t>
                      </a:r>
                      <a:r>
                        <a:rPr kumimoji="0" lang="en-US" sz="2800" b="0" i="0" u="none" strike="noStrike" cap="none" normalizeH="0" baseline="0" dirty="0" err="1">
                          <a:ln>
                            <a:noFill/>
                          </a:ln>
                          <a:solidFill>
                            <a:schemeClr val="tx1"/>
                          </a:solidFill>
                          <a:effectLst/>
                          <a:latin typeface="Arial" charset="0"/>
                          <a:cs typeface="Arial" charset="0"/>
                        </a:rPr>
                        <a:t>pape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patriarche</a:t>
                      </a:r>
                      <a:r>
                        <a:rPr kumimoji="0" lang="en-US" sz="2800" b="0" i="0" u="none" strike="noStrike" cap="none" normalizeH="0" baseline="0" dirty="0">
                          <a:ln>
                            <a:noFill/>
                          </a:ln>
                          <a:solidFill>
                            <a:schemeClr val="tx1"/>
                          </a:solidFill>
                          <a:effectLst/>
                          <a:latin typeface="Arial" charset="0"/>
                          <a:cs typeface="Arial" charset="0"/>
                        </a:rPr>
                        <a:t> et </a:t>
                      </a:r>
                      <a:r>
                        <a:rPr kumimoji="0" lang="en-US" sz="2800" b="0" i="0" u="none" strike="noStrike" cap="none" normalizeH="0" baseline="0" dirty="0" err="1">
                          <a:ln>
                            <a:noFill/>
                          </a:ln>
                          <a:solidFill>
                            <a:schemeClr val="tx1"/>
                          </a:solidFill>
                          <a:effectLst/>
                          <a:latin typeface="Arial" charset="0"/>
                          <a:cs typeface="Arial" charset="0"/>
                        </a:rPr>
                        <a:t>archevêque</a:t>
                      </a:r>
                      <a:r>
                        <a:rPr kumimoji="0" lang="en-US" sz="2800" b="0" i="0" u="none" strike="noStrike" cap="none" normalizeH="0" baseline="0" dirty="0">
                          <a:ln>
                            <a:noFill/>
                          </a:ln>
                          <a:solidFill>
                            <a:schemeClr val="tx1"/>
                          </a:solidFill>
                          <a:effectLst/>
                          <a:latin typeface="Arial" charset="0"/>
                          <a:cs typeface="Arial" charset="0"/>
                        </a:rPr>
                        <a:t> de la </a:t>
                      </a:r>
                      <a:r>
                        <a:rPr kumimoji="0" lang="en-US" sz="2800" b="0" i="0" u="none" strike="noStrike" cap="none" normalizeH="0" baseline="0" dirty="0" err="1">
                          <a:ln>
                            <a:noFill/>
                          </a:ln>
                          <a:solidFill>
                            <a:schemeClr val="tx1"/>
                          </a:solidFill>
                          <a:effectLst/>
                          <a:latin typeface="Arial" charset="0"/>
                          <a:cs typeface="Arial" charset="0"/>
                        </a:rPr>
                        <a:t>grande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ville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d’Alexandrie</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et ses frères </a:t>
                      </a:r>
                      <a:r>
                        <a:rPr kumimoji="0" lang="fr-CA" sz="2800" b="0" i="0" u="none" strike="noStrike" cap="none" normalizeH="0" baseline="0" dirty="0" err="1">
                          <a:ln>
                            <a:noFill/>
                          </a:ln>
                          <a:solidFill>
                            <a:schemeClr val="tx1"/>
                          </a:solidFill>
                          <a:effectLst/>
                          <a:latin typeface="Arial" charset="0"/>
                          <a:cs typeface="Arial" charset="0"/>
                        </a:rPr>
                        <a:t>spirituels,le</a:t>
                      </a:r>
                      <a:r>
                        <a:rPr kumimoji="0" lang="fr-CA" sz="2800" b="0" i="0" u="none" strike="noStrike" cap="none" normalizeH="0" baseline="0" dirty="0">
                          <a:ln>
                            <a:noFill/>
                          </a:ln>
                          <a:solidFill>
                            <a:schemeClr val="tx1"/>
                          </a:solidFill>
                          <a:effectLst/>
                          <a:latin typeface="Arial" charset="0"/>
                          <a:cs typeface="Arial" charset="0"/>
                        </a:rPr>
                        <a:t> patriarche d’Antioche Mar </a:t>
                      </a:r>
                      <a:r>
                        <a:rPr kumimoji="0" lang="fr-CA" sz="2800" b="0" i="0" u="none" strike="noStrike" cap="none" normalizeH="0" baseline="0" dirty="0" err="1">
                          <a:ln>
                            <a:noFill/>
                          </a:ln>
                          <a:solidFill>
                            <a:schemeClr val="tx1"/>
                          </a:solidFill>
                          <a:effectLst/>
                          <a:latin typeface="Arial" charset="0"/>
                          <a:cs typeface="Arial" charset="0"/>
                        </a:rPr>
                        <a:t>Agnatius</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Zakka</a:t>
                      </a:r>
                      <a:r>
                        <a:rPr kumimoji="0" lang="fr-CA" sz="2800" b="0" i="0" u="none" strike="noStrike" cap="none" normalizeH="0" baseline="0" dirty="0">
                          <a:ln>
                            <a:noFill/>
                          </a:ln>
                          <a:solidFill>
                            <a:schemeClr val="tx1"/>
                          </a:solidFill>
                          <a:effectLst/>
                          <a:latin typeface="Arial" charset="0"/>
                          <a:cs typeface="Arial" charset="0"/>
                        </a:rPr>
                        <a:t> et le patriarche d’</a:t>
                      </a:r>
                      <a:r>
                        <a:rPr kumimoji="0" lang="fr-CA" sz="2800" b="0" i="0" u="none" strike="noStrike" cap="none" normalizeH="0" baseline="0" dirty="0" err="1">
                          <a:ln>
                            <a:noFill/>
                          </a:ln>
                          <a:solidFill>
                            <a:schemeClr val="tx1"/>
                          </a:solidFill>
                          <a:effectLst/>
                          <a:latin typeface="Arial" charset="0"/>
                          <a:cs typeface="Arial" charset="0"/>
                        </a:rPr>
                        <a:t>Eretrie</a:t>
                      </a:r>
                      <a:r>
                        <a:rPr kumimoji="0" lang="fr-CA" sz="2800" b="0" i="0" u="none" strike="noStrike" cap="none" normalizeH="0" baseline="0" dirty="0">
                          <a:ln>
                            <a:noFill/>
                          </a:ln>
                          <a:solidFill>
                            <a:schemeClr val="tx1"/>
                          </a:solidFill>
                          <a:effectLst/>
                          <a:latin typeface="Arial" charset="0"/>
                          <a:cs typeface="Arial" charset="0"/>
                        </a:rPr>
                        <a:t> Abouna </a:t>
                      </a:r>
                      <a:r>
                        <a:rPr kumimoji="0" lang="fr-CA" sz="2800" b="0" i="0" u="none" strike="noStrike" cap="none" normalizeH="0" baseline="0" dirty="0" err="1">
                          <a:ln>
                            <a:noFill/>
                          </a:ln>
                          <a:solidFill>
                            <a:schemeClr val="tx1"/>
                          </a:solidFill>
                          <a:effectLst/>
                          <a:latin typeface="Arial" charset="0"/>
                          <a:cs typeface="Arial" charset="0"/>
                        </a:rPr>
                        <a:t>Antonious</a:t>
                      </a:r>
                      <a:r>
                        <a:rPr kumimoji="0" lang="en-US" sz="2800" b="0" i="0" u="none" strike="noStrike" cap="none" normalizeH="0" baseline="0" dirty="0">
                          <a:ln>
                            <a:noFill/>
                          </a:ln>
                          <a:solidFill>
                            <a:schemeClr val="tx1"/>
                          </a:solidFill>
                          <a:effectLst/>
                          <a:latin typeface="Arial" charset="0"/>
                          <a:cs typeface="Arial" charset="0"/>
                        </a:rPr>
                        <a:t>  et pour </a:t>
                      </a:r>
                      <a:r>
                        <a:rPr kumimoji="0" lang="en-US" sz="2800" b="0" i="0" u="none" strike="noStrike" cap="none" normalizeH="0" baseline="0" dirty="0" err="1">
                          <a:ln>
                            <a:noFill/>
                          </a:ln>
                          <a:solidFill>
                            <a:schemeClr val="tx1"/>
                          </a:solidFill>
                          <a:effectLst/>
                          <a:latin typeface="Arial" charset="0"/>
                          <a:cs typeface="Arial" charset="0"/>
                        </a:rPr>
                        <a:t>tous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nos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évêques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orthodoxes</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صلوا من أجل رئيس كهنتنا البابا أنبا </a:t>
                      </a:r>
                      <a:r>
                        <a:rPr kumimoji="0" lang="ar-EG" sz="2800" b="0" i="0" u="none" strike="noStrike" cap="none" normalizeH="0" baseline="0" dirty="0">
                          <a:ln>
                            <a:noFill/>
                          </a:ln>
                          <a:solidFill>
                            <a:schemeClr val="tx1"/>
                          </a:solidFill>
                          <a:effectLst/>
                          <a:latin typeface="Arial" charset="0"/>
                          <a:cs typeface="Arial" pitchFamily="34" charset="0"/>
                        </a:rPr>
                        <a:t>شنوده الثالث</a:t>
                      </a:r>
                      <a:r>
                        <a:rPr kumimoji="0" lang="ar-SA" sz="2800" b="0" i="0" u="none" strike="noStrike" cap="none" normalizeH="0" baseline="0" dirty="0">
                          <a:ln>
                            <a:noFill/>
                          </a:ln>
                          <a:solidFill>
                            <a:schemeClr val="tx1"/>
                          </a:solidFill>
                          <a:effectLst/>
                          <a:latin typeface="Arial" charset="0"/>
                          <a:cs typeface="Arial" pitchFamily="34" charset="0"/>
                        </a:rPr>
                        <a:t> بابا وبطريرك ورَئيس أساقفة المدينة العظمى الاسكندَرية </a:t>
                      </a:r>
                      <a:r>
                        <a:rPr kumimoji="0" lang="ar-EG" sz="2800" b="0" i="0" u="none" strike="noStrike" cap="none" normalizeH="0" baseline="0" dirty="0">
                          <a:ln>
                            <a:noFill/>
                          </a:ln>
                          <a:solidFill>
                            <a:schemeClr val="tx1"/>
                          </a:solidFill>
                          <a:effectLst/>
                          <a:latin typeface="Arial" charset="0"/>
                          <a:cs typeface="Arial" charset="0"/>
                        </a:rPr>
                        <a:t>و اخويه الروحيين بطريرك أنطاكية ما أغنطيوس زكا و بطريرك ارتريا  أبونا أنطونيوس</a:t>
                      </a:r>
                      <a:r>
                        <a:rPr kumimoji="0" lang="ar-EG" sz="2800" b="0" i="0" u="none" strike="noStrike" cap="none" normalizeH="0" baseline="0" dirty="0">
                          <a:ln>
                            <a:noFill/>
                          </a:ln>
                          <a:solidFill>
                            <a:schemeClr val="tx1"/>
                          </a:solidFill>
                          <a:effectLst/>
                          <a:latin typeface="Arial" charset="0"/>
                          <a:cs typeface="Arial" pitchFamily="34" charset="0"/>
                        </a:rPr>
                        <a:t> </a:t>
                      </a:r>
                      <a:r>
                        <a:rPr kumimoji="0" lang="ar-SA" sz="2800" b="0" i="0" u="none" strike="noStrike" cap="none" normalizeH="0" baseline="0" dirty="0">
                          <a:ln>
                            <a:noFill/>
                          </a:ln>
                          <a:solidFill>
                            <a:schemeClr val="tx1"/>
                          </a:solidFill>
                          <a:effectLst/>
                          <a:latin typeface="Arial" charset="0"/>
                          <a:cs typeface="Arial" pitchFamily="34" charset="0"/>
                        </a:rPr>
                        <a:t>وسائر أساقفتنا الأرثوذكسيين.</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39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l’Assemblée :</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aie pitié.</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200" b="0" i="0" u="none" strike="noStrike" cap="none" normalizeH="0" baseline="0" dirty="0">
                          <a:ln>
                            <a:noFill/>
                          </a:ln>
                          <a:solidFill>
                            <a:schemeClr val="tx1"/>
                          </a:solidFill>
                          <a:effectLst/>
                          <a:latin typeface="Arial" charset="0"/>
                          <a:cs typeface="Arial" pitchFamily="34" charset="0"/>
                        </a:rPr>
                        <a:t>يا ربُ ارحم</a:t>
                      </a:r>
                      <a:r>
                        <a:rPr kumimoji="0" lang="ar-EG" sz="2200" b="0" i="0" u="none" strike="noStrike" cap="none" normalizeH="0" baseline="0" dirty="0">
                          <a:ln>
                            <a:noFill/>
                          </a:ln>
                          <a:solidFill>
                            <a:schemeClr val="tx1"/>
                          </a:solidFill>
                          <a:effectLst/>
                          <a:latin typeface="Arial" charset="0"/>
                          <a:cs typeface="Arial" pitchFamily="34" charset="0"/>
                        </a:rPr>
                        <a:t>.</a:t>
                      </a:r>
                      <a:endParaRPr kumimoji="0" lang="en-CA" sz="2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66432" name="Group 32"/>
          <p:cNvGraphicFramePr>
            <a:graphicFrameLocks noGrp="1"/>
          </p:cNvGraphicFramePr>
          <p:nvPr/>
        </p:nvGraphicFramePr>
        <p:xfrm>
          <a:off x="365813" y="358149"/>
          <a:ext cx="10517122" cy="5663184"/>
        </p:xfrm>
        <a:graphic>
          <a:graphicData uri="http://schemas.openxmlformats.org/drawingml/2006/table">
            <a:tbl>
              <a:tblPr/>
              <a:tblGrid>
                <a:gridCol w="5395741">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468471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les cent quarante quatre mille vierges non souillées louent Le Seigneur en disant: “Saint, saint, saint.  Amen.  Alléluia”.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Au nom du Père, du Fils et du Saint Esprit un seul Dieu, amen.  </a:t>
                      </a:r>
                      <a:r>
                        <a:rPr kumimoji="0" lang="en-US" sz="3200" b="0" i="0" u="none" strike="noStrike" cap="none" normalizeH="0" baseline="0" dirty="0" err="1">
                          <a:ln>
                            <a:noFill/>
                          </a:ln>
                          <a:solidFill>
                            <a:schemeClr val="tx1"/>
                          </a:solidFill>
                          <a:effectLst/>
                          <a:latin typeface="Arial" charset="0"/>
                          <a:cs typeface="Arial" charset="0"/>
                        </a:rPr>
                        <a:t>Alléluia</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والمائة وأربعة وأربعون ألفاً </a:t>
                      </a:r>
                      <a:r>
                        <a:rPr kumimoji="0" lang="ar-SA" sz="4000" b="0" i="0" u="none" strike="noStrike" cap="none" normalizeH="0" baseline="0" dirty="0" err="1">
                          <a:ln>
                            <a:noFill/>
                          </a:ln>
                          <a:solidFill>
                            <a:schemeClr val="tx1"/>
                          </a:solidFill>
                          <a:effectLst/>
                          <a:latin typeface="Arial" charset="0"/>
                          <a:cs typeface="Arial" charset="0"/>
                        </a:rPr>
                        <a:t>البتوليون</a:t>
                      </a:r>
                      <a:r>
                        <a:rPr kumimoji="0" lang="ar-SA" sz="4000" b="0" i="0" u="none" strike="noStrike" cap="none" normalizeH="0" baseline="0" dirty="0">
                          <a:ln>
                            <a:noFill/>
                          </a:ln>
                          <a:solidFill>
                            <a:schemeClr val="tx1"/>
                          </a:solidFill>
                          <a:effectLst/>
                          <a:latin typeface="Arial" charset="0"/>
                          <a:cs typeface="Arial" charset="0"/>
                        </a:rPr>
                        <a:t> غير </a:t>
                      </a:r>
                      <a:r>
                        <a:rPr kumimoji="0" lang="ar-SA" sz="4000" b="0" i="0" u="none" strike="noStrike" cap="none" normalizeH="0" baseline="0" dirty="0" err="1">
                          <a:ln>
                            <a:noFill/>
                          </a:ln>
                          <a:solidFill>
                            <a:schemeClr val="tx1"/>
                          </a:solidFill>
                          <a:effectLst/>
                          <a:latin typeface="Arial" charset="0"/>
                          <a:cs typeface="Arial" charset="0"/>
                        </a:rPr>
                        <a:t>الدنسين</a:t>
                      </a:r>
                      <a:r>
                        <a:rPr kumimoji="0" lang="ar-SA" sz="4000" b="0" i="0" u="none" strike="noStrike" cap="none" normalizeH="0" baseline="0" dirty="0">
                          <a:ln>
                            <a:noFill/>
                          </a:ln>
                          <a:solidFill>
                            <a:schemeClr val="tx1"/>
                          </a:solidFill>
                          <a:effectLst/>
                          <a:latin typeface="Arial" charset="0"/>
                          <a:cs typeface="Arial" charset="0"/>
                        </a:rPr>
                        <a:t> يُسبحونَ الربَ قائلين: قدوس قدوس قدوس آمين </a:t>
                      </a:r>
                      <a:r>
                        <a:rPr kumimoji="0" lang="ar-SA" sz="4000" b="0" i="0" u="none" strike="noStrike" cap="none" normalizeH="0" baseline="0" dirty="0" err="1">
                          <a:ln>
                            <a:noFill/>
                          </a:ln>
                          <a:solidFill>
                            <a:schemeClr val="tx1"/>
                          </a:solidFill>
                          <a:effectLst/>
                          <a:latin typeface="Arial" charset="0"/>
                          <a:cs typeface="Arial" charset="0"/>
                        </a:rPr>
                        <a:t>الليلويا</a:t>
                      </a:r>
                      <a:r>
                        <a:rPr kumimoji="0" lang="ar-EG" sz="4000" b="0" i="0" u="none" strike="noStrike" cap="none" normalizeH="0" baseline="0" dirty="0">
                          <a:ln>
                            <a:noFill/>
                          </a:ln>
                          <a:solidFill>
                            <a:schemeClr val="tx1"/>
                          </a:solidFill>
                          <a:effectLst/>
                          <a:latin typeface="Arial" charset="0"/>
                          <a:cs typeface="Arial" charset="0"/>
                        </a:rPr>
                        <a:t>. </a:t>
                      </a:r>
                      <a:r>
                        <a:rPr kumimoji="0" lang="en-CA" sz="4000" b="0" i="0" u="none" strike="noStrike" cap="none" normalizeH="0" baseline="0" dirty="0">
                          <a:ln>
                            <a:noFill/>
                          </a:ln>
                          <a:solidFill>
                            <a:schemeClr val="tx1"/>
                          </a:solidFill>
                          <a:effectLst/>
                          <a:latin typeface="Arial" charset="0"/>
                          <a:cs typeface="Arial" charset="0"/>
                        </a:rPr>
                        <a:t> </a:t>
                      </a:r>
                      <a:r>
                        <a:rPr kumimoji="0" lang="ar-SA" sz="4000" b="0" i="0" u="none" strike="noStrike" cap="none" normalizeH="0" baseline="0" dirty="0">
                          <a:ln>
                            <a:noFill/>
                          </a:ln>
                          <a:solidFill>
                            <a:schemeClr val="tx1"/>
                          </a:solidFill>
                          <a:effectLst/>
                          <a:latin typeface="Arial" charset="0"/>
                          <a:cs typeface="Arial" charset="0"/>
                        </a:rPr>
                        <a:t>باسم </a:t>
                      </a:r>
                      <a:r>
                        <a:rPr kumimoji="0" lang="ar-SA" sz="4000" b="0" i="0" u="none" strike="noStrike" cap="none" normalizeH="0" baseline="0" dirty="0" err="1">
                          <a:ln>
                            <a:noFill/>
                          </a:ln>
                          <a:solidFill>
                            <a:schemeClr val="tx1"/>
                          </a:solidFill>
                          <a:effectLst/>
                          <a:latin typeface="Arial" charset="0"/>
                          <a:cs typeface="Arial" charset="0"/>
                        </a:rPr>
                        <a:t>الآب</a:t>
                      </a:r>
                      <a:r>
                        <a:rPr kumimoji="0" lang="ar-SA" sz="4000" b="0" i="0" u="none" strike="noStrike" cap="none" normalizeH="0" baseline="0" dirty="0">
                          <a:ln>
                            <a:noFill/>
                          </a:ln>
                          <a:solidFill>
                            <a:schemeClr val="tx1"/>
                          </a:solidFill>
                          <a:effectLst/>
                          <a:latin typeface="Arial" charset="0"/>
                          <a:cs typeface="Arial" charset="0"/>
                        </a:rPr>
                        <a:t> </a:t>
                      </a:r>
                      <a:r>
                        <a:rPr kumimoji="0" lang="ar-SA" sz="4000" b="0" i="0" u="none" strike="noStrike" cap="none" normalizeH="0" baseline="0" dirty="0" err="1">
                          <a:ln>
                            <a:noFill/>
                          </a:ln>
                          <a:solidFill>
                            <a:schemeClr val="tx1"/>
                          </a:solidFill>
                          <a:effectLst/>
                          <a:latin typeface="Arial" charset="0"/>
                          <a:cs typeface="Arial" charset="0"/>
                        </a:rPr>
                        <a:t>والإبن</a:t>
                      </a:r>
                      <a:r>
                        <a:rPr kumimoji="0" lang="ar-SA" sz="4000" b="0" i="0" u="none" strike="noStrike" cap="none" normalizeH="0" baseline="0" dirty="0">
                          <a:ln>
                            <a:noFill/>
                          </a:ln>
                          <a:solidFill>
                            <a:schemeClr val="tx1"/>
                          </a:solidFill>
                          <a:effectLst/>
                          <a:latin typeface="Arial" charset="0"/>
                          <a:cs typeface="Arial" charset="0"/>
                        </a:rPr>
                        <a:t> والروح القدس الإله الواحد آمين </a:t>
                      </a:r>
                      <a:r>
                        <a:rPr kumimoji="0" lang="ar-SA" sz="4000" b="0" i="0" u="none" strike="noStrike" cap="none" normalizeH="0" baseline="0" dirty="0" err="1">
                          <a:ln>
                            <a:noFill/>
                          </a:ln>
                          <a:solidFill>
                            <a:schemeClr val="tx1"/>
                          </a:solidFill>
                          <a:effectLst/>
                          <a:latin typeface="Arial" charset="0"/>
                          <a:cs typeface="Arial" charset="0"/>
                        </a:rPr>
                        <a:t>الليلويا</a:t>
                      </a:r>
                      <a:r>
                        <a:rPr kumimoji="0" lang="en-CA" sz="4000" b="0" i="0" u="none" strike="noStrike" cap="none" normalizeH="0" baseline="0" dirty="0">
                          <a:ln>
                            <a:noFill/>
                          </a:ln>
                          <a:solidFill>
                            <a:schemeClr val="tx1"/>
                          </a:solidFill>
                          <a:effectLst/>
                          <a:latin typeface="Arial" charset="0"/>
                          <a:cs typeface="Arial" charset="0"/>
                        </a:rPr>
                        <a:t>.</a:t>
                      </a:r>
                      <a:r>
                        <a:rPr kumimoji="0" lang="en-US" sz="40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67453" name="Group 29"/>
          <p:cNvGraphicFramePr>
            <a:graphicFrameLocks noGrp="1"/>
          </p:cNvGraphicFramePr>
          <p:nvPr/>
        </p:nvGraphicFramePr>
        <p:xfrm>
          <a:off x="182907" y="152400"/>
          <a:ext cx="10608575" cy="5785104"/>
        </p:xfrm>
        <a:graphic>
          <a:graphicData uri="http://schemas.openxmlformats.org/drawingml/2006/table">
            <a:tbl>
              <a:tblPr/>
              <a:tblGrid>
                <a:gridCol w="5487194">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nous aussi nous adorons la Trinité toute sainte et nous la glorifions en disant: “Saint est Dieu Le Père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Amen. Alléluia. Saint est Son Fils unique Jésus Christ, notre Seigneur.  Amen. Alléluia.  Saint est Le Saint Esprit Le Paraclet, Amen. Alléluia”.</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ونحنُ أيضاً نسجُدُ للثالوث الأقدس ونسبحَهُ قائلين: قدوس الله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ضابط الكل آمين </a:t>
                      </a:r>
                      <a:r>
                        <a:rPr kumimoji="0" lang="ar-SA" sz="3600" b="0" i="0" u="none" strike="noStrike" cap="none" normalizeH="0" baseline="0" dirty="0" err="1">
                          <a:ln>
                            <a:noFill/>
                          </a:ln>
                          <a:solidFill>
                            <a:schemeClr val="tx1"/>
                          </a:solidFill>
                          <a:effectLst/>
                          <a:latin typeface="Arial" charset="0"/>
                          <a:cs typeface="Arial" charset="0"/>
                        </a:rPr>
                        <a:t>الليلويا</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قدوس ابنهُ الوحيد</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يسوع المسيح ربنا آمين </a:t>
                      </a:r>
                      <a:r>
                        <a:rPr kumimoji="0" lang="ar-SA" sz="3600" b="0" i="0" u="none" strike="noStrike" cap="none" normalizeH="0" baseline="0" dirty="0" err="1">
                          <a:ln>
                            <a:noFill/>
                          </a:ln>
                          <a:solidFill>
                            <a:schemeClr val="tx1"/>
                          </a:solidFill>
                          <a:effectLst/>
                          <a:latin typeface="Arial" charset="0"/>
                          <a:cs typeface="Arial" charset="0"/>
                        </a:rPr>
                        <a:t>الليلويا</a:t>
                      </a:r>
                      <a:r>
                        <a:rPr kumimoji="0" lang="ar-EG" sz="3600" b="0" i="0" u="none" strike="noStrike" cap="none" normalizeH="0" baseline="0" dirty="0">
                          <a:ln>
                            <a:noFill/>
                          </a:ln>
                          <a:solidFill>
                            <a:schemeClr val="tx1"/>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قدوس الروح القدس </a:t>
                      </a:r>
                      <a:r>
                        <a:rPr kumimoji="0" lang="ar-SA" sz="3600" b="0" i="0" u="none" strike="noStrike" cap="none" normalizeH="0" baseline="0" dirty="0" err="1">
                          <a:ln>
                            <a:noFill/>
                          </a:ln>
                          <a:solidFill>
                            <a:schemeClr val="tx1"/>
                          </a:solidFill>
                          <a:effectLst/>
                          <a:latin typeface="Arial" charset="0"/>
                          <a:cs typeface="Arial" charset="0"/>
                        </a:rPr>
                        <a:t>الباراقليط</a:t>
                      </a:r>
                      <a:r>
                        <a:rPr kumimoji="0" lang="ar-SA" sz="3600" b="0" i="0" u="none" strike="noStrike" cap="none" normalizeH="0" baseline="0" dirty="0">
                          <a:ln>
                            <a:noFill/>
                          </a:ln>
                          <a:solidFill>
                            <a:schemeClr val="tx1"/>
                          </a:solidFill>
                          <a:effectLst/>
                          <a:latin typeface="Arial" charset="0"/>
                          <a:cs typeface="Arial" charset="0"/>
                        </a:rPr>
                        <a:t> آمين </a:t>
                      </a:r>
                      <a:r>
                        <a:rPr kumimoji="0" lang="ar-SA" sz="3600" b="0" i="0" u="none" strike="noStrike" cap="none" normalizeH="0" baseline="0" dirty="0" err="1">
                          <a:ln>
                            <a:noFill/>
                          </a:ln>
                          <a:solidFill>
                            <a:schemeClr val="tx1"/>
                          </a:solidFill>
                          <a:effectLst/>
                          <a:latin typeface="Arial" charset="0"/>
                          <a:cs typeface="Arial" charset="0"/>
                        </a:rPr>
                        <a:t>الليلويا</a:t>
                      </a:r>
                      <a:r>
                        <a:rPr kumimoji="0" lang="ar-EG"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68474" name="Group 26"/>
          <p:cNvGraphicFramePr>
            <a:graphicFrameLocks noGrp="1"/>
          </p:cNvGraphicFramePr>
          <p:nvPr/>
        </p:nvGraphicFramePr>
        <p:xfrm>
          <a:off x="182907" y="152400"/>
          <a:ext cx="10608575" cy="5931408"/>
        </p:xfrm>
        <a:graphic>
          <a:graphicData uri="http://schemas.openxmlformats.org/drawingml/2006/table">
            <a:tbl>
              <a:tblPr/>
              <a:tblGrid>
                <a:gridCol w="4958593">
                  <a:extLst>
                    <a:ext uri="{9D8B030D-6E8A-4147-A177-3AD203B41FA5}">
                      <a16:colId xmlns:a16="http://schemas.microsoft.com/office/drawing/2014/main" val="20000"/>
                    </a:ext>
                  </a:extLst>
                </a:gridCol>
                <a:gridCol w="5649982">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33"/>
                          </a:solidFill>
                          <a:effectLst/>
                          <a:latin typeface="Arial" charset="0"/>
                          <a:cs typeface="Times New Roman" pitchFamily="18" charset="0"/>
                        </a:rPr>
                        <a:t>Prêtre:</a:t>
                      </a:r>
                      <a:endParaRPr kumimoji="0" lang="ar-EG"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Elle est sainte et pleine de gloire la </a:t>
                      </a:r>
                      <a:r>
                        <a:rPr kumimoji="0" lang="fr-CA" sz="3200" b="0" i="0" u="none" strike="noStrike" cap="none" normalizeH="0" baseline="0" dirty="0" err="1">
                          <a:ln>
                            <a:noFill/>
                          </a:ln>
                          <a:solidFill>
                            <a:schemeClr val="tx1"/>
                          </a:solidFill>
                          <a:effectLst/>
                          <a:latin typeface="Arial" charset="0"/>
                          <a:cs typeface="Arial" charset="0"/>
                        </a:rPr>
                        <a:t>Théotokos</a:t>
                      </a:r>
                      <a:r>
                        <a:rPr kumimoji="0" lang="fr-CA" sz="3200" b="0" i="0" u="none" strike="noStrike" cap="none" normalizeH="0" baseline="0" dirty="0">
                          <a:ln>
                            <a:noFill/>
                          </a:ln>
                          <a:solidFill>
                            <a:schemeClr val="tx1"/>
                          </a:solidFill>
                          <a:effectLst/>
                          <a:latin typeface="Arial" charset="0"/>
                          <a:cs typeface="Arial" charset="0"/>
                        </a:rPr>
                        <a:t>, la pure et vierge  Sainte Marie. Amen alléluia.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Saint et plein de gloire est ce sacrifice qui est offert pour la vie de tout le monde,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Amen, alléluia.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مُقدسة ومملوءة مجداً والدة الإله الطاهرة القديسة مريم العذراء آمين </a:t>
                      </a:r>
                      <a:r>
                        <a:rPr kumimoji="0" lang="ar-SA" sz="3200" b="0" i="0" u="none" strike="noStrike" cap="none" normalizeH="0" baseline="0" dirty="0" err="1">
                          <a:ln>
                            <a:noFill/>
                          </a:ln>
                          <a:solidFill>
                            <a:schemeClr val="tx1"/>
                          </a:solidFill>
                          <a:effectLst/>
                          <a:latin typeface="Arial" charset="0"/>
                          <a:cs typeface="Arial" charset="0"/>
                        </a:rPr>
                        <a:t>الليلويا</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مُقدسة ومملوءة مجداً هذه الذبيحة </a:t>
                      </a:r>
                      <a:r>
                        <a:rPr kumimoji="0" lang="ar-SA" sz="3200" b="0" i="0" u="none" strike="noStrike" cap="none" normalizeH="0" baseline="0" dirty="0" err="1">
                          <a:ln>
                            <a:noFill/>
                          </a:ln>
                          <a:solidFill>
                            <a:schemeClr val="tx1"/>
                          </a:solidFill>
                          <a:effectLst/>
                          <a:latin typeface="Arial" charset="0"/>
                          <a:cs typeface="Arial" charset="0"/>
                        </a:rPr>
                        <a:t>التى</a:t>
                      </a:r>
                      <a:r>
                        <a:rPr kumimoji="0" lang="ar-SA" sz="3200" b="0" i="0" u="none" strike="noStrike" cap="none" normalizeH="0" baseline="0" dirty="0">
                          <a:ln>
                            <a:noFill/>
                          </a:ln>
                          <a:solidFill>
                            <a:schemeClr val="tx1"/>
                          </a:solidFill>
                          <a:effectLst/>
                          <a:latin typeface="Arial" charset="0"/>
                          <a:cs typeface="Arial" charset="0"/>
                        </a:rPr>
                        <a:t> ذبحت عن حياة العالم كله آمين </a:t>
                      </a:r>
                      <a:r>
                        <a:rPr kumimoji="0" lang="ar-SA" sz="3200" b="0" i="0" u="none" strike="noStrike" cap="none" normalizeH="0" baseline="0" dirty="0" err="1">
                          <a:ln>
                            <a:noFill/>
                          </a:ln>
                          <a:solidFill>
                            <a:schemeClr val="tx1"/>
                          </a:solidFill>
                          <a:effectLst/>
                          <a:latin typeface="Arial" charset="0"/>
                          <a:cs typeface="Arial" charset="0"/>
                        </a:rPr>
                        <a:t>الليلويا</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237634" marR="237634"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368464" name="Picture 16" descr="Crucifixion 2"/>
          <p:cNvPicPr>
            <a:picLocks noChangeAspect="1" noChangeArrowheads="1"/>
          </p:cNvPicPr>
          <p:nvPr/>
        </p:nvPicPr>
        <p:blipFill>
          <a:blip r:embed="rId2" cstate="print">
            <a:lum bright="10000" contrast="20000"/>
          </a:blip>
          <a:srcRect/>
          <a:stretch>
            <a:fillRect/>
          </a:stretch>
        </p:blipFill>
        <p:spPr bwMode="auto">
          <a:xfrm>
            <a:off x="6869972" y="3717038"/>
            <a:ext cx="2151016" cy="2717289"/>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369488" name="Group 16"/>
          <p:cNvGraphicFramePr>
            <a:graphicFrameLocks noGrp="1"/>
          </p:cNvGraphicFramePr>
          <p:nvPr/>
        </p:nvGraphicFramePr>
        <p:xfrm>
          <a:off x="182907" y="152400"/>
          <a:ext cx="10608575" cy="4622800"/>
        </p:xfrm>
        <a:graphic>
          <a:graphicData uri="http://schemas.openxmlformats.org/drawingml/2006/table">
            <a:tbl>
              <a:tblPr/>
              <a:tblGrid>
                <a:gridCol w="5304288">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cela notre bon Seigneur cria en disant: “Mon corps est une vraie nourriture, et mon sang est un vrai breuvage.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Celui qui mange Mon corps et boit Mon sang demeure en Moi, et Moi en lui.”</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charset="0"/>
                          <a:cs typeface="Arial" charset="0"/>
                        </a:rPr>
                        <a:t>من أجل هذا صَرَخَ مُخلصنا الصالح قائلاً: إن </a:t>
                      </a:r>
                      <a:r>
                        <a:rPr kumimoji="0" lang="ar-SA" sz="2800" b="0" i="0" u="none" strike="noStrike" cap="none" normalizeH="0" baseline="0" dirty="0" err="1">
                          <a:ln>
                            <a:noFill/>
                          </a:ln>
                          <a:solidFill>
                            <a:schemeClr val="tx1"/>
                          </a:solidFill>
                          <a:effectLst/>
                          <a:latin typeface="Arial" charset="0"/>
                          <a:cs typeface="Arial" charset="0"/>
                        </a:rPr>
                        <a:t>جسدى</a:t>
                      </a:r>
                      <a:r>
                        <a:rPr kumimoji="0" lang="ar-SA" sz="2800" b="0" i="0" u="none" strike="noStrike" cap="none" normalizeH="0" baseline="0" dirty="0">
                          <a:ln>
                            <a:noFill/>
                          </a:ln>
                          <a:solidFill>
                            <a:schemeClr val="tx1"/>
                          </a:solidFill>
                          <a:effectLst/>
                          <a:latin typeface="Arial" charset="0"/>
                          <a:cs typeface="Arial" charset="0"/>
                        </a:rPr>
                        <a:t> هو مأكلٌ حق ودمى هو مشربٌ حق، مَن يأكل </a:t>
                      </a:r>
                      <a:r>
                        <a:rPr kumimoji="0" lang="ar-SA" sz="2800" b="0" i="0" u="none" strike="noStrike" cap="none" normalizeH="0" baseline="0" dirty="0" err="1">
                          <a:ln>
                            <a:noFill/>
                          </a:ln>
                          <a:solidFill>
                            <a:schemeClr val="tx1"/>
                          </a:solidFill>
                          <a:effectLst/>
                          <a:latin typeface="Arial" charset="0"/>
                          <a:cs typeface="Arial" charset="0"/>
                        </a:rPr>
                        <a:t>جسدى</a:t>
                      </a:r>
                      <a:r>
                        <a:rPr kumimoji="0" lang="ar-SA" sz="2800" b="0" i="0" u="none" strike="noStrike" cap="none" normalizeH="0" baseline="0" dirty="0">
                          <a:ln>
                            <a:noFill/>
                          </a:ln>
                          <a:solidFill>
                            <a:schemeClr val="tx1"/>
                          </a:solidFill>
                          <a:effectLst/>
                          <a:latin typeface="Arial" charset="0"/>
                          <a:cs typeface="Arial" charset="0"/>
                        </a:rPr>
                        <a:t> ويشرب دمى يكون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وأنا أيضاً أكون فيه</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237634" marR="237634"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369484" name="Picture 12" descr="The Last Supper"/>
          <p:cNvPicPr>
            <a:picLocks noChangeAspect="1" noChangeArrowheads="1"/>
          </p:cNvPicPr>
          <p:nvPr/>
        </p:nvPicPr>
        <p:blipFill>
          <a:blip r:embed="rId2" cstate="print">
            <a:lum bright="10000" contrast="30000"/>
          </a:blip>
          <a:srcRect/>
          <a:stretch>
            <a:fillRect/>
          </a:stretch>
        </p:blipFill>
        <p:spPr bwMode="auto">
          <a:xfrm>
            <a:off x="6178583" y="3140963"/>
            <a:ext cx="4148333" cy="3155884"/>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370533" name="Group 37"/>
          <p:cNvGraphicFramePr>
            <a:graphicFrameLocks noGrp="1"/>
          </p:cNvGraphicFramePr>
          <p:nvPr/>
        </p:nvGraphicFramePr>
        <p:xfrm>
          <a:off x="182907" y="243850"/>
          <a:ext cx="10489704" cy="6065520"/>
        </p:xfrm>
        <a:graphic>
          <a:graphicData uri="http://schemas.openxmlformats.org/drawingml/2006/table">
            <a:tbl>
              <a:tblPr/>
              <a:tblGrid>
                <a:gridCol w="5538924">
                  <a:extLst>
                    <a:ext uri="{9D8B030D-6E8A-4147-A177-3AD203B41FA5}">
                      <a16:colId xmlns:a16="http://schemas.microsoft.com/office/drawing/2014/main" val="20000"/>
                    </a:ext>
                  </a:extLst>
                </a:gridCol>
                <a:gridCol w="4950780">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T’invoquons, notre Seigneur, purifie nos âmes, nos corps, et nos esprits.  Afin que d’un cœur net, des lèvres pures, une âme éclairée, une face sans honte, une foi sans hypocrisie, une intention pure, une patience parfaite, et une espérance qui demeure, nous osions par faveur et sans crainte Te prier à Toi, Père saint qui est aux cieux en disant: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نسألكَ يا سيدنا طهّر أنفسنا وأجسادنا وأرواحنا </a:t>
                      </a:r>
                      <a:r>
                        <a:rPr kumimoji="0" lang="ar-SA" sz="3600" b="0" i="0" u="none" strike="noStrike" cap="none" normalizeH="0" baseline="0" dirty="0" err="1">
                          <a:ln>
                            <a:noFill/>
                          </a:ln>
                          <a:solidFill>
                            <a:schemeClr val="tx1"/>
                          </a:solidFill>
                          <a:effectLst/>
                          <a:latin typeface="Arial" charset="0"/>
                          <a:cs typeface="Arial" charset="0"/>
                        </a:rPr>
                        <a:t>لكى</a:t>
                      </a:r>
                      <a:r>
                        <a:rPr kumimoji="0" lang="ar-SA" sz="3600" b="0" i="0" u="none" strike="noStrike" cap="none" normalizeH="0" baseline="0" dirty="0">
                          <a:ln>
                            <a:noFill/>
                          </a:ln>
                          <a:solidFill>
                            <a:schemeClr val="tx1"/>
                          </a:solidFill>
                          <a:effectLst/>
                          <a:latin typeface="Arial" charset="0"/>
                          <a:cs typeface="Arial" charset="0"/>
                        </a:rPr>
                        <a:t> بقلبٍ طاهر وشفتين نقيتين ونفس مُستنيرة ووجهٍ غير </a:t>
                      </a:r>
                      <a:r>
                        <a:rPr kumimoji="0" lang="ar-SA" sz="3600" b="0" i="0" u="none" strike="noStrike" cap="none" normalizeH="0" baseline="0" dirty="0" err="1">
                          <a:ln>
                            <a:noFill/>
                          </a:ln>
                          <a:solidFill>
                            <a:schemeClr val="tx1"/>
                          </a:solidFill>
                          <a:effectLst/>
                          <a:latin typeface="Arial" charset="0"/>
                          <a:cs typeface="Arial" charset="0"/>
                        </a:rPr>
                        <a:t>مخزى</a:t>
                      </a:r>
                      <a:r>
                        <a:rPr kumimoji="0" lang="en-C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وإيمان بلا رياء ونيةٍ نقية وصبر كامل ورجاءٍ ثابت نجسر بدالةٍ بغير خوفٍ أن نطلب إليكَ أيها </a:t>
                      </a:r>
                      <a:r>
                        <a:rPr kumimoji="0" lang="ar-SA" sz="3600" b="0" i="0" u="none" strike="noStrike" cap="none" normalizeH="0" baseline="0" dirty="0" err="1">
                          <a:ln>
                            <a:noFill/>
                          </a:ln>
                          <a:solidFill>
                            <a:schemeClr val="tx1"/>
                          </a:solidFill>
                          <a:effectLst/>
                          <a:latin typeface="Arial" charset="0"/>
                          <a:cs typeface="Arial" charset="0"/>
                        </a:rPr>
                        <a:t>الآب</a:t>
                      </a:r>
                      <a:r>
                        <a:rPr kumimoji="0" lang="ar-SA" sz="3600" b="0" i="0" u="none" strike="noStrike" cap="none" normalizeH="0" baseline="0" dirty="0">
                          <a:ln>
                            <a:noFill/>
                          </a:ln>
                          <a:solidFill>
                            <a:schemeClr val="tx1"/>
                          </a:solidFill>
                          <a:effectLst/>
                          <a:latin typeface="Arial" charset="0"/>
                          <a:cs typeface="Arial" charset="0"/>
                        </a:rPr>
                        <a:t> القدوس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السموات ونقول</a:t>
                      </a:r>
                      <a:r>
                        <a:rPr kumimoji="0" lang="en-C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70529" name="AutoShape 33">
            <a:hlinkClick r:id="rId2" action="ppaction://hlinksldjump" highlightClick="1"/>
          </p:cNvPr>
          <p:cNvSpPr>
            <a:spLocks noChangeArrowheads="1"/>
          </p:cNvSpPr>
          <p:nvPr/>
        </p:nvSpPr>
        <p:spPr bwMode="auto">
          <a:xfrm>
            <a:off x="2194878"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76656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6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600" b="0" i="0" u="none" strike="noStrike" cap="none" normalizeH="0" baseline="0" dirty="0" err="1">
                          <a:ln>
                            <a:noFill/>
                          </a:ln>
                          <a:solidFill>
                            <a:schemeClr val="tx1"/>
                          </a:solidFill>
                          <a:effectLst/>
                          <a:latin typeface="Arial" charset="0"/>
                          <a:cs typeface="Arial" charset="0"/>
                        </a:rPr>
                        <a:t>الينا</a:t>
                      </a:r>
                      <a:r>
                        <a:rPr kumimoji="0" lang="ar-SA" altLang="zh-CN" sz="36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600" b="0" i="0" u="none" strike="noStrike" cap="none" normalizeH="0" baseline="0" dirty="0" err="1">
                          <a:ln>
                            <a:noFill/>
                          </a:ln>
                          <a:solidFill>
                            <a:schemeClr val="tx1"/>
                          </a:solidFill>
                          <a:effectLst/>
                          <a:latin typeface="Arial" charset="0"/>
                          <a:cs typeface="Arial" charset="0"/>
                        </a:rPr>
                        <a:t>الى</a:t>
                      </a:r>
                      <a:r>
                        <a:rPr kumimoji="0" lang="ar-SA" altLang="zh-CN" sz="3600" b="0" i="0" u="none" strike="noStrike" cap="none" normalizeH="0" baseline="0" dirty="0">
                          <a:ln>
                            <a:noFill/>
                          </a:ln>
                          <a:solidFill>
                            <a:schemeClr val="tx1"/>
                          </a:solidFill>
                          <a:effectLst/>
                          <a:latin typeface="Arial" charset="0"/>
                          <a:cs typeface="Arial" charset="0"/>
                        </a:rPr>
                        <a:t> الأبد آمين</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189915" name="Rectangle 91"/>
          <p:cNvSpPr>
            <a:spLocks noChangeArrowheads="1"/>
          </p:cNvSpPr>
          <p:nvPr/>
        </p:nvSpPr>
        <p:spPr bwMode="auto">
          <a:xfrm>
            <a:off x="5825589" y="836667"/>
            <a:ext cx="4847021" cy="5472703"/>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للابن </a:t>
            </a:r>
            <a:r>
              <a:rPr lang="ar-EG" sz="4000" dirty="0" err="1">
                <a:solidFill>
                  <a:schemeClr val="tx2"/>
                </a:solidFill>
                <a:latin typeface="Times New Roman" pitchFamily="18" charset="0"/>
                <a:cs typeface="Times New Roman" pitchFamily="18" charset="0"/>
              </a:rPr>
              <a:t>فى</a:t>
            </a:r>
            <a:r>
              <a:rPr lang="ar-EG" sz="4000" dirty="0">
                <a:solidFill>
                  <a:schemeClr val="tx2"/>
                </a:solidFill>
                <a:latin typeface="Times New Roman" pitchFamily="18" charset="0"/>
                <a:cs typeface="Times New Roman" pitchFamily="18" charset="0"/>
              </a:rPr>
              <a:t> الأعياد </a:t>
            </a:r>
            <a:r>
              <a:rPr lang="ar-EG" sz="4000" dirty="0" err="1">
                <a:solidFill>
                  <a:schemeClr val="tx2"/>
                </a:solidFill>
                <a:latin typeface="Times New Roman" pitchFamily="18" charset="0"/>
                <a:cs typeface="Times New Roman" pitchFamily="18" charset="0"/>
              </a:rPr>
              <a:t>السيدية</a:t>
            </a:r>
            <a:r>
              <a:rPr lang="ar-EG" sz="4000" dirty="0">
                <a:solidFill>
                  <a:schemeClr val="tx2"/>
                </a:solidFill>
                <a:latin typeface="Times New Roman" pitchFamily="18" charset="0"/>
                <a:cs typeface="Times New Roman" pitchFamily="18" charset="0"/>
              </a:rPr>
              <a:t>  </a:t>
            </a:r>
            <a:r>
              <a:rPr lang="ar-EG" sz="4000" dirty="0" err="1">
                <a:solidFill>
                  <a:schemeClr val="tx2"/>
                </a:solidFill>
                <a:latin typeface="Times New Roman" pitchFamily="18" charset="0"/>
                <a:cs typeface="Times New Roman" pitchFamily="18" charset="0"/>
              </a:rPr>
              <a:t>وسنوى</a:t>
            </a:r>
            <a:r>
              <a:rPr lang="ar-EG" sz="4800" dirty="0">
                <a:solidFill>
                  <a:schemeClr val="tx2"/>
                </a:solidFill>
                <a:latin typeface="Times New Roman" pitchFamily="18" charset="0"/>
                <a:cs typeface="Times New Roman" pitchFamily="18" charset="0"/>
              </a:rPr>
              <a:t> </a:t>
            </a:r>
            <a:endParaRPr lang="fr-FR" sz="4800" dirty="0">
              <a:solidFill>
                <a:schemeClr val="tx2"/>
              </a:solidFill>
              <a:latin typeface="Times New Roman" pitchFamily="18" charset="0"/>
              <a:cs typeface="Times New Roman" pitchFamily="18" charset="0"/>
            </a:endParaRPr>
          </a:p>
          <a:p>
            <a:pPr algn="ctr">
              <a:spcBef>
                <a:spcPct val="0"/>
              </a:spcBef>
            </a:pPr>
            <a:r>
              <a:rPr lang="ar-EG" sz="4000" b="1" dirty="0">
                <a:latin typeface="Arial" charset="0"/>
              </a:rPr>
              <a:t> </a:t>
            </a:r>
            <a:br>
              <a:rPr lang="ar-EG" sz="4000" b="1" dirty="0">
                <a:latin typeface="Arial" charset="0"/>
              </a:rPr>
            </a:br>
            <a:r>
              <a:rPr lang="fr-CA" sz="3200" b="1" dirty="0">
                <a:latin typeface="Arial" charset="0"/>
              </a:rPr>
              <a:t>ORAISON DE LA FRACTION AU FILS AUX F</a:t>
            </a:r>
            <a:r>
              <a:rPr lang="en-US" sz="3200" b="1" dirty="0">
                <a:latin typeface="Arial" charset="0"/>
              </a:rPr>
              <a:t>Ê</a:t>
            </a:r>
            <a:r>
              <a:rPr lang="fr-CA" sz="3200" b="1" dirty="0">
                <a:latin typeface="Arial" charset="0"/>
              </a:rPr>
              <a:t>TES DU SEIGNEUR </a:t>
            </a:r>
            <a:endParaRPr lang="en-US" sz="3200" b="1"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7" name="Image 6" descr="1 (51).jpg"/>
          <p:cNvPicPr>
            <a:picLocks noChangeAspect="1"/>
          </p:cNvPicPr>
          <p:nvPr/>
        </p:nvPicPr>
        <p:blipFill>
          <a:blip r:embed="rId3" cstate="print"/>
          <a:stretch>
            <a:fillRect/>
          </a:stretch>
        </p:blipFill>
        <p:spPr>
          <a:xfrm>
            <a:off x="301778" y="836667"/>
            <a:ext cx="4717424" cy="5502866"/>
          </a:xfrm>
          <a:prstGeom prst="rect">
            <a:avLst/>
          </a:prstGeom>
        </p:spPr>
      </p:pic>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1625" name="Group 105"/>
          <p:cNvGraphicFramePr>
            <a:graphicFrameLocks noGrp="1"/>
          </p:cNvGraphicFramePr>
          <p:nvPr>
            <p:ph/>
          </p:nvPr>
        </p:nvGraphicFramePr>
        <p:xfrm>
          <a:off x="301778" y="260594"/>
          <a:ext cx="10489704" cy="5211763"/>
        </p:xfrm>
        <a:graphic>
          <a:graphicData uri="http://schemas.openxmlformats.org/drawingml/2006/table">
            <a:tbl>
              <a:tblPr/>
              <a:tblGrid>
                <a:gridCol w="4819929">
                  <a:extLst>
                    <a:ext uri="{9D8B030D-6E8A-4147-A177-3AD203B41FA5}">
                      <a16:colId xmlns:a16="http://schemas.microsoft.com/office/drawing/2014/main" val="20000"/>
                    </a:ext>
                  </a:extLst>
                </a:gridCol>
                <a:gridCol w="5669775">
                  <a:extLst>
                    <a:ext uri="{9D8B030D-6E8A-4147-A177-3AD203B41FA5}">
                      <a16:colId xmlns:a16="http://schemas.microsoft.com/office/drawing/2014/main" val="20001"/>
                    </a:ext>
                  </a:extLst>
                </a:gridCol>
              </a:tblGrid>
              <a:tr h="5211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Nous louons et glorifions Le Dieu des dieux, Seigneur des seigneurs qui s’est incarné de la Vierge Marie, elle l’a accouché à Bethléem. Voici que l’ange de Dieu apparaît aux bergers pour leur annoncer la naissance merveilleuse, et ils sont venus et ils L’ont vu.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نسبحُ ونمجدُ إلهَ الآلهة وربَ الأرباب،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تجسّدَ من القديسة مريم، وَلدتهُ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بيت لحم</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وإذا ملاكُ الربِ قد ظهَرَ للرعاة وبشرهم بميلادِهِ العَجيب فأتوا ونظروه</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371601" name="Picture 81" descr="Nativity"/>
          <p:cNvPicPr>
            <a:picLocks noChangeAspect="1" noChangeArrowheads="1"/>
          </p:cNvPicPr>
          <p:nvPr/>
        </p:nvPicPr>
        <p:blipFill>
          <a:blip r:embed="rId2" cstate="print"/>
          <a:srcRect/>
          <a:stretch>
            <a:fillRect/>
          </a:stretch>
        </p:blipFill>
        <p:spPr bwMode="auto">
          <a:xfrm>
            <a:off x="5832889" y="3717037"/>
            <a:ext cx="4329400" cy="2851613"/>
          </a:xfrm>
          <a:prstGeom prst="rect">
            <a:avLst/>
          </a:prstGeom>
          <a:noFill/>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3608" name="Group 40"/>
          <p:cNvGraphicFramePr>
            <a:graphicFrameLocks noGrp="1"/>
          </p:cNvGraphicFramePr>
          <p:nvPr>
            <p:ph/>
          </p:nvPr>
        </p:nvGraphicFramePr>
        <p:xfrm>
          <a:off x="620054" y="431301"/>
          <a:ext cx="10052556" cy="5590032"/>
        </p:xfrm>
        <a:graphic>
          <a:graphicData uri="http://schemas.openxmlformats.org/drawingml/2006/table">
            <a:tbl>
              <a:tblPr/>
              <a:tblGrid>
                <a:gridCol w="5558529">
                  <a:extLst>
                    <a:ext uri="{9D8B030D-6E8A-4147-A177-3AD203B41FA5}">
                      <a16:colId xmlns:a16="http://schemas.microsoft.com/office/drawing/2014/main" val="20000"/>
                    </a:ext>
                  </a:extLst>
                </a:gridCol>
                <a:gridCol w="4494027">
                  <a:extLst>
                    <a:ext uri="{9D8B030D-6E8A-4147-A177-3AD203B41FA5}">
                      <a16:colId xmlns:a16="http://schemas.microsoft.com/office/drawing/2014/main" val="20001"/>
                    </a:ext>
                  </a:extLst>
                </a:gridCol>
              </a:tblGrid>
              <a:tr h="50466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Celui que les mages ont observé Son étoile et sont venus et L’ont adoré et Lui ont présenté des offrandes.</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est allé à la terre de d’</a:t>
                      </a:r>
                      <a:r>
                        <a:rPr kumimoji="0" lang="fr-CA" sz="2800" b="0" i="0" u="none" strike="noStrike" cap="none" normalizeH="0" baseline="0" dirty="0" err="1">
                          <a:ln>
                            <a:noFill/>
                          </a:ln>
                          <a:solidFill>
                            <a:schemeClr val="tx1"/>
                          </a:solidFill>
                          <a:effectLst/>
                          <a:latin typeface="Arial" charset="0"/>
                          <a:cs typeface="Arial" charset="0"/>
                        </a:rPr>
                        <a:t>Egypte</a:t>
                      </a:r>
                      <a:r>
                        <a:rPr kumimoji="0" lang="fr-CA" sz="2800" b="0" i="0" u="none" strike="noStrike" cap="none" normalizeH="0" baseline="0" dirty="0">
                          <a:ln>
                            <a:noFill/>
                          </a:ln>
                          <a:solidFill>
                            <a:schemeClr val="tx1"/>
                          </a:solidFill>
                          <a:effectLst/>
                          <a:latin typeface="Arial" charset="0"/>
                          <a:cs typeface="Arial" charset="0"/>
                        </a:rPr>
                        <a:t> puis retourna habiter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Nazareth en Galilée.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a grandi peu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peu comme les hommes mais sans aucun péché.</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رأى المجوس نجمَهُ فأتوا وسَجَدوا لهُ وقدّموا هدايا</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أتى إلى أرض مصر ثم عَادَ وسَكنَ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ناصرة الجليل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نما قليلاً قليلاً بشبه البشر بغير خطيةٍ وحـدَهُ</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4639" name="Group 47"/>
          <p:cNvGraphicFramePr>
            <a:graphicFrameLocks noGrp="1"/>
          </p:cNvGraphicFramePr>
          <p:nvPr>
            <p:ph/>
          </p:nvPr>
        </p:nvGraphicFramePr>
        <p:xfrm>
          <a:off x="274360" y="152400"/>
          <a:ext cx="10425669" cy="5029200"/>
        </p:xfrm>
        <a:graphic>
          <a:graphicData uri="http://schemas.openxmlformats.org/drawingml/2006/table">
            <a:tbl>
              <a:tblPr/>
              <a:tblGrid>
                <a:gridCol w="5558529">
                  <a:extLst>
                    <a:ext uri="{9D8B030D-6E8A-4147-A177-3AD203B41FA5}">
                      <a16:colId xmlns:a16="http://schemas.microsoft.com/office/drawing/2014/main" val="20000"/>
                    </a:ext>
                  </a:extLst>
                </a:gridCol>
                <a:gridCol w="4867140">
                  <a:extLst>
                    <a:ext uri="{9D8B030D-6E8A-4147-A177-3AD203B41FA5}">
                      <a16:colId xmlns:a16="http://schemas.microsoft.com/office/drawing/2014/main" val="20001"/>
                    </a:ext>
                  </a:extLst>
                </a:gridCol>
              </a:tblGrid>
              <a:tr h="417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est descendu dans le Jourdain et s</a:t>
                      </a:r>
                      <a:r>
                        <a:rPr kumimoji="0" lang="en-CA" sz="2800" b="0" i="0" u="none" strike="noStrike" cap="none" normalizeH="0" baseline="0" dirty="0">
                          <a:ln>
                            <a:noFill/>
                          </a:ln>
                          <a:solidFill>
                            <a:schemeClr val="tx1"/>
                          </a:solidFill>
                          <a:effectLst/>
                          <a:latin typeface="Arial" charset="0"/>
                          <a:cs typeface="Arial" charset="0"/>
                        </a:rPr>
                        <a:t>’y fit </a:t>
                      </a:r>
                      <a:r>
                        <a:rPr kumimoji="0" lang="fr-CA" sz="2800" b="0" i="0" u="none" strike="noStrike" cap="none" normalizeH="0" baseline="0" dirty="0">
                          <a:ln>
                            <a:noFill/>
                          </a:ln>
                          <a:solidFill>
                            <a:schemeClr val="tx1"/>
                          </a:solidFill>
                          <a:effectLst/>
                          <a:latin typeface="Arial" charset="0"/>
                          <a:cs typeface="Arial" charset="0"/>
                        </a:rPr>
                        <a:t>baptiser par Jean le précurseur.  Il a jeûné pour nous quarante jours et quarante Nuits par un mystère ineffable .</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a transformé l’eau en vin par Sa force divine aux noces de Cana en Galilée. </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أتى إلى الأردن واعتمَدَ من يوحنا السابق</a:t>
                      </a:r>
                      <a:r>
                        <a:rPr kumimoji="0" lang="en-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صَامَ عنا أربعينَ يوماً وأربعينَ ليلة بسرٍ لا يُنطقُ </a:t>
                      </a:r>
                      <a:r>
                        <a:rPr kumimoji="0" lang="ar-SA" sz="2800" b="0" i="0" u="none" strike="noStrike" cap="none" normalizeH="0" baseline="0" dirty="0" err="1">
                          <a:ln>
                            <a:noFill/>
                          </a:ln>
                          <a:solidFill>
                            <a:schemeClr val="tx1"/>
                          </a:solidFill>
                          <a:effectLst/>
                          <a:latin typeface="Arial" charset="0"/>
                          <a:cs typeface="Arial" charset="0"/>
                        </a:rPr>
                        <a:t>بهِ</a:t>
                      </a:r>
                      <a:r>
                        <a:rPr kumimoji="0" lang="en-CA" sz="2800" b="0" i="0" u="none" strike="noStrike" cap="none" normalizeH="0" baseline="0" dirty="0">
                          <a:ln>
                            <a:noFill/>
                          </a:ln>
                          <a:solidFill>
                            <a:schemeClr val="tx1"/>
                          </a:solidFill>
                          <a:effectLst/>
                          <a:latin typeface="Arial" charset="0"/>
                          <a:cs typeface="Arial"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صيّرَ الماءَ خمراً بقوة لاهوتِهِ </a:t>
                      </a:r>
                      <a:r>
                        <a:rPr kumimoji="0" lang="ar-SA" sz="2800" b="0" i="0" u="none" strike="noStrike" cap="none" normalizeH="0" baseline="0" dirty="0" err="1">
                          <a:ln>
                            <a:noFill/>
                          </a:ln>
                          <a:solidFill>
                            <a:schemeClr val="tx1"/>
                          </a:solidFill>
                          <a:effectLst/>
                          <a:latin typeface="Arial" charset="0"/>
                          <a:cs typeface="Arial" charset="0"/>
                        </a:rPr>
                        <a:t>فى</a:t>
                      </a:r>
                      <a:r>
                        <a:rPr kumimoji="0" lang="ar-SA" sz="2800" b="0" i="0" u="none" strike="noStrike" cap="none" normalizeH="0" baseline="0" dirty="0">
                          <a:ln>
                            <a:noFill/>
                          </a:ln>
                          <a:solidFill>
                            <a:schemeClr val="tx1"/>
                          </a:solidFill>
                          <a:effectLst/>
                          <a:latin typeface="Arial" charset="0"/>
                          <a:cs typeface="Arial" charset="0"/>
                        </a:rPr>
                        <a:t> عُرس </a:t>
                      </a:r>
                      <a:r>
                        <a:rPr kumimoji="0" lang="ar-SA" sz="2800" b="0" i="0" u="none" strike="noStrike" cap="none" normalizeH="0" baseline="0" dirty="0" err="1">
                          <a:ln>
                            <a:noFill/>
                          </a:ln>
                          <a:solidFill>
                            <a:schemeClr val="tx1"/>
                          </a:solidFill>
                          <a:effectLst/>
                          <a:latin typeface="Arial" charset="0"/>
                          <a:cs typeface="Arial" charset="0"/>
                        </a:rPr>
                        <a:t>قانا</a:t>
                      </a:r>
                      <a:r>
                        <a:rPr kumimoji="0" lang="ar-SA" sz="2800" b="0" i="0" u="none" strike="noStrike" cap="none" normalizeH="0" baseline="0" dirty="0">
                          <a:ln>
                            <a:noFill/>
                          </a:ln>
                          <a:solidFill>
                            <a:schemeClr val="tx1"/>
                          </a:solidFill>
                          <a:effectLst/>
                          <a:latin typeface="Arial" charset="0"/>
                          <a:cs typeface="Arial" charset="0"/>
                        </a:rPr>
                        <a:t> الجليل</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6" name="Picture 26" descr="008"/>
          <p:cNvPicPr>
            <a:picLocks noChangeAspect="1" noChangeArrowheads="1"/>
          </p:cNvPicPr>
          <p:nvPr/>
        </p:nvPicPr>
        <p:blipFill>
          <a:blip r:embed="rId3" cstate="print"/>
          <a:srcRect/>
          <a:stretch>
            <a:fillRect/>
          </a:stretch>
        </p:blipFill>
        <p:spPr bwMode="auto">
          <a:xfrm>
            <a:off x="5832888" y="4005074"/>
            <a:ext cx="2018476" cy="2556064"/>
          </a:xfrm>
          <a:prstGeom prst="rect">
            <a:avLst/>
          </a:prstGeom>
          <a:noFill/>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72651" name="Group 107"/>
          <p:cNvGraphicFramePr>
            <a:graphicFrameLocks noGrp="1"/>
          </p:cNvGraphicFramePr>
          <p:nvPr>
            <p:ph idx="1"/>
          </p:nvPr>
        </p:nvGraphicFramePr>
        <p:xfrm>
          <a:off x="437147" y="260593"/>
          <a:ext cx="10235463" cy="5748528"/>
        </p:xfrm>
        <a:graphic>
          <a:graphicData uri="http://schemas.openxmlformats.org/drawingml/2006/table">
            <a:tbl>
              <a:tblPr/>
              <a:tblGrid>
                <a:gridCol w="5377955">
                  <a:extLst>
                    <a:ext uri="{9D8B030D-6E8A-4147-A177-3AD203B41FA5}">
                      <a16:colId xmlns:a16="http://schemas.microsoft.com/office/drawing/2014/main" val="20000"/>
                    </a:ext>
                  </a:extLst>
                </a:gridCol>
                <a:gridCol w="4857507">
                  <a:extLst>
                    <a:ext uri="{9D8B030D-6E8A-4147-A177-3AD203B41FA5}">
                      <a16:colId xmlns:a16="http://schemas.microsoft.com/office/drawing/2014/main" val="20001"/>
                    </a:ext>
                  </a:extLst>
                </a:gridCol>
              </a:tblGrid>
              <a:tr h="4419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Préservez-les pour nous pour plusieurs d’années dans la paix pour qu’ils accomplissent la présidence sacerdotale, que Tu leur as confié selon Ta sainte volonté, </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200" b="0" i="0" u="sng" strike="noStrike" cap="none" normalizeH="0" baseline="0" dirty="0">
                          <a:ln>
                            <a:noFill/>
                          </a:ln>
                          <a:solidFill>
                            <a:srgbClr val="FF9900"/>
                          </a:solidFill>
                          <a:effectLst/>
                          <a:latin typeface="Arial" charset="0"/>
                          <a:cs typeface="Arial" charset="0"/>
                        </a:rPr>
                        <a:t>:</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حفظاً احفظه</a:t>
                      </a:r>
                      <a:r>
                        <a:rPr kumimoji="0" lang="ar-EG" sz="4000" b="0" i="0" u="none" strike="noStrike" cap="none" normalizeH="0" baseline="0" dirty="0">
                          <a:ln>
                            <a:noFill/>
                          </a:ln>
                          <a:solidFill>
                            <a:schemeClr val="tx1"/>
                          </a:solidFill>
                          <a:effectLst/>
                          <a:latin typeface="Arial" charset="0"/>
                          <a:cs typeface="Arial" pitchFamily="34" charset="0"/>
                        </a:rPr>
                        <a:t>م</a:t>
                      </a:r>
                      <a:r>
                        <a:rPr kumimoji="0" lang="ar-SA" sz="4000" b="0" i="0" u="none" strike="noStrike" cap="none" normalizeH="0" baseline="0" dirty="0">
                          <a:ln>
                            <a:noFill/>
                          </a:ln>
                          <a:solidFill>
                            <a:schemeClr val="tx1"/>
                          </a:solidFill>
                          <a:effectLst/>
                          <a:latin typeface="Arial" charset="0"/>
                          <a:cs typeface="Arial" pitchFamily="34" charset="0"/>
                        </a:rPr>
                        <a:t> لنا</a:t>
                      </a:r>
                      <a:r>
                        <a:rPr kumimoji="0" lang="ar-EG" sz="40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سنين كثيرة</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err="1">
                          <a:ln>
                            <a:noFill/>
                          </a:ln>
                          <a:solidFill>
                            <a:schemeClr val="tx1"/>
                          </a:solidFill>
                          <a:effectLst/>
                          <a:latin typeface="Arial" charset="0"/>
                          <a:cs typeface="Arial" pitchFamily="34" charset="0"/>
                        </a:rPr>
                        <a:t>وازمنة</a:t>
                      </a:r>
                      <a:r>
                        <a:rPr kumimoji="0" lang="ar-EG" sz="3600" b="0" i="0" u="none" strike="noStrike" cap="none" normalizeH="0" baseline="0" dirty="0">
                          <a:ln>
                            <a:noFill/>
                          </a:ln>
                          <a:solidFill>
                            <a:schemeClr val="tx1"/>
                          </a:solidFill>
                          <a:effectLst/>
                          <a:latin typeface="Arial" charset="0"/>
                          <a:cs typeface="Arial" pitchFamily="34" charset="0"/>
                        </a:rPr>
                        <a:t> سالمة ، مكملاين رئاسَةالكهنوت المقدسة التى ائتمنتَهُ عليها من قِبَلك كإرادتِكَ المقدسة الطوباويّة.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8707" name="Group 19"/>
          <p:cNvGraphicFramePr>
            <a:graphicFrameLocks noGrp="1"/>
          </p:cNvGraphicFramePr>
          <p:nvPr>
            <p:ph/>
          </p:nvPr>
        </p:nvGraphicFramePr>
        <p:xfrm>
          <a:off x="647473" y="879355"/>
          <a:ext cx="9706862" cy="4565904"/>
        </p:xfrm>
        <a:graphic>
          <a:graphicData uri="http://schemas.openxmlformats.org/drawingml/2006/table">
            <a:tbl>
              <a:tblPr/>
              <a:tblGrid>
                <a:gridCol w="4683135">
                  <a:extLst>
                    <a:ext uri="{9D8B030D-6E8A-4147-A177-3AD203B41FA5}">
                      <a16:colId xmlns:a16="http://schemas.microsoft.com/office/drawing/2014/main" val="20000"/>
                    </a:ext>
                  </a:extLst>
                </a:gridCol>
                <a:gridCol w="5023727">
                  <a:extLst>
                    <a:ext uri="{9D8B030D-6E8A-4147-A177-3AD203B41FA5}">
                      <a16:colId xmlns:a16="http://schemas.microsoft.com/office/drawing/2014/main" val="20001"/>
                    </a:ext>
                  </a:extLst>
                </a:gridCol>
              </a:tblGrid>
              <a:tr h="417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a donné la vue aux aveugles et a fait marcher les boiteux, a guéri les paralysés, a purifié les lépreux.  A rendu l’ouïe aux sourds et la parole aux muets et a chassé les démons.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أعطى النظرَ للعُميان، وجَعلَ العُرجَ يمشون، </a:t>
                      </a:r>
                      <a:r>
                        <a:rPr kumimoji="0" lang="ar-SA" sz="3200" b="0" i="0" u="none" strike="noStrike" cap="none" normalizeH="0" baseline="0" dirty="0" err="1">
                          <a:ln>
                            <a:noFill/>
                          </a:ln>
                          <a:solidFill>
                            <a:schemeClr val="tx1"/>
                          </a:solidFill>
                          <a:effectLst/>
                          <a:latin typeface="Arial" charset="0"/>
                          <a:cs typeface="Arial" charset="0"/>
                        </a:rPr>
                        <a:t>والشُلَّ</a:t>
                      </a:r>
                      <a:r>
                        <a:rPr kumimoji="0" lang="ar-SA" sz="3200" b="0" i="0" u="none" strike="noStrike" cap="none" normalizeH="0" baseline="0" dirty="0">
                          <a:ln>
                            <a:noFill/>
                          </a:ln>
                          <a:solidFill>
                            <a:schemeClr val="tx1"/>
                          </a:solidFill>
                          <a:effectLst/>
                          <a:latin typeface="Arial" charset="0"/>
                          <a:cs typeface="Arial" charset="0"/>
                        </a:rPr>
                        <a:t> يَصَحُّون، والبُرصَ يطهُرُون، والصُّمَ يَسمَعون، والخُرسَ يَتكلمُون، والشياطِينَ يَخرُجُون</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5658" name="Group 42"/>
          <p:cNvGraphicFramePr>
            <a:graphicFrameLocks noGrp="1"/>
          </p:cNvGraphicFramePr>
          <p:nvPr>
            <p:ph/>
          </p:nvPr>
        </p:nvGraphicFramePr>
        <p:xfrm>
          <a:off x="274360" y="76200"/>
          <a:ext cx="10425669" cy="5187696"/>
        </p:xfrm>
        <a:graphic>
          <a:graphicData uri="http://schemas.openxmlformats.org/drawingml/2006/table">
            <a:tbl>
              <a:tblPr/>
              <a:tblGrid>
                <a:gridCol w="4175751">
                  <a:extLst>
                    <a:ext uri="{9D8B030D-6E8A-4147-A177-3AD203B41FA5}">
                      <a16:colId xmlns:a16="http://schemas.microsoft.com/office/drawing/2014/main" val="20000"/>
                    </a:ext>
                  </a:extLst>
                </a:gridCol>
                <a:gridCol w="6249918">
                  <a:extLst>
                    <a:ext uri="{9D8B030D-6E8A-4147-A177-3AD203B41FA5}">
                      <a16:colId xmlns:a16="http://schemas.microsoft.com/office/drawing/2014/main" val="20001"/>
                    </a:ext>
                  </a:extLst>
                </a:gridCol>
              </a:tblGrid>
              <a:tr h="417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Il a ressuscité le fils de la veuve de </a:t>
                      </a:r>
                      <a:r>
                        <a:rPr kumimoji="0" lang="fr-CA" sz="2400" b="0" i="0" u="none" strike="noStrike" cap="none" normalizeH="0" baseline="0" dirty="0" err="1">
                          <a:ln>
                            <a:noFill/>
                          </a:ln>
                          <a:solidFill>
                            <a:schemeClr val="tx1"/>
                          </a:solidFill>
                          <a:effectLst/>
                          <a:latin typeface="Arial" charset="0"/>
                          <a:cs typeface="Arial" charset="0"/>
                        </a:rPr>
                        <a:t>Naïn</a:t>
                      </a:r>
                      <a:r>
                        <a:rPr kumimoji="0" lang="fr-CA" sz="2400" b="0" i="0" u="none" strike="noStrike" cap="none" normalizeH="0" baseline="0" dirty="0">
                          <a:ln>
                            <a:noFill/>
                          </a:ln>
                          <a:solidFill>
                            <a:schemeClr val="tx1"/>
                          </a:solidFill>
                          <a:effectLst/>
                          <a:latin typeface="Arial" charset="0"/>
                          <a:cs typeface="Arial" charset="0"/>
                        </a:rPr>
                        <a:t> et la fille de </a:t>
                      </a:r>
                      <a:r>
                        <a:rPr kumimoji="0" lang="fr-CA" sz="2400" b="0" i="0" u="none" strike="noStrike" cap="none" normalizeH="0" baseline="0" dirty="0" err="1">
                          <a:ln>
                            <a:noFill/>
                          </a:ln>
                          <a:solidFill>
                            <a:schemeClr val="tx1"/>
                          </a:solidFill>
                          <a:effectLst/>
                          <a:latin typeface="Arial" charset="0"/>
                          <a:cs typeface="Arial" charset="0"/>
                        </a:rPr>
                        <a:t>Jaïre</a:t>
                      </a:r>
                      <a:r>
                        <a:rPr kumimoji="0" lang="fr-CA" sz="2400" b="0" i="0" u="none" strike="noStrike" cap="none" normalizeH="0" baseline="0" dirty="0">
                          <a:ln>
                            <a:noFill/>
                          </a:ln>
                          <a:solidFill>
                            <a:schemeClr val="tx1"/>
                          </a:solidFill>
                          <a:effectLst/>
                          <a:latin typeface="Arial" charset="0"/>
                          <a:cs typeface="Arial" charset="0"/>
                        </a:rPr>
                        <a:t>. Il a été transfiguré sur le mont Thabor devant Ses disciples et Son visage illumina comme le soleil.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Il a ressuscité Lazare du tombeau après quatre jours de sa mort.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أقامَ ابن أرملة نايين </a:t>
                      </a:r>
                      <a:r>
                        <a:rPr kumimoji="0" lang="ar-SA" sz="2800" b="0" i="0" u="none" strike="noStrike" cap="none" normalizeH="0" baseline="0" dirty="0" err="1">
                          <a:ln>
                            <a:noFill/>
                          </a:ln>
                          <a:solidFill>
                            <a:schemeClr val="tx1"/>
                          </a:solidFill>
                          <a:effectLst/>
                          <a:latin typeface="Arial" charset="0"/>
                          <a:cs typeface="Arial" charset="0"/>
                        </a:rPr>
                        <a:t>وأبنة</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يايروس</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تجلى على جَبَل طابور قدام تلاميذِهِ القديسين وأضاءَ وَجهُهُ كالشمس</a:t>
                      </a:r>
                      <a:r>
                        <a:rPr kumimoji="0" lang="ar-EG" sz="2800" b="0" i="0" u="none" strike="noStrike" cap="none" normalizeH="0" baseline="0" dirty="0">
                          <a:ln>
                            <a:noFill/>
                          </a:ln>
                          <a:solidFill>
                            <a:schemeClr val="tx1"/>
                          </a:solidFill>
                          <a:effectLst/>
                          <a:latin typeface="Arial" charset="0"/>
                          <a:cs typeface="Arial" charset="0"/>
                        </a:rPr>
                        <a:t>.</a:t>
                      </a:r>
                      <a:r>
                        <a:rPr kumimoji="0" lang="ar-EG" sz="2400" b="0" i="0" u="none" strike="noStrike" cap="none" normalizeH="0" baseline="0" dirty="0">
                          <a:ln>
                            <a:noFill/>
                          </a:ln>
                          <a:solidFill>
                            <a:schemeClr val="tx1"/>
                          </a:solidFill>
                          <a:effectLst/>
                          <a:latin typeface="Arial" charset="0"/>
                          <a:cs typeface="Arial" charset="0"/>
                        </a:rPr>
                        <a:t> </a:t>
                      </a: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أقامَ </a:t>
                      </a:r>
                      <a:r>
                        <a:rPr kumimoji="0" lang="ar-SA" sz="2800" b="0" i="0" u="none" strike="noStrike" cap="none" normalizeH="0" baseline="0" dirty="0" err="1">
                          <a:ln>
                            <a:noFill/>
                          </a:ln>
                          <a:solidFill>
                            <a:schemeClr val="tx1"/>
                          </a:solidFill>
                          <a:effectLst/>
                          <a:latin typeface="Arial" charset="0"/>
                          <a:cs typeface="Arial" charset="0"/>
                        </a:rPr>
                        <a:t>لِعَازر</a:t>
                      </a:r>
                      <a:r>
                        <a:rPr kumimoji="0" lang="ar-SA" sz="2800" b="0" i="0" u="none" strike="noStrike" cap="none" normalizeH="0" baseline="0" dirty="0">
                          <a:ln>
                            <a:noFill/>
                          </a:ln>
                          <a:solidFill>
                            <a:schemeClr val="tx1"/>
                          </a:solidFill>
                          <a:effectLst/>
                          <a:latin typeface="Arial" charset="0"/>
                          <a:cs typeface="Arial" charset="0"/>
                        </a:rPr>
                        <a:t> من القبر بعدَ أربعة أيام</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1375648" name="Picture 32" descr="Transfiguration Coptic Icon"/>
          <p:cNvPicPr>
            <a:picLocks noChangeAspect="1" noChangeArrowheads="1"/>
          </p:cNvPicPr>
          <p:nvPr/>
        </p:nvPicPr>
        <p:blipFill>
          <a:blip r:embed="rId2" cstate="print"/>
          <a:srcRect/>
          <a:stretch>
            <a:fillRect/>
          </a:stretch>
        </p:blipFill>
        <p:spPr bwMode="auto">
          <a:xfrm>
            <a:off x="7752267" y="2564889"/>
            <a:ext cx="3077321" cy="3168407"/>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6" name="Picture 13" descr="The Raising of Lazarus"/>
          <p:cNvPicPr>
            <a:picLocks noChangeAspect="1" noChangeArrowheads="1"/>
          </p:cNvPicPr>
          <p:nvPr/>
        </p:nvPicPr>
        <p:blipFill>
          <a:blip r:embed="rId4" cstate="print">
            <a:lum bright="20000" contrast="30000"/>
          </a:blip>
          <a:srcRect/>
          <a:stretch>
            <a:fillRect/>
          </a:stretch>
        </p:blipFill>
        <p:spPr bwMode="auto">
          <a:xfrm>
            <a:off x="4795806" y="3140964"/>
            <a:ext cx="2809464" cy="3581675"/>
          </a:xfrm>
          <a:prstGeom prst="rect">
            <a:avLst/>
          </a:prstGeom>
          <a:noFill/>
          <a:ln w="9525">
            <a:noFill/>
            <a:miter lim="800000"/>
            <a:headEnd/>
            <a:tailEnd/>
          </a:ln>
        </p:spPr>
      </p:pic>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9752" name="Group 40"/>
          <p:cNvGraphicFramePr>
            <a:graphicFrameLocks noGrp="1"/>
          </p:cNvGraphicFramePr>
          <p:nvPr>
            <p:ph/>
          </p:nvPr>
        </p:nvGraphicFramePr>
        <p:xfrm>
          <a:off x="274360" y="76201"/>
          <a:ext cx="10425669" cy="5241925"/>
        </p:xfrm>
        <a:graphic>
          <a:graphicData uri="http://schemas.openxmlformats.org/drawingml/2006/table">
            <a:tbl>
              <a:tblPr/>
              <a:tblGrid>
                <a:gridCol w="1829065">
                  <a:extLst>
                    <a:ext uri="{9D8B030D-6E8A-4147-A177-3AD203B41FA5}">
                      <a16:colId xmlns:a16="http://schemas.microsoft.com/office/drawing/2014/main" val="20000"/>
                    </a:ext>
                  </a:extLst>
                </a:gridCol>
                <a:gridCol w="8596604">
                  <a:extLst>
                    <a:ext uri="{9D8B030D-6E8A-4147-A177-3AD203B41FA5}">
                      <a16:colId xmlns:a16="http://schemas.microsoft.com/office/drawing/2014/main" val="20001"/>
                    </a:ext>
                  </a:extLst>
                </a:gridCol>
              </a:tblGrid>
              <a:tr h="10668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7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who raised Lazarus from the tomb after four</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80752" name="Group 16"/>
          <p:cNvGraphicFramePr>
            <a:graphicFrameLocks noGrp="1"/>
          </p:cNvGraphicFramePr>
          <p:nvPr>
            <p:ph/>
          </p:nvPr>
        </p:nvGraphicFramePr>
        <p:xfrm>
          <a:off x="274360" y="76201"/>
          <a:ext cx="10425669" cy="5241925"/>
        </p:xfrm>
        <a:graphic>
          <a:graphicData uri="http://schemas.openxmlformats.org/drawingml/2006/table">
            <a:tbl>
              <a:tblPr/>
              <a:tblGrid>
                <a:gridCol w="4572662">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0668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الذى دخلَ أورشليم رَاكِباً على أتان وجحش ابن أتان مثـلَ مَلكٍ</a:t>
                      </a:r>
                      <a:r>
                        <a:rPr kumimoji="0" lang="ar-EG"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7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who entered into Jerusalem, riding on a colt and the foal of a colt, as a king—</a:t>
                      </a:r>
                    </a:p>
                  </a:txBody>
                  <a:tcPr marL="0" marR="0"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Il est entré à Jérusalem monté sur un âne, sur un ânon, le petit d’une ânesse, comme un Roi.</a:t>
                      </a:r>
                      <a:endParaRPr kumimoji="0" lang="en-US"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1380750" name="Picture 14" descr="Entry into Jerusalem"/>
          <p:cNvPicPr>
            <a:picLocks noChangeAspect="1" noChangeArrowheads="1"/>
          </p:cNvPicPr>
          <p:nvPr/>
        </p:nvPicPr>
        <p:blipFill>
          <a:blip r:embed="rId2" cstate="print">
            <a:lum bright="20000" contrast="30000"/>
          </a:blip>
          <a:srcRect/>
          <a:stretch>
            <a:fillRect/>
          </a:stretch>
        </p:blipFill>
        <p:spPr bwMode="auto">
          <a:xfrm>
            <a:off x="365813" y="3505201"/>
            <a:ext cx="10334215" cy="3089275"/>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76674" name="Group 34"/>
          <p:cNvGraphicFramePr>
            <a:graphicFrameLocks noGrp="1"/>
          </p:cNvGraphicFramePr>
          <p:nvPr>
            <p:ph/>
          </p:nvPr>
        </p:nvGraphicFramePr>
        <p:xfrm>
          <a:off x="274360" y="76200"/>
          <a:ext cx="10425669" cy="6693408"/>
        </p:xfrm>
        <a:graphic>
          <a:graphicData uri="http://schemas.openxmlformats.org/drawingml/2006/table">
            <a:tbl>
              <a:tblPr/>
              <a:tblGrid>
                <a:gridCol w="2560691">
                  <a:extLst>
                    <a:ext uri="{9D8B030D-6E8A-4147-A177-3AD203B41FA5}">
                      <a16:colId xmlns:a16="http://schemas.microsoft.com/office/drawing/2014/main" val="20000"/>
                    </a:ext>
                  </a:extLst>
                </a:gridCol>
                <a:gridCol w="7864978">
                  <a:extLst>
                    <a:ext uri="{9D8B030D-6E8A-4147-A177-3AD203B41FA5}">
                      <a16:colId xmlns:a16="http://schemas.microsoft.com/office/drawing/2014/main" val="20001"/>
                    </a:ext>
                  </a:extLst>
                </a:gridCol>
              </a:tblGrid>
              <a:tr h="1752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الذى عَاهَدَ تلاميذَهُ القديسين وأعطاهم جَسَدَهُ المقدّس ودَمَهُ الكريم لغفران خطايانا</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7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who established a covenant with His holy disciples and gave them His holy Body and His precious Blood for the forgiveness of our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Il a accordé l</a:t>
                      </a:r>
                      <a:r>
                        <a:rPr kumimoji="0" lang="en-CA" sz="2400" b="0" i="0" u="none" strike="noStrike" cap="none" normalizeH="0" baseline="0">
                          <a:ln>
                            <a:noFill/>
                          </a:ln>
                          <a:solidFill>
                            <a:schemeClr val="tx1"/>
                          </a:solidFill>
                          <a:effectLst/>
                          <a:latin typeface="Arial" charset="0"/>
                          <a:cs typeface="Arial" charset="0"/>
                        </a:rPr>
                        <a:t>’</a:t>
                      </a:r>
                      <a:r>
                        <a:rPr kumimoji="0" lang="fr-CA" sz="2400" b="0" i="0" u="none" strike="noStrike" cap="none" normalizeH="0" baseline="0">
                          <a:ln>
                            <a:noFill/>
                          </a:ln>
                          <a:solidFill>
                            <a:schemeClr val="tx1"/>
                          </a:solidFill>
                          <a:effectLst/>
                          <a:latin typeface="Arial" charset="0"/>
                          <a:cs typeface="Arial" charset="0"/>
                        </a:rPr>
                        <a:t>alliance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à</a:t>
                      </a:r>
                      <a:r>
                        <a:rPr kumimoji="0" lang="fr-CA" sz="2400" b="0" i="0" u="none" strike="noStrike" cap="none" normalizeH="0" baseline="0">
                          <a:ln>
                            <a:noFill/>
                          </a:ln>
                          <a:solidFill>
                            <a:schemeClr val="tx1"/>
                          </a:solidFill>
                          <a:effectLst/>
                          <a:latin typeface="Arial" charset="0"/>
                          <a:cs typeface="Arial" charset="0"/>
                        </a:rPr>
                        <a:t> Ses saints disciples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et leur a donné Son saint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corps et Son sang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précieux pour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rémission de nos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péchés. </a:t>
                      </a:r>
                      <a:endParaRPr kumimoji="0" lang="en-US"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1376661" name="Picture 21" descr="The Last Supper"/>
          <p:cNvPicPr>
            <a:picLocks noChangeAspect="1" noChangeArrowheads="1"/>
          </p:cNvPicPr>
          <p:nvPr/>
        </p:nvPicPr>
        <p:blipFill>
          <a:blip r:embed="rId2" cstate="print">
            <a:lum bright="20000" contrast="30000"/>
          </a:blip>
          <a:srcRect/>
          <a:stretch>
            <a:fillRect/>
          </a:stretch>
        </p:blipFill>
        <p:spPr bwMode="auto">
          <a:xfrm>
            <a:off x="7133352" y="3660776"/>
            <a:ext cx="3841036" cy="3121025"/>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0200067" name="Picture 3" descr="Crucifixion"/>
          <p:cNvPicPr>
            <a:picLocks noChangeAspect="1" noChangeArrowheads="1"/>
          </p:cNvPicPr>
          <p:nvPr/>
        </p:nvPicPr>
        <p:blipFill>
          <a:blip r:embed="rId2" cstate="print">
            <a:lum bright="20000" contrast="30000"/>
          </a:blip>
          <a:srcRect/>
          <a:stretch>
            <a:fillRect/>
          </a:stretch>
        </p:blipFill>
        <p:spPr bwMode="auto">
          <a:xfrm>
            <a:off x="3109410" y="3124200"/>
            <a:ext cx="3658129" cy="3733800"/>
          </a:xfrm>
          <a:prstGeom prst="rect">
            <a:avLst/>
          </a:prstGeom>
          <a:noFill/>
          <a:ln w="9525">
            <a:noFill/>
            <a:miter lim="800000"/>
            <a:headEnd/>
            <a:tailEnd/>
          </a:ln>
        </p:spPr>
      </p:pic>
      <p:pic>
        <p:nvPicPr>
          <p:cNvPr id="10200068" name="Picture 4" descr="The Resurrection"/>
          <p:cNvPicPr>
            <a:picLocks noChangeAspect="1" noChangeArrowheads="1"/>
          </p:cNvPicPr>
          <p:nvPr/>
        </p:nvPicPr>
        <p:blipFill>
          <a:blip r:embed="rId3" cstate="print">
            <a:lum bright="30000" contrast="40000"/>
          </a:blip>
          <a:srcRect/>
          <a:stretch>
            <a:fillRect/>
          </a:stretch>
        </p:blipFill>
        <p:spPr bwMode="auto">
          <a:xfrm>
            <a:off x="7205753" y="3070226"/>
            <a:ext cx="3768635" cy="3787775"/>
          </a:xfrm>
          <a:prstGeom prst="rect">
            <a:avLst/>
          </a:prstGeom>
          <a:noFill/>
          <a:ln w="9525">
            <a:noFill/>
            <a:miter lim="800000"/>
            <a:headEnd/>
            <a:tailEnd/>
          </a:ln>
        </p:spPr>
      </p:pic>
      <p:graphicFrame>
        <p:nvGraphicFramePr>
          <p:cNvPr id="10200131" name="Group 67"/>
          <p:cNvGraphicFramePr>
            <a:graphicFrameLocks noGrp="1"/>
          </p:cNvGraphicFramePr>
          <p:nvPr>
            <p:ph/>
          </p:nvPr>
        </p:nvGraphicFramePr>
        <p:xfrm>
          <a:off x="0" y="-76200"/>
          <a:ext cx="10791482" cy="6193536"/>
        </p:xfrm>
        <a:graphic>
          <a:graphicData uri="http://schemas.openxmlformats.org/drawingml/2006/table">
            <a:tbl>
              <a:tblPr/>
              <a:tblGrid>
                <a:gridCol w="3017957">
                  <a:extLst>
                    <a:ext uri="{9D8B030D-6E8A-4147-A177-3AD203B41FA5}">
                      <a16:colId xmlns:a16="http://schemas.microsoft.com/office/drawing/2014/main" val="20000"/>
                    </a:ext>
                  </a:extLst>
                </a:gridCol>
                <a:gridCol w="7773525">
                  <a:extLst>
                    <a:ext uri="{9D8B030D-6E8A-4147-A177-3AD203B41FA5}">
                      <a16:colId xmlns:a16="http://schemas.microsoft.com/office/drawing/2014/main" val="20001"/>
                    </a:ext>
                  </a:extLst>
                </a:gridCol>
              </a:tblGrid>
              <a:tr h="11430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الذى صُلِبَ على الصليب وسَحَقَ الشيطان ووُضِعَ فى القبر</a:t>
                      </a:r>
                      <a:r>
                        <a:rPr kumimoji="0" lang="en-CA"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وبعـدَ ثلاثة أيام قامَ من </a:t>
                      </a:r>
                      <a:r>
                        <a:rPr kumimoji="0" lang="ar-EG" sz="2400" b="0" i="0" u="none" strike="noStrike" cap="none" normalizeH="0" baseline="0" dirty="0">
                          <a:ln>
                            <a:noFill/>
                          </a:ln>
                          <a:solidFill>
                            <a:schemeClr val="tx1"/>
                          </a:solidFill>
                          <a:effectLst/>
                          <a:latin typeface="Arial" charset="0"/>
                          <a:cs typeface="Arial" charset="0"/>
                        </a:rPr>
                        <a:t>ا</a:t>
                      </a:r>
                      <a:r>
                        <a:rPr kumimoji="0" lang="ar-SA" sz="2400" b="0" i="0" u="none" strike="noStrike" cap="none" normalizeH="0" baseline="0" dirty="0">
                          <a:ln>
                            <a:noFill/>
                          </a:ln>
                          <a:solidFill>
                            <a:schemeClr val="tx1"/>
                          </a:solidFill>
                          <a:effectLst/>
                          <a:latin typeface="Arial" charset="0"/>
                          <a:cs typeface="Arial" charset="0"/>
                        </a:rPr>
                        <a:t>لأموات</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2667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endParaRPr kumimoji="0" lang="en-US"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who was crucified on the Cross and trampled down Satan, and was placed in the tomb, and after three days He rose from the dead—</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Il a été crucifié sur la croix et a écrasé Satan. Il a été enseveli dans le tombeau et le troisième jour, Il est ressuscité d</a:t>
                      </a:r>
                      <a:r>
                        <a:rPr kumimoji="0" lang="en-CA" sz="2400" b="0" i="0" u="none" strike="noStrike" cap="none" normalizeH="0" baseline="0">
                          <a:ln>
                            <a:noFill/>
                          </a:ln>
                          <a:solidFill>
                            <a:schemeClr val="tx1"/>
                          </a:solidFill>
                          <a:effectLst/>
                          <a:latin typeface="Arial" charset="0"/>
                          <a:cs typeface="Arial" charset="0"/>
                        </a:rPr>
                        <a:t>’entre l</a:t>
                      </a:r>
                      <a:r>
                        <a:rPr kumimoji="0" lang="fr-CA" sz="2400" b="0" i="0" u="none" strike="noStrike" cap="none" normalizeH="0" baseline="0">
                          <a:ln>
                            <a:noFill/>
                          </a:ln>
                          <a:solidFill>
                            <a:schemeClr val="tx1"/>
                          </a:solidFill>
                          <a:effectLst/>
                          <a:latin typeface="Arial" charset="0"/>
                          <a:cs typeface="Arial" charset="0"/>
                        </a:rPr>
                        <a:t>es morts.</a:t>
                      </a:r>
                      <a:endParaRPr kumimoji="0" lang="en-US"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201150" name="Group 62"/>
          <p:cNvGraphicFramePr>
            <a:graphicFrameLocks noGrp="1"/>
          </p:cNvGraphicFramePr>
          <p:nvPr>
            <p:ph/>
          </p:nvPr>
        </p:nvGraphicFramePr>
        <p:xfrm>
          <a:off x="182907" y="438922"/>
          <a:ext cx="10608575" cy="5870448"/>
        </p:xfrm>
        <a:graphic>
          <a:graphicData uri="http://schemas.openxmlformats.org/drawingml/2006/table">
            <a:tbl>
              <a:tblPr/>
              <a:tblGrid>
                <a:gridCol w="5304288">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56098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Celui que Ses disciples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 élus ont vu sur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 la mer de Tibériade,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après Sa sainte résurrection.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Après quarante jours,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 Il est monté aux cieux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s’est assis à la droite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 de Son bon Père,</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Arial" pitchFamily="34" charset="0"/>
                        </a:rPr>
                        <a:t>الكاهن</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a:t>
                      </a:r>
                      <a:r>
                        <a:rPr kumimoji="0" lang="ar-SA" sz="3600" b="0" i="0" u="none" strike="noStrike" cap="none" normalizeH="0" baseline="0" dirty="0" err="1">
                          <a:ln>
                            <a:noFill/>
                          </a:ln>
                          <a:solidFill>
                            <a:schemeClr val="tx1"/>
                          </a:solidFill>
                          <a:effectLst/>
                          <a:latin typeface="Arial" charset="0"/>
                          <a:cs typeface="Arial" charset="0"/>
                        </a:rPr>
                        <a:t>لذى</a:t>
                      </a:r>
                      <a:r>
                        <a:rPr kumimoji="0" lang="ar-SA" sz="3600" b="0" i="0" u="none" strike="noStrike" cap="none" normalizeH="0" baseline="0" dirty="0">
                          <a:ln>
                            <a:noFill/>
                          </a:ln>
                          <a:solidFill>
                            <a:schemeClr val="tx1"/>
                          </a:solidFill>
                          <a:effectLst/>
                          <a:latin typeface="Arial" charset="0"/>
                          <a:cs typeface="Arial" charset="0"/>
                        </a:rPr>
                        <a:t> رآهُ تلاميذُهُ المُختارون على بحر طبرية بعـدَ قيامَتِهِ المقدسة</a:t>
                      </a:r>
                      <a:r>
                        <a:rPr kumimoji="0" lang="ar-EG" sz="3600" b="0" i="0" u="none" strike="noStrike" cap="none" normalizeH="0" baseline="0" dirty="0">
                          <a:ln>
                            <a:noFill/>
                          </a:ln>
                          <a:solidFill>
                            <a:schemeClr val="tx1"/>
                          </a:solidFill>
                          <a:effectLst/>
                          <a:latin typeface="Arial" charset="0"/>
                          <a:cs typeface="Arial" charset="0"/>
                        </a:rPr>
                        <a:t>.</a:t>
                      </a:r>
                      <a:r>
                        <a:rPr kumimoji="0" lang="ar-SA" sz="3600" b="0" i="0" u="none" strike="noStrike" cap="none" normalizeH="0" baseline="0" dirty="0">
                          <a:ln>
                            <a:noFill/>
                          </a:ln>
                          <a:solidFill>
                            <a:schemeClr val="tx1"/>
                          </a:solidFill>
                          <a:effectLst/>
                          <a:latin typeface="Arial" charset="0"/>
                          <a:cs typeface="Arial" charset="0"/>
                        </a:rPr>
                        <a:t>وبعـدَ أربَعيـنَ يوماً صَعِدَ إلى السموات وجـَلـسَ عن يمين أبيهِ الصالح</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81799" name="Group 39"/>
          <p:cNvGraphicFramePr>
            <a:graphicFrameLocks noGrp="1"/>
          </p:cNvGraphicFramePr>
          <p:nvPr>
            <p:ph/>
          </p:nvPr>
        </p:nvGraphicFramePr>
        <p:xfrm>
          <a:off x="182907" y="-76200"/>
          <a:ext cx="10608575" cy="6327648"/>
        </p:xfrm>
        <a:graphic>
          <a:graphicData uri="http://schemas.openxmlformats.org/drawingml/2006/table">
            <a:tbl>
              <a:tblPr/>
              <a:tblGrid>
                <a:gridCol w="3383770">
                  <a:extLst>
                    <a:ext uri="{9D8B030D-6E8A-4147-A177-3AD203B41FA5}">
                      <a16:colId xmlns:a16="http://schemas.microsoft.com/office/drawing/2014/main" val="20000"/>
                    </a:ext>
                  </a:extLst>
                </a:gridCol>
                <a:gridCol w="7224805">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وأرسَلَ لنا الروح المُعزّى مثلَ ألسنة نار الذى علم تلاميذِهِ المُختارين والرُسُل القديسين قائلاً لهم: متى صليتم فاطلبوا هكذا وقولوا</a:t>
                      </a:r>
                      <a:r>
                        <a:rPr kumimoji="0" lang="ar-EG" sz="28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endParaRPr kumimoji="0" lang="en-US"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and sent us the Paraclete in the likeness of tongues of fire.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Who taught His chosen disciples and holy apostles, saying, “Whenever you pray, entreat in this manner and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et nous a envoyé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Le Saint Esprit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consolateur sous forme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De langues de feu.</a:t>
                      </a:r>
                      <a:r>
                        <a:rPr kumimoji="0" lang="en-US" sz="24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Il a enseigné Ses disciples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élus et Ses saints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apôtres en disant: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quand vous priez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demandez ainsi et dites :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1381775" name="Picture 15" descr="pentecost icon"/>
          <p:cNvPicPr>
            <a:picLocks noChangeAspect="1" noChangeArrowheads="1"/>
          </p:cNvPicPr>
          <p:nvPr/>
        </p:nvPicPr>
        <p:blipFill>
          <a:blip r:embed="rId2" cstate="print"/>
          <a:srcRect/>
          <a:stretch>
            <a:fillRect/>
          </a:stretch>
        </p:blipFill>
        <p:spPr bwMode="auto">
          <a:xfrm>
            <a:off x="7764000" y="1676400"/>
            <a:ext cx="3210389" cy="4572000"/>
          </a:xfrm>
          <a:prstGeom prst="rect">
            <a:avLst/>
          </a:prstGeom>
          <a:noFill/>
        </p:spPr>
      </p:pic>
      <p:sp>
        <p:nvSpPr>
          <p:cNvPr id="11381779" name="AutoShape 19">
            <a:hlinkClick r:id="rId3"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467787"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FOR THE NATIVITY FAST AND CHRISTMAS AND ALL TIMES  </a:t>
            </a:r>
            <a:br>
              <a:rPr lang="ar-EG"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تقال فى صوم الميلاد وعيد الميلاد وسنوى</a:t>
            </a:r>
            <a:r>
              <a:rPr lang="ar-EG" sz="4800">
                <a:solidFill>
                  <a:schemeClr val="tx2"/>
                </a:solidFill>
                <a:latin typeface="Times New Roman" pitchFamily="18" charset="0"/>
                <a:cs typeface="Times New Roman" pitchFamily="18" charset="0"/>
              </a:rPr>
              <a:t> </a:t>
            </a:r>
            <a:r>
              <a:rPr lang="ar-EG" sz="4000" b="1">
                <a:latin typeface="Arial" charset="0"/>
              </a:rPr>
              <a:t> </a:t>
            </a:r>
            <a:br>
              <a:rPr lang="ar-EG" sz="4000" b="1">
                <a:latin typeface="Arial" charset="0"/>
              </a:rPr>
            </a:br>
            <a:r>
              <a:rPr lang="fr-CA" sz="3200" b="1">
                <a:latin typeface="Arial" charset="0"/>
              </a:rPr>
              <a:t>PRIÈRE PENDANT LE TEMPS DE NOEL</a:t>
            </a:r>
            <a:br>
              <a:rPr lang="fr-CA" sz="3200" b="1">
                <a:latin typeface="Arial" charset="0"/>
              </a:rPr>
            </a:b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20055" name="Group 87"/>
          <p:cNvGraphicFramePr>
            <a:graphicFrameLocks noGrp="1"/>
          </p:cNvGraphicFramePr>
          <p:nvPr/>
        </p:nvGraphicFramePr>
        <p:xfrm>
          <a:off x="274360" y="-27444"/>
          <a:ext cx="10608575" cy="6650736"/>
        </p:xfrm>
        <a:graphic>
          <a:graphicData uri="http://schemas.openxmlformats.org/drawingml/2006/table">
            <a:tbl>
              <a:tblPr/>
              <a:tblGrid>
                <a:gridCol w="5904223">
                  <a:extLst>
                    <a:ext uri="{9D8B030D-6E8A-4147-A177-3AD203B41FA5}">
                      <a16:colId xmlns:a16="http://schemas.microsoft.com/office/drawing/2014/main" val="20000"/>
                    </a:ext>
                  </a:extLst>
                </a:gridCol>
                <a:gridCol w="4704352">
                  <a:extLst>
                    <a:ext uri="{9D8B030D-6E8A-4147-A177-3AD203B41FA5}">
                      <a16:colId xmlns:a16="http://schemas.microsoft.com/office/drawing/2014/main" val="20001"/>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qu’i</a:t>
                      </a:r>
                      <a:r>
                        <a:rPr kumimoji="0" lang="fr-CA" sz="3200" b="0" i="0" u="none" strike="noStrike" kern="1200" cap="none" normalizeH="0" baseline="0" dirty="0">
                          <a:ln>
                            <a:noFill/>
                          </a:ln>
                          <a:solidFill>
                            <a:schemeClr val="tx1"/>
                          </a:solidFill>
                          <a:effectLst/>
                          <a:latin typeface="Arial" charset="0"/>
                          <a:ea typeface="+mn-ea"/>
                          <a:cs typeface="Arial" charset="0"/>
                        </a:rPr>
                        <a:t>l </a:t>
                      </a:r>
                      <a:r>
                        <a:rPr kumimoji="0" lang="fr-FR" sz="3200" b="0" i="0" u="none" strike="noStrike" kern="1200" cap="none" normalizeH="0" baseline="0" dirty="0">
                          <a:ln>
                            <a:noFill/>
                          </a:ln>
                          <a:solidFill>
                            <a:schemeClr val="tx1"/>
                          </a:solidFill>
                          <a:effectLst/>
                          <a:latin typeface="Arial" charset="0"/>
                          <a:ea typeface="+mn-ea"/>
                          <a:cs typeface="Arial" charset="0"/>
                        </a:rPr>
                        <a:t>dispense avec droiture la parole de la vérité</a:t>
                      </a:r>
                      <a:r>
                        <a:rPr kumimoji="0" lang="fr-CA" sz="3200" b="0" i="0" u="none" strike="noStrike" kern="1200" cap="none" normalizeH="0" baseline="0" dirty="0">
                          <a:ln>
                            <a:noFill/>
                          </a:ln>
                          <a:solidFill>
                            <a:schemeClr val="tx1"/>
                          </a:solidFill>
                          <a:effectLst/>
                          <a:latin typeface="Arial" charset="0"/>
                          <a:ea typeface="+mn-ea"/>
                          <a:cs typeface="Arial" charset="0"/>
                        </a:rPr>
                        <a:t>, qu’il be</a:t>
                      </a:r>
                      <a:r>
                        <a:rPr kumimoji="0" lang="fr-CA" sz="3200" b="0" i="0" u="none" strike="noStrike" cap="none" normalizeH="0" baseline="0" dirty="0">
                          <a:ln>
                            <a:noFill/>
                          </a:ln>
                          <a:solidFill>
                            <a:schemeClr val="tx1"/>
                          </a:solidFill>
                          <a:effectLst/>
                          <a:latin typeface="Arial" charset="0"/>
                          <a:cs typeface="Arial" charset="0"/>
                        </a:rPr>
                        <a:t>rge Ton peuple avec bienveillance et pureté. </a:t>
                      </a:r>
                      <a:r>
                        <a:rPr kumimoji="0" lang="fr-CA" sz="3200" b="0" i="0" u="none" strike="noStrike" kern="1200" cap="none" normalizeH="0" baseline="0" dirty="0">
                          <a:ln>
                            <a:noFill/>
                          </a:ln>
                          <a:solidFill>
                            <a:schemeClr val="tx1"/>
                          </a:solidFill>
                          <a:effectLst/>
                          <a:latin typeface="Arial" charset="0"/>
                          <a:ea typeface="+mn-ea"/>
                          <a:cs typeface="Arial" charset="0"/>
                        </a:rPr>
                        <a:t>A tous les évêques orthodoxes, les higoumènes, les prêtres, les diacres, </a:t>
                      </a:r>
                      <a:r>
                        <a:rPr kumimoji="0" lang="fr-CA" sz="3200" b="0" i="0" u="none" strike="noStrike" cap="none" normalizeH="0" baseline="0" dirty="0">
                          <a:ln>
                            <a:noFill/>
                          </a:ln>
                          <a:solidFill>
                            <a:schemeClr val="tx1"/>
                          </a:solidFill>
                          <a:effectLst/>
                          <a:latin typeface="Arial" charset="0"/>
                          <a:cs typeface="Arial" charset="0"/>
                        </a:rPr>
                        <a:t>et la plénitude de ton </a:t>
                      </a:r>
                      <a:r>
                        <a:rPr kumimoji="0" lang="fr-CA" sz="3200" b="0" i="0" u="none" strike="noStrike" cap="none" normalizeH="0" baseline="0" dirty="0" err="1">
                          <a:ln>
                            <a:noFill/>
                          </a:ln>
                          <a:solidFill>
                            <a:schemeClr val="tx1"/>
                          </a:solidFill>
                          <a:effectLst/>
                          <a:latin typeface="Arial" charset="0"/>
                          <a:cs typeface="Arial" charset="0"/>
                        </a:rPr>
                        <a:t>Ton</a:t>
                      </a:r>
                      <a:r>
                        <a:rPr kumimoji="0" lang="fr-CA" sz="3200" b="0" i="0" u="none" strike="noStrike" cap="none" normalizeH="0" baseline="0" dirty="0">
                          <a:ln>
                            <a:noFill/>
                          </a:ln>
                          <a:solidFill>
                            <a:schemeClr val="tx1"/>
                          </a:solidFill>
                          <a:effectLst/>
                          <a:latin typeface="Arial" charset="0"/>
                          <a:cs typeface="Arial" charset="0"/>
                        </a:rPr>
                        <a:t> église une, unique, sainte, universelle et apostolique et à nous tous.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ts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 مُفصّلا كلمة الحق باستقامة،</a:t>
                      </a:r>
                      <a:r>
                        <a:rPr kumimoji="0" lang="en-US"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pitchFamily="34" charset="0"/>
                        </a:rPr>
                        <a:t>راعيا</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شعبك بطهارة</a:t>
                      </a:r>
                      <a:r>
                        <a:rPr kumimoji="0" lang="ar-EG" sz="3600" b="0" i="0" u="none" strike="noStrike" cap="none" normalizeH="0" baseline="0" dirty="0">
                          <a:ln>
                            <a:noFill/>
                          </a:ln>
                          <a:solidFill>
                            <a:schemeClr val="tx1"/>
                          </a:solidFill>
                          <a:effectLst/>
                          <a:latin typeface="Arial" charset="0"/>
                          <a:cs typeface="Arial" pitchFamily="34" charset="0"/>
                        </a:rPr>
                        <a:t> وبر. </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ts val="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pitchFamily="34" charset="0"/>
                        </a:rPr>
                        <a:t>وجميع</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الأساقفة الأرثوذكسيين</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والقمامصة </a:t>
                      </a:r>
                      <a:r>
                        <a:rPr kumimoji="0" lang="ar-SA" sz="3600" b="0" i="0" u="none" strike="noStrike" cap="none" normalizeH="0" baseline="0" dirty="0" err="1">
                          <a:ln>
                            <a:noFill/>
                          </a:ln>
                          <a:solidFill>
                            <a:schemeClr val="tx1"/>
                          </a:solidFill>
                          <a:effectLst/>
                          <a:latin typeface="Arial" charset="0"/>
                          <a:cs typeface="Arial" pitchFamily="34" charset="0"/>
                        </a:rPr>
                        <a:t>والقسوس</a:t>
                      </a:r>
                      <a:r>
                        <a:rPr kumimoji="0" lang="fr-CA"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a:ln>
                            <a:noFill/>
                          </a:ln>
                          <a:solidFill>
                            <a:schemeClr val="tx1"/>
                          </a:solidFill>
                          <a:effectLst/>
                          <a:latin typeface="Arial" charset="0"/>
                          <a:cs typeface="Arial" pitchFamily="34" charset="0"/>
                        </a:rPr>
                        <a:t> و </a:t>
                      </a:r>
                      <a:r>
                        <a:rPr kumimoji="0" lang="ar-SA" sz="3600" b="0" i="0" u="none" strike="noStrike" cap="none" normalizeH="0" baseline="0" dirty="0">
                          <a:ln>
                            <a:noFill/>
                          </a:ln>
                          <a:solidFill>
                            <a:schemeClr val="tx1"/>
                          </a:solidFill>
                          <a:effectLst/>
                          <a:latin typeface="Arial" charset="0"/>
                          <a:cs typeface="Arial" pitchFamily="34" charset="0"/>
                        </a:rPr>
                        <a:t>والشمامسة</a:t>
                      </a:r>
                      <a:r>
                        <a:rPr kumimoji="0" lang="ar-EG" sz="3600" b="0" i="0" u="none" strike="noStrike" cap="none" normalizeH="0" baseline="0" dirty="0">
                          <a:ln>
                            <a:noFill/>
                          </a:ln>
                          <a:solidFill>
                            <a:schemeClr val="tx1"/>
                          </a:solidFill>
                          <a:effectLst/>
                          <a:latin typeface="Arial" charset="0"/>
                          <a:cs typeface="Arial" pitchFamily="34" charset="0"/>
                        </a:rPr>
                        <a:t>،</a:t>
                      </a:r>
                      <a:r>
                        <a:rPr kumimoji="0" lang="ar-SA" sz="3600" b="0" i="0" u="none" strike="noStrike" cap="none" normalizeH="0" baseline="0" dirty="0">
                          <a:ln>
                            <a:noFill/>
                          </a:ln>
                          <a:solidFill>
                            <a:schemeClr val="tx1"/>
                          </a:solidFill>
                          <a:effectLst/>
                          <a:latin typeface="Arial" charset="0"/>
                          <a:cs typeface="Arial" pitchFamily="34" charset="0"/>
                        </a:rPr>
                        <a:t> وكل امتلاء</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كنيستك الواحدة الوحيدة</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المقدسة الجامعة </a:t>
                      </a:r>
                      <a:r>
                        <a:rPr kumimoji="0" lang="ar-SA" sz="3600" b="0" i="0" u="none" strike="noStrike" cap="none" normalizeH="0" baseline="0" dirty="0" err="1">
                          <a:ln>
                            <a:noFill/>
                          </a:ln>
                          <a:solidFill>
                            <a:schemeClr val="tx1"/>
                          </a:solidFill>
                          <a:effectLst/>
                          <a:latin typeface="Arial" charset="0"/>
                          <a:cs typeface="Arial" pitchFamily="34" charset="0"/>
                        </a:rPr>
                        <a:t>الرسولية</a:t>
                      </a:r>
                      <a:r>
                        <a:rPr kumimoji="0" lang="ar-EG" sz="3600" b="0" i="0" u="none" strike="noStrike" cap="none" normalizeH="0" baseline="0" dirty="0">
                          <a:ln>
                            <a:noFill/>
                          </a:ln>
                          <a:solidFill>
                            <a:schemeClr val="tx1"/>
                          </a:solidFill>
                          <a:effectLst/>
                          <a:latin typeface="Arial" charset="0"/>
                          <a:cs typeface="Arial" pitchFamily="34" charset="0"/>
                        </a:rPr>
                        <a:t>.</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kern="1200" cap="none" normalizeH="0" baseline="0" dirty="0">
                        <a:ln>
                          <a:noFill/>
                        </a:ln>
                        <a:solidFill>
                          <a:schemeClr val="tx1"/>
                        </a:solidFill>
                        <a:effectLst/>
                        <a:latin typeface="Arial" charset="0"/>
                        <a:ea typeface="+mn-ea"/>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465766" name="Group 38"/>
          <p:cNvGraphicFramePr>
            <a:graphicFrameLocks noGrp="1"/>
          </p:cNvGraphicFramePr>
          <p:nvPr>
            <p:ph/>
          </p:nvPr>
        </p:nvGraphicFramePr>
        <p:xfrm>
          <a:off x="182907" y="-76199"/>
          <a:ext cx="10608575" cy="6390069"/>
        </p:xfrm>
        <a:graphic>
          <a:graphicData uri="http://schemas.openxmlformats.org/drawingml/2006/table">
            <a:tbl>
              <a:tblPr/>
              <a:tblGrid>
                <a:gridCol w="5395741">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السيد الرب إلهنا الخالق غير المرئي غير المحوي غير المستحيل غير المفحوص الذي أرسل نوره الحقيقي إبنه الوحيد يسوع المسيح الكلمة الذاتي</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Master the Lord, our God, the creator, the invisible, the infinite, the unchangeable and immeasurable, who sent His true light, His only begotten Son, Jesus Christ, the eternal Logos.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Maître Seigneur, notre Dieu le créateur l’invisible, l'infini, l'invariable et immesurable qui a envoyé Sa lumière véritable: Son Fils unique Jésus Christ Le Logos eternel.</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8823" name="Group 23"/>
          <p:cNvGraphicFramePr>
            <a:graphicFrameLocks noGrp="1"/>
          </p:cNvGraphicFramePr>
          <p:nvPr>
            <p:ph/>
          </p:nvPr>
        </p:nvGraphicFramePr>
        <p:xfrm>
          <a:off x="182907" y="-76199"/>
          <a:ext cx="10608575" cy="5902389"/>
        </p:xfrm>
        <a:graphic>
          <a:graphicData uri="http://schemas.openxmlformats.org/drawingml/2006/table">
            <a:tbl>
              <a:tblPr/>
              <a:tblGrid>
                <a:gridCol w="5121381">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الكائن في حضنه الأبوي كل حين</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أتي وحل في الحشاء البتولي غير الدنس ولدته وهي عذراء وبتوليتها مختومة</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He, who is in the bosom of The Father at all times. He came down and dwelt in the undefiled virginal womb.  She, being virgin, gave birth to Him, and her virginity remained sealed.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Celui qui demeure dans le sein du Père pour toujours.  Il est venu et a habité dans le sein immaculé de la Vierge; elle l’a enfanté tout en étant vierge et le sceau de sa virginité n’a pas été rompu.</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9849" name="Group 25"/>
          <p:cNvGraphicFramePr>
            <a:graphicFrameLocks noGrp="1"/>
          </p:cNvGraphicFramePr>
          <p:nvPr>
            <p:ph/>
          </p:nvPr>
        </p:nvGraphicFramePr>
        <p:xfrm>
          <a:off x="182907" y="-76199"/>
          <a:ext cx="10608575" cy="6505317"/>
        </p:xfrm>
        <a:graphic>
          <a:graphicData uri="http://schemas.openxmlformats.org/drawingml/2006/table">
            <a:tbl>
              <a:tblPr/>
              <a:tblGrid>
                <a:gridCol w="5487194">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إذ الملائكة تسبحه وأجناد السموات ترتل له صارخين قائلين</a:t>
                      </a:r>
                      <a:r>
                        <a:rPr kumimoji="0" lang="en-CA" sz="3600" b="0" i="0" u="none" strike="noStrike" cap="none" normalizeH="0" baseline="0" dirty="0">
                          <a:ln>
                            <a:noFill/>
                          </a:ln>
                          <a:solidFill>
                            <a:schemeClr val="tx1"/>
                          </a:solidFill>
                          <a:effectLst/>
                          <a:latin typeface="Arial" charset="0"/>
                          <a:cs typeface="Arial" charset="0"/>
                        </a:rPr>
                        <a:t>: </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قدوس قدوس قدوس رب الجنود السماء والأرض مملوءتان من مجدك المقدس. </a:t>
                      </a:r>
                      <a:endParaRPr kumimoji="0" lang="ar-EG" sz="3200" b="0" i="0" u="none" strike="noStrike" cap="none" normalizeH="0" baseline="0" dirty="0">
                        <a:ln>
                          <a:noFill/>
                        </a:ln>
                        <a:solidFill>
                          <a:schemeClr val="tx1"/>
                        </a:solidFill>
                        <a:effectLst/>
                        <a:latin typeface="Arial" charset="0"/>
                        <a:cs typeface="Arial" charset="0"/>
                      </a:endParaRPr>
                    </a:p>
                  </a:txBody>
                  <a:tcPr marL="64809" marR="64809" marT="18000" marB="18000"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The angels praise Him, and the heavenly hosts chant unto Him, crying and saying, “Holy, holy, holy, is the Lord of hosts.  Heaven and earth are full of Your holy glory. </a:t>
                      </a:r>
                    </a:p>
                  </a:txBody>
                  <a:tcPr marL="64809" marR="64809" marT="18000" marB="18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Les anges Le louent et les forces célestes Lui chantent en disant: “Saint, saint, saint Le Dieu des armées.  Le ciel et la terre sont remplis de Ta gloire sainte”.</a:t>
                      </a:r>
                      <a:r>
                        <a:rPr kumimoji="0" lang="en-US" sz="28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a:ln>
                          <a:noFill/>
                        </a:ln>
                        <a:solidFill>
                          <a:schemeClr val="tx1"/>
                        </a:solidFill>
                        <a:effectLst/>
                        <a:latin typeface="Arial" charset="0"/>
                        <a:cs typeface="Arial" charset="0"/>
                      </a:endParaRPr>
                    </a:p>
                  </a:txBody>
                  <a:tcPr marL="64809" marR="64809" marT="18000" marB="18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70898" name="Group 50"/>
          <p:cNvGraphicFramePr>
            <a:graphicFrameLocks noGrp="1"/>
          </p:cNvGraphicFramePr>
          <p:nvPr>
            <p:ph/>
          </p:nvPr>
        </p:nvGraphicFramePr>
        <p:xfrm>
          <a:off x="274360" y="0"/>
          <a:ext cx="10700028" cy="6410688"/>
        </p:xfrm>
        <a:graphic>
          <a:graphicData uri="http://schemas.openxmlformats.org/drawingml/2006/table">
            <a:tbl>
              <a:tblPr/>
              <a:tblGrid>
                <a:gridCol w="521283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هكذا أيضا نحن الضعفاء الخطاة إجعلنا مستحقين معهم يا سيدنا الصالح محب البشر لكي بقلب طاهر نسبحك معه مع الروح القدس الثالوث المقدس المساوى </a:t>
                      </a:r>
                      <a:r>
                        <a:rPr kumimoji="0" lang="ar-EG" sz="2800" b="0" i="0" u="none" strike="noStrike" cap="none" normalizeH="0" baseline="0" dirty="0">
                          <a:ln>
                            <a:noFill/>
                          </a:ln>
                          <a:solidFill>
                            <a:schemeClr val="tx1"/>
                          </a:solidFill>
                          <a:effectLst/>
                          <a:latin typeface="Arial" charset="0"/>
                          <a:cs typeface="Arial" charset="0"/>
                        </a:rPr>
                        <a:t>و </a:t>
                      </a:r>
                      <a:r>
                        <a:rPr kumimoji="0" lang="ar-SA" sz="2800" b="0" i="0" u="none" strike="noStrike" cap="none" normalizeH="0" baseline="0" dirty="0">
                          <a:ln>
                            <a:noFill/>
                          </a:ln>
                          <a:solidFill>
                            <a:schemeClr val="tx1"/>
                          </a:solidFill>
                          <a:effectLst/>
                          <a:latin typeface="Arial" charset="0"/>
                          <a:cs typeface="Arial" charset="0"/>
                        </a:rPr>
                        <a:t>نرفع أعيننا إلى فوق إليك أيها الآب القدوس الذي في السموات ونقول</a:t>
                      </a:r>
                      <a:r>
                        <a:rPr kumimoji="0" lang="ar-EG" sz="2800" b="0" i="0" u="none" strike="noStrike" cap="none" normalizeH="0" baseline="0" dirty="0">
                          <a:ln>
                            <a:noFill/>
                          </a:ln>
                          <a:solidFill>
                            <a:schemeClr val="tx1"/>
                          </a:solidFill>
                          <a:effectLst/>
                          <a:latin typeface="Arial" charset="0"/>
                          <a:cs typeface="Arial" charset="0"/>
                        </a:rPr>
                        <a:t>:</a:t>
                      </a:r>
                    </a:p>
                  </a:txBody>
                  <a:tcPr marL="129619" marR="129619" marT="72000" marB="72000"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Likewise, we too,  the weak, make us worthy with them, O our good Master, and Philanthropic One, that with a pure heart we praise You, together with Him and The Holy Spirit, the holy consubstantial Trinity, and we lift up our eyes towards You, our holy Father, who art in heaven, saying: </a:t>
                      </a:r>
                    </a:p>
                  </a:txBody>
                  <a:tcPr marL="129619" marR="129619" marT="72000" marB="72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De même nous aussi les faibles, rends nous dignes avec eux, O notre Maître bon et Philanthrope, de Te louer avec un cœur net, avec Lui et Le Saint Esprit, La Trinité toute sainte et consubstantielle; et de lever nos yeux en haut vers Toi, O Père saint qui est aux cieux et en disant:</a:t>
                      </a:r>
                    </a:p>
                  </a:txBody>
                  <a:tcPr marL="129619" marR="129619" marT="72000" marB="72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0861" name="AutoShape 13">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7699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700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GREAT LENT</a:t>
            </a:r>
            <a:br>
              <a:rPr lang="ar-EG"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للآب تقال فى الصوم الكبير المقدس</a:t>
            </a:r>
            <a:br>
              <a:rPr lang="ar-EG" sz="4000" b="1">
                <a:latin typeface="Arial" charset="0"/>
              </a:rPr>
            </a:br>
            <a:r>
              <a:rPr lang="fr-CA" sz="3200" b="1">
                <a:latin typeface="Arial" charset="0"/>
              </a:rPr>
              <a:t>PRIÈRE PENDANT LE CAREME </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78048" name="Group 32"/>
          <p:cNvGraphicFramePr>
            <a:graphicFrameLocks noGrp="1"/>
          </p:cNvGraphicFramePr>
          <p:nvPr>
            <p:ph/>
          </p:nvPr>
        </p:nvGraphicFramePr>
        <p:xfrm>
          <a:off x="0" y="-19056"/>
          <a:ext cx="10974388" cy="6884544"/>
        </p:xfrm>
        <a:graphic>
          <a:graphicData uri="http://schemas.openxmlformats.org/drawingml/2006/table">
            <a:tbl>
              <a:tblPr/>
              <a:tblGrid>
                <a:gridCol w="5391930">
                  <a:extLst>
                    <a:ext uri="{9D8B030D-6E8A-4147-A177-3AD203B41FA5}">
                      <a16:colId xmlns:a16="http://schemas.microsoft.com/office/drawing/2014/main" val="20000"/>
                    </a:ext>
                  </a:extLst>
                </a:gridCol>
                <a:gridCol w="5582458">
                  <a:extLst>
                    <a:ext uri="{9D8B030D-6E8A-4147-A177-3AD203B41FA5}">
                      <a16:colId xmlns:a16="http://schemas.microsoft.com/office/drawing/2014/main" val="20001"/>
                    </a:ext>
                  </a:extLst>
                </a:gridCol>
              </a:tblGrid>
              <a:tr h="2133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أيها السيد الرب الإله ضابط الكل الذي أرسل ابنه الوحيد إلى العالم، علمنا الناموس والوصايا المكتوبة في الإنجيل المقدس، وعلمنا أن الصوم والصلاة هما اللذان </a:t>
                      </a:r>
                      <a:r>
                        <a:rPr kumimoji="0" lang="ar-SA" sz="2700" b="0" i="0" u="none" strike="noStrike" cap="none" normalizeH="0" baseline="0" dirty="0">
                          <a:ln>
                            <a:noFill/>
                          </a:ln>
                          <a:solidFill>
                            <a:schemeClr val="tx1"/>
                          </a:solidFill>
                          <a:effectLst/>
                          <a:latin typeface="Arial" charset="0"/>
                          <a:cs typeface="Arial" charset="0"/>
                        </a:rPr>
                        <a:t>يخرجان الشياطين إذ قال إن هذا الجنس لا يخرج بشيء إلا بالصلاة والصوم. </a:t>
                      </a:r>
                      <a:endParaRPr kumimoji="0" lang="ar-EG" sz="27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 Master and Lord, God The </a:t>
                      </a:r>
                      <a:r>
                        <a:rPr kumimoji="0" lang="en-US" sz="2400" b="0" i="0" u="none" strike="noStrike" cap="none" normalizeH="0" baseline="0" dirty="0" err="1">
                          <a:ln>
                            <a:noFill/>
                          </a:ln>
                          <a:solidFill>
                            <a:schemeClr val="tx1"/>
                          </a:solidFill>
                          <a:effectLst/>
                          <a:latin typeface="Arial" charset="0"/>
                          <a:cs typeface="Arial" charset="0"/>
                        </a:rPr>
                        <a:t>Pantocrator</a:t>
                      </a:r>
                      <a:r>
                        <a:rPr kumimoji="0" lang="en-US" sz="2400" b="0" i="0" u="none" strike="noStrike" cap="none" normalizeH="0" baseline="0" dirty="0">
                          <a:ln>
                            <a:noFill/>
                          </a:ln>
                          <a:solidFill>
                            <a:schemeClr val="tx1"/>
                          </a:solidFill>
                          <a:effectLst/>
                          <a:latin typeface="Arial" charset="0"/>
                          <a:cs typeface="Arial" charset="0"/>
                        </a:rPr>
                        <a:t>, who sent His only begotten Son to the world, who taught us the Law and commandments written in the holy gospel.  He taught us that fasting and prayer cast out devils, as He said that “This kind does not go out except by prayer and fasting.”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O maitre Seigneur, Dieu le </a:t>
                      </a:r>
                      <a:r>
                        <a:rPr kumimoji="0" lang="fr-CA" sz="2400" b="0" i="0" u="none" strike="noStrike" cap="none" normalizeH="0" baseline="0" dirty="0" err="1">
                          <a:ln>
                            <a:noFill/>
                          </a:ln>
                          <a:solidFill>
                            <a:schemeClr val="tx1"/>
                          </a:solidFill>
                          <a:effectLst/>
                          <a:latin typeface="Arial" charset="0"/>
                          <a:cs typeface="Arial" charset="0"/>
                        </a:rPr>
                        <a:t>Pantocrator</a:t>
                      </a:r>
                      <a:r>
                        <a:rPr kumimoji="0" lang="fr-CA" sz="2400" b="0" i="0" u="none" strike="noStrike" cap="none" normalizeH="0" baseline="0" dirty="0">
                          <a:ln>
                            <a:noFill/>
                          </a:ln>
                          <a:solidFill>
                            <a:schemeClr val="tx1"/>
                          </a:solidFill>
                          <a:effectLst/>
                          <a:latin typeface="Arial" charset="0"/>
                          <a:cs typeface="Arial" charset="0"/>
                        </a:rPr>
                        <a:t> qui a envoyé Son Fils unique au monde.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Il nous a enseigné la loi et les commandements écrits dans le saint évangile; et nous a appris que c’est le jeûne et la prière, qui chassent les démons, car Il a dit: “Quant à cette espèce de démons on ne la fait sortir que par la prière et par le jeûne.”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79070" name="Group 30"/>
          <p:cNvGraphicFramePr>
            <a:graphicFrameLocks noGrp="1"/>
          </p:cNvGraphicFramePr>
          <p:nvPr>
            <p:ph/>
          </p:nvPr>
        </p:nvGraphicFramePr>
        <p:xfrm>
          <a:off x="182907" y="-76200"/>
          <a:ext cx="10608575" cy="6951600"/>
        </p:xfrm>
        <a:graphic>
          <a:graphicData uri="http://schemas.openxmlformats.org/drawingml/2006/table">
            <a:tbl>
              <a:tblPr/>
              <a:tblGrid>
                <a:gridCol w="5212834">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الصوم والصلاة هما اللذان رفعا إيليا إلى السماء وخلصا دانيال من جب الأسود الصوم والصلاة هما اللذان عمل بهما موسي حتى أخذ الناموس والوصايا المكتوبة بإصبع الله.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Fasting and prayer are those which raised Elijah to heaven and saved Daniel from the den of lions.  Fasting and prayer are those which Moses pursued, until he received the Law and commandments, written by the finger of God. </a:t>
                      </a:r>
                      <a:endParaRPr kumimoji="0" lang="en-US" sz="32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 sont le jeûne et la prière qui ont élevé Elie au ciel et ont sauvé Daniel de la fosse aux lions.  Ce sont le jeûne et la prière que Moïse a pratiqué jusqu’au jour où il a reçu la loi et les commandements écrits par le doigt de Dieu. </a:t>
                      </a: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6641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0101" name="Group 37"/>
          <p:cNvGraphicFramePr>
            <a:graphicFrameLocks noGrp="1"/>
          </p:cNvGraphicFramePr>
          <p:nvPr>
            <p:ph/>
          </p:nvPr>
        </p:nvGraphicFramePr>
        <p:xfrm>
          <a:off x="182906" y="76201"/>
          <a:ext cx="10791482" cy="6094413"/>
        </p:xfrm>
        <a:graphic>
          <a:graphicData uri="http://schemas.openxmlformats.org/drawingml/2006/table">
            <a:tbl>
              <a:tblPr/>
              <a:tblGrid>
                <a:gridCol w="5860628">
                  <a:extLst>
                    <a:ext uri="{9D8B030D-6E8A-4147-A177-3AD203B41FA5}">
                      <a16:colId xmlns:a16="http://schemas.microsoft.com/office/drawing/2014/main" val="20000"/>
                    </a:ext>
                  </a:extLst>
                </a:gridCol>
                <a:gridCol w="4930853">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الصوم والصلاة هما اللذان عمل بهما أهل نينوي فرحمهم الله وغفر لهم خطاياهم ورفع غضبه عنهم</a:t>
                      </a:r>
                      <a:r>
                        <a:rPr kumimoji="0" lang="ar-EG" sz="32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Fasting and prayer are those which the people of Nineveh pursued, so God had mercy upon them and forgave them their sins, and lifted His wrath away from them. </a:t>
                      </a:r>
                    </a:p>
                  </a:txBody>
                  <a:tcPr marL="86413" marR="86413" marT="18000" marB="18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 sont le jeûne et la prière que le peuple de Ninive a pratiqué et Dieu a eu pitié d’eux, a pardonné leurs péchés et a enlevé Sa colère  contre eux.</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86413" marR="86413" marT="18000" marB="18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90830" name="Group 14"/>
          <p:cNvGraphicFramePr>
            <a:graphicFrameLocks noGrp="1"/>
          </p:cNvGraphicFramePr>
          <p:nvPr>
            <p:ph/>
          </p:nvPr>
        </p:nvGraphicFramePr>
        <p:xfrm>
          <a:off x="182906" y="76201"/>
          <a:ext cx="10791482" cy="6094413"/>
        </p:xfrm>
        <a:graphic>
          <a:graphicData uri="http://schemas.openxmlformats.org/drawingml/2006/table">
            <a:tbl>
              <a:tblPr/>
              <a:tblGrid>
                <a:gridCol w="5860628">
                  <a:extLst>
                    <a:ext uri="{9D8B030D-6E8A-4147-A177-3AD203B41FA5}">
                      <a16:colId xmlns:a16="http://schemas.microsoft.com/office/drawing/2014/main" val="20000"/>
                    </a:ext>
                  </a:extLst>
                </a:gridCol>
                <a:gridCol w="4930853">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الصوم والصلاة هما اللذان عمل بهما الأنبياء وتنبأوا من أجل مجيء المسيح قبل مجيئه بأجيال كثيرة</a:t>
                      </a:r>
                      <a:r>
                        <a:rPr kumimoji="0" lang="ar-EG" sz="32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Fasting and prayer are those which the prophets pursued, and prophesied concerning the advent of Christ many generations before His coming.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Ce sont le jeûne et la prière que les prophètes ont pratiqué; et avec lesquels ils prédirent l’avènement du Christ plusieurs générations avant sa venue.</a:t>
                      </a:r>
                      <a:r>
                        <a:rPr kumimoji="0" lang="en-US" sz="3000" b="0" i="0" u="none" strike="noStrike" cap="none" normalizeH="0" baseline="0">
                          <a:ln>
                            <a:noFill/>
                          </a:ln>
                          <a:solidFill>
                            <a:schemeClr val="tx1"/>
                          </a:solidFill>
                          <a:effectLst/>
                          <a:latin typeface="Arial" charset="0"/>
                          <a:cs typeface="Arial" charset="0"/>
                        </a:rPr>
                        <a:t> </a:t>
                      </a:r>
                      <a:endParaRPr kumimoji="0" lang="fr-CA" sz="30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74635" name="Group 43"/>
          <p:cNvGraphicFramePr>
            <a:graphicFrameLocks noGrp="1"/>
          </p:cNvGraphicFramePr>
          <p:nvPr>
            <p:ph idx="1"/>
          </p:nvPr>
        </p:nvGraphicFramePr>
        <p:xfrm>
          <a:off x="182907" y="488895"/>
          <a:ext cx="10700028" cy="5532438"/>
        </p:xfrm>
        <a:graphic>
          <a:graphicData uri="http://schemas.openxmlformats.org/drawingml/2006/table">
            <a:tbl>
              <a:tblPr/>
              <a:tblGrid>
                <a:gridCol w="539574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553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noProof="0" dirty="0">
                          <a:ln>
                            <a:noFill/>
                          </a:ln>
                          <a:solidFill>
                            <a:schemeClr val="tx1"/>
                          </a:solidFill>
                          <a:effectLst/>
                          <a:latin typeface="Arial" charset="0"/>
                          <a:cs typeface="Arial" charset="0"/>
                        </a:rPr>
                        <a:t>Accorde la paix et la bonne santé en tout lieu.</a:t>
                      </a:r>
                      <a:r>
                        <a:rPr kumimoji="0" lang="fr-CA" sz="3600" b="0" i="0" u="none" strike="noStrike" kern="1200" cap="none" normalizeH="0" baseline="0" noProof="0" dirty="0">
                          <a:ln>
                            <a:noFill/>
                          </a:ln>
                          <a:solidFill>
                            <a:schemeClr val="tx1"/>
                          </a:solidFill>
                          <a:effectLst/>
                          <a:latin typeface="Arial" charset="0"/>
                          <a:ea typeface="+mn-ea"/>
                          <a:cs typeface="Arial" charset="0"/>
                        </a:rPr>
                        <a:t>  Leurs prières qu’ils T’offrent pour nous et pour tout Ton peuple et nos prières pour eux</a:t>
                      </a:r>
                      <a:r>
                        <a:rPr kumimoji="0" lang="en-US" sz="3600" b="0" i="0" u="none" strike="noStrike" kern="1200" cap="none" normalizeH="0" baseline="0" dirty="0">
                          <a:ln>
                            <a:noFill/>
                          </a:ln>
                          <a:solidFill>
                            <a:schemeClr val="tx1"/>
                          </a:solidFill>
                          <a:effectLst/>
                          <a:latin typeface="Arial" charset="0"/>
                          <a:ea typeface="+mn-ea"/>
                          <a:cs typeface="Arial" charset="0"/>
                        </a:rPr>
                        <a:t>.</a:t>
                      </a:r>
                      <a:endParaRPr kumimoji="0" lang="en-CA" sz="3600" b="0" i="0" u="none" strike="noStrike" kern="1200" cap="none" normalizeH="0" baseline="0" dirty="0">
                        <a:ln>
                          <a:noFill/>
                        </a:ln>
                        <a:solidFill>
                          <a:schemeClr val="tx1"/>
                        </a:solidFill>
                        <a:effectLst/>
                        <a:latin typeface="Arial" charset="0"/>
                        <a:ea typeface="+mn-ea"/>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أنعِم عليهم وعلينا بالسلام والعافية </a:t>
                      </a:r>
                      <a:r>
                        <a:rPr lang="ar-SA" sz="3600" kern="1200" dirty="0" err="1">
                          <a:solidFill>
                            <a:schemeClr val="tx1"/>
                          </a:solidFill>
                          <a:latin typeface="+mn-lt"/>
                          <a:ea typeface="+mn-ea"/>
                          <a:cs typeface="+mn-cs"/>
                        </a:rPr>
                        <a:t>فى</a:t>
                      </a:r>
                      <a:r>
                        <a:rPr lang="ar-SA" sz="3600" kern="1200" dirty="0">
                          <a:solidFill>
                            <a:schemeClr val="tx1"/>
                          </a:solidFill>
                          <a:latin typeface="+mn-lt"/>
                          <a:ea typeface="+mn-ea"/>
                          <a:cs typeface="+mn-cs"/>
                        </a:rPr>
                        <a:t> كل موضع وصلواتهم </a:t>
                      </a:r>
                      <a:r>
                        <a:rPr lang="ar-SA" sz="3600" kern="1200" dirty="0" err="1">
                          <a:solidFill>
                            <a:schemeClr val="tx1"/>
                          </a:solidFill>
                          <a:latin typeface="+mn-lt"/>
                          <a:ea typeface="+mn-ea"/>
                          <a:cs typeface="+mn-cs"/>
                        </a:rPr>
                        <a:t>التى</a:t>
                      </a:r>
                      <a:r>
                        <a:rPr lang="ar-SA" sz="3600" kern="1200" dirty="0">
                          <a:solidFill>
                            <a:schemeClr val="tx1"/>
                          </a:solidFill>
                          <a:latin typeface="+mn-lt"/>
                          <a:ea typeface="+mn-ea"/>
                          <a:cs typeface="+mn-cs"/>
                        </a:rPr>
                        <a:t> يقدمونها عنا وعن كل شعبك وصلواتنا نحن أيضاً عنهُم.</a:t>
                      </a:r>
                      <a:endParaRPr kumimoji="0" lang="en-US" sz="60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kern="1200" cap="none" normalizeH="0" baseline="0" dirty="0">
                        <a:ln>
                          <a:noFill/>
                        </a:ln>
                        <a:solidFill>
                          <a:schemeClr val="tx1"/>
                        </a:solidFill>
                        <a:effectLst/>
                        <a:latin typeface="Arial" charset="0"/>
                        <a:ea typeface="+mn-ea"/>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1130" name="Group 42"/>
          <p:cNvGraphicFramePr>
            <a:graphicFrameLocks noGrp="1"/>
          </p:cNvGraphicFramePr>
          <p:nvPr>
            <p:ph/>
          </p:nvPr>
        </p:nvGraphicFramePr>
        <p:xfrm>
          <a:off x="91453" y="230188"/>
          <a:ext cx="10791482" cy="5865813"/>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الصوم والصلاة هما اللذان عمل بهما الرسل وبشروا في جميع الأمم وصيروهم مسيحيين، وعمدوهم بإسم الآب والإبن والروح القدس</a:t>
                      </a:r>
                      <a:r>
                        <a:rPr kumimoji="0" lang="ar-EG" sz="28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Fasting and prayer are those which the apostles pursued, and they preached all nations and made them Christians, and baptized them in the name of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 sont le jeûne et la prière que les apôtres ont pratiqué; Ils prêchèrent à toutes les nations, les rendirent chrétiens et les baptisèrent au nom du Père, du Fils et du Saint Esprit.</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89814" name="Group 22"/>
          <p:cNvGraphicFramePr>
            <a:graphicFrameLocks noGrp="1"/>
          </p:cNvGraphicFramePr>
          <p:nvPr>
            <p:ph/>
          </p:nvPr>
        </p:nvGraphicFramePr>
        <p:xfrm>
          <a:off x="0" y="-152400"/>
          <a:ext cx="10791482" cy="6170613"/>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الصوم والصلاة هما اللذان عمل بهما الشهداء حتى سفكوا دماءهم من أجل إسم المسيح الذي اعترف الإعتراف الحسن أمام بيلاطس البنطي</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Fasting and prayer are those which the martyrs pursued, until they shed their blood for the sake of the name of Christ, who witnessed the good confession before Pontius Pilate. </a:t>
                      </a:r>
                    </a:p>
                  </a:txBody>
                  <a:tcPr marL="86413" marR="86413" marT="18000" marB="18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endParaRPr kumimoji="0" lang="fr-CA" sz="24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 sont le jeûne et la prière que les martyrs ont pratiqué au point de sacrifier leurs vies pour le nom du Christ qui a  rendu le bon témoignage devant Ponce Pilate. </a:t>
                      </a:r>
                    </a:p>
                  </a:txBody>
                  <a:tcPr marL="86413" marR="86413" marT="18000" marB="18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2135" name="Group 23"/>
          <p:cNvGraphicFramePr>
            <a:graphicFrameLocks noGrp="1"/>
          </p:cNvGraphicFramePr>
          <p:nvPr>
            <p:ph/>
          </p:nvPr>
        </p:nvGraphicFramePr>
        <p:xfrm>
          <a:off x="182907" y="-76200"/>
          <a:ext cx="10608575" cy="6585840"/>
        </p:xfrm>
        <a:graphic>
          <a:graphicData uri="http://schemas.openxmlformats.org/drawingml/2006/table">
            <a:tbl>
              <a:tblPr/>
              <a:tblGrid>
                <a:gridCol w="5304288">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a:t>
                      </a:r>
                      <a:r>
                        <a:rPr kumimoji="0" lang="ar-SA" sz="2800" b="0" i="0" u="none" strike="noStrike" cap="none" normalizeH="0" baseline="0" dirty="0">
                          <a:ln>
                            <a:noFill/>
                          </a:ln>
                          <a:solidFill>
                            <a:schemeClr val="tx1"/>
                          </a:solidFill>
                          <a:effectLst/>
                          <a:latin typeface="Arial" charset="0"/>
                          <a:cs typeface="Arial" charset="0"/>
                        </a:rPr>
                        <a:t>لصوم والصلاة هما اللذان عمل بهما الأبرار والصديقون ولباس الصليب وسكنوا في الجبال والبراري وشقوق الأرض من أجل عظم محبتهم في الملك المسيح</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Fasting and prayer are those which the righteous, the just and the cross-bearers pursued, and dwelt in the mountains, wildernesses and holes of the earth because of their great love for Christ the King.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 sont le jeûne et la prière que les pieux, les justes et les porteurs de la croix ont pratiqué et se sont réfugiés dans les montagnes, les déserts et les antres de la terre poussés par leur grand amour pour Christ le Roi.</a:t>
                      </a: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3173" name="Group 37"/>
          <p:cNvGraphicFramePr>
            <a:graphicFrameLocks noGrp="1"/>
          </p:cNvGraphicFramePr>
          <p:nvPr>
            <p:ph/>
          </p:nvPr>
        </p:nvGraphicFramePr>
        <p:xfrm>
          <a:off x="0" y="-76200"/>
          <a:ext cx="10882935" cy="6293232"/>
        </p:xfrm>
        <a:graphic>
          <a:graphicData uri="http://schemas.openxmlformats.org/drawingml/2006/table">
            <a:tbl>
              <a:tblPr/>
              <a:tblGrid>
                <a:gridCol w="5394959">
                  <a:extLst>
                    <a:ext uri="{9D8B030D-6E8A-4147-A177-3AD203B41FA5}">
                      <a16:colId xmlns:a16="http://schemas.microsoft.com/office/drawing/2014/main" val="20000"/>
                    </a:ext>
                  </a:extLst>
                </a:gridCol>
                <a:gridCol w="5487975">
                  <a:extLst>
                    <a:ext uri="{9D8B030D-6E8A-4147-A177-3AD203B41FA5}">
                      <a16:colId xmlns:a16="http://schemas.microsoft.com/office/drawing/2014/main" val="20001"/>
                    </a:ext>
                  </a:extLst>
                </a:gridCol>
              </a:tblGrid>
              <a:tr h="1781172">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ونحن أيضاً فلنصم عن كل </a:t>
                      </a:r>
                      <a:r>
                        <a:rPr kumimoji="0" lang="ar-EG" sz="2400" b="0" i="0" u="none" strike="noStrike" cap="none" normalizeH="0" baseline="0" dirty="0">
                          <a:ln>
                            <a:noFill/>
                          </a:ln>
                          <a:solidFill>
                            <a:schemeClr val="tx1"/>
                          </a:solidFill>
                          <a:effectLst/>
                          <a:latin typeface="Arial" charset="0"/>
                          <a:cs typeface="Arial" charset="0"/>
                        </a:rPr>
                        <a:t>ش</a:t>
                      </a:r>
                      <a:r>
                        <a:rPr kumimoji="0" lang="ar-SA" sz="2400" b="0" i="0" u="none" strike="noStrike" cap="none" normalizeH="0" baseline="0" dirty="0">
                          <a:ln>
                            <a:noFill/>
                          </a:ln>
                          <a:solidFill>
                            <a:schemeClr val="tx1"/>
                          </a:solidFill>
                          <a:effectLst/>
                          <a:latin typeface="Arial" charset="0"/>
                          <a:cs typeface="Arial" charset="0"/>
                        </a:rPr>
                        <a:t>ر بطهارة وبر،ونتقدم إلى هذه الذبيحة المقدسة ونتناول منها بشكر لكي بقلب طاهر، ونفس مستنيرة ووجه غير مخزي وإيمان بلا رياء ومحبة كاملة ورجاء ثابت نجسر بدالة بغير خوف أن ندعوك يا الله الآب القدوس الذي في السموات</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And we too, let us fast from all evil, in purity and righteousness; to approach this holy sacrifice, and partake of it with thanksgiving, so that with a pure heart, an enlightened soul, an unashamed face, a genuine faith, a perfect love, and an abiding hope, we may dare with favor, without fear, to call upon You, O God, the holy Father, who art in heaven  and say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Jeûnons nous aussi de tout mal, avec pureté et justice, et présentons-nous à ce sacrifice et participons-y en rendant grâce à Dieu.  Ainsi, d’un cœur net, une âme éclairée, une face sans honte, une foi sans hypocrisie, un amour parfait et une espérance ferme, nous osions  par faveur et sans crainte, Te prier, O Dieu Le Père saint qui est aux cieux en disant:</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83149" name="AutoShape 13">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dirty="0">
                <a:latin typeface="Arial" charset="0"/>
              </a:rPr>
              <a:t> </a:t>
            </a:r>
            <a:r>
              <a:rPr lang="en-US" sz="2400" b="1" dirty="0">
                <a:latin typeface="Arial" charset="0"/>
              </a:rPr>
              <a:t>Our Father…	</a:t>
            </a:r>
            <a:r>
              <a:rPr lang="ar-EG" sz="2400" b="1" dirty="0">
                <a:latin typeface="Arial" charset="0"/>
              </a:rPr>
              <a:t>ابانا الذى ...</a:t>
            </a:r>
            <a:r>
              <a:rPr lang="fr-CA" sz="2400" b="1" dirty="0">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416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8417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GREAT LENT</a:t>
            </a:r>
            <a:br>
              <a:rPr lang="ar-EG"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للابن تقال فى أيام صوم الأربعين المقدس</a:t>
            </a:r>
            <a:br>
              <a:rPr lang="ar-EG" sz="4000" b="1">
                <a:latin typeface="Arial" charset="0"/>
              </a:rPr>
            </a:br>
            <a:r>
              <a:rPr lang="fr-CA" sz="3200" b="1">
                <a:latin typeface="Arial" charset="0"/>
              </a:rPr>
              <a:t>PRIÈRE PENDANT LE CAREME </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5212" name="Group 28"/>
          <p:cNvGraphicFramePr>
            <a:graphicFrameLocks noGrp="1"/>
          </p:cNvGraphicFramePr>
          <p:nvPr>
            <p:ph/>
          </p:nvPr>
        </p:nvGraphicFramePr>
        <p:xfrm>
          <a:off x="182907" y="-76200"/>
          <a:ext cx="10700028" cy="6705600"/>
        </p:xfrm>
        <a:graphic>
          <a:graphicData uri="http://schemas.openxmlformats.org/drawingml/2006/table">
            <a:tbl>
              <a:tblPr/>
              <a:tblGrid>
                <a:gridCol w="521283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أنت هو الله الرحوم مخلص كل أحد</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الذي تجسد لأجل خلاصنا الذي أضاء لنا نحن الخطاة، الذي صام عنا أربعين يوماً وأربعين ليلة بسر لا ينطق به،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You are the merciful God, the savior of everybody, who was incarnate for our salvation, who enlightened us, the sinners.  Who fasted for us forty days and forty nights in an unutterable mystery.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Tu es le Dieu plein de pitié, sauveur de tout être humain, qui s’est incarné pour notre salut, qui nous a illuminé, nous les pécheurs.  Qui a jeûné pour nous quarante jours et quarante nuits avec un mystère inexprimable.</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6225" name="Group 17"/>
          <p:cNvGraphicFramePr>
            <a:graphicFrameLocks noGrp="1"/>
          </p:cNvGraphicFramePr>
          <p:nvPr>
            <p:ph/>
          </p:nvPr>
        </p:nvGraphicFramePr>
        <p:xfrm>
          <a:off x="182907" y="-76199"/>
          <a:ext cx="10700028" cy="6170613"/>
        </p:xfrm>
        <a:graphic>
          <a:graphicData uri="http://schemas.openxmlformats.org/drawingml/2006/table">
            <a:tbl>
              <a:tblPr/>
              <a:tblGrid>
                <a:gridCol w="5029928">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الذي أنقذنا من الموت وأعطانا جسده المقدس ودمه الكريم لغفران خطايانا</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Who saved us from death and gave us His holy body and precious blood for the remission of our sins.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Celui qui nous a sauvé de la mort et nous a donné Son saint corps et Son sang précieux pour la rémission de nos péchés.</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7253" name="Group 21"/>
          <p:cNvGraphicFramePr>
            <a:graphicFrameLocks noGrp="1"/>
          </p:cNvGraphicFramePr>
          <p:nvPr>
            <p:ph/>
          </p:nvPr>
        </p:nvGraphicFramePr>
        <p:xfrm>
          <a:off x="182907" y="-76200"/>
          <a:ext cx="10700028" cy="7000368"/>
        </p:xfrm>
        <a:graphic>
          <a:graphicData uri="http://schemas.openxmlformats.org/drawingml/2006/table">
            <a:tbl>
              <a:tblPr/>
              <a:tblGrid>
                <a:gridCol w="5487194">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2590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الذي كلم الجمع وتلاميذه القديسيين ورسله الأطهار قائلاً: هذا هو خبز الحياة الذي نزل من السماء ليس كما أكل آباؤكم المن في البرية وماتوا. من يأكل جسدي ويشرب دمي يحيا إلى الأبد وأنا أقيمه في اليوم الأخير</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Who spoke to the multitude and His holy disciples and pure apostles saying: “This is the Bread of Life which came down from heaven; not as your fathers ate the Manna in the wilderness and are dead.  He who eats My body and drinks My blood will live forever, and I will raise him up at the last day.”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Celui qui a parlé à la foule et à Ses saints disciples et purs apôtres en disant: “Voici le pain de vie descendu du ciel; il n’est pas comme la manne qu’ont mangé vos pères dans le désert et ils sont morts.  Qui mange Ma chair et boit Mon sang vivra à jamais et Je le ressusciterai au dernier jour.”</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84702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8274" name="Group 18"/>
          <p:cNvGraphicFramePr>
            <a:graphicFrameLocks noGrp="1"/>
          </p:cNvGraphicFramePr>
          <p:nvPr>
            <p:ph/>
          </p:nvPr>
        </p:nvGraphicFramePr>
        <p:xfrm>
          <a:off x="182907" y="-76199"/>
          <a:ext cx="10700028" cy="6390069"/>
        </p:xfrm>
        <a:graphic>
          <a:graphicData uri="http://schemas.openxmlformats.org/drawingml/2006/table">
            <a:tbl>
              <a:tblPr/>
              <a:tblGrid>
                <a:gridCol w="521283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فلهذا نسأل ونطلب من صلاحك يا محب البشر طهر نفوسنا وأجسادنا وأرواحنا لكي بقلب طاهر نجرؤ بدالة بغير خوف ان نصرخ نحو أبيك القدوس الذي في السموات ونقول:</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Therefore we ask and entreat Your goodness, O Philanthropic One, purify our souls, bodies and spirits, so that with a pure heart we dare with favour, without fear, to cry up unto Your holy Father who art in heaven, and say: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C’est pour cela que nous prions et réclamons dans Ta bonté </a:t>
                      </a:r>
                      <a:r>
                        <a:rPr kumimoji="0" lang="ar-EG" sz="2400" b="0" i="0" u="none" strike="noStrike" cap="none" normalizeH="0" baseline="0">
                          <a:ln>
                            <a:noFill/>
                          </a:ln>
                          <a:solidFill>
                            <a:schemeClr val="tx1"/>
                          </a:solidFill>
                          <a:effectLst/>
                          <a:latin typeface="Arial" charset="0"/>
                          <a:cs typeface="Arial" charset="0"/>
                        </a:rPr>
                        <a:t>ش</a:t>
                      </a:r>
                      <a:r>
                        <a:rPr kumimoji="0" lang="fr-CA" sz="2400" b="0" i="0" u="none" strike="noStrike" cap="none" normalizeH="0" baseline="0">
                          <a:ln>
                            <a:noFill/>
                          </a:ln>
                          <a:solidFill>
                            <a:schemeClr val="tx1"/>
                          </a:solidFill>
                          <a:effectLst/>
                          <a:latin typeface="Arial" charset="0"/>
                          <a:cs typeface="Arial" charset="0"/>
                        </a:rPr>
                        <a:t> Philanthrope, purifie nos âmes, nos corps et nos esprits afin que d’un coeur net, nous osions par faveur et sans crainte, crier vers Ton Père saint qui est aux cieux en disant:</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88269" name="AutoShape 13">
            <a:hlinkClick r:id="rId2" action="ppaction://hlinksldjump" highlightClick="1"/>
          </p:cNvPr>
          <p:cNvSpPr>
            <a:spLocks noChangeArrowheads="1"/>
          </p:cNvSpPr>
          <p:nvPr/>
        </p:nvSpPr>
        <p:spPr bwMode="auto">
          <a:xfrm>
            <a:off x="1554705"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74635" name="Group 43"/>
          <p:cNvGraphicFramePr>
            <a:graphicFrameLocks noGrp="1"/>
          </p:cNvGraphicFramePr>
          <p:nvPr>
            <p:ph idx="1"/>
          </p:nvPr>
        </p:nvGraphicFramePr>
        <p:xfrm>
          <a:off x="182907" y="76200"/>
          <a:ext cx="10700028" cy="5638800"/>
        </p:xfrm>
        <a:graphic>
          <a:graphicData uri="http://schemas.openxmlformats.org/drawingml/2006/table">
            <a:tbl>
              <a:tblPr/>
              <a:tblGrid>
                <a:gridCol w="5649982">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50835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kern="1200" cap="none" normalizeH="0" baseline="0" noProof="0" dirty="0">
                          <a:ln>
                            <a:noFill/>
                          </a:ln>
                          <a:solidFill>
                            <a:srgbClr val="FF9900"/>
                          </a:solidFill>
                          <a:effectLst/>
                          <a:latin typeface="Arial" charset="0"/>
                          <a:ea typeface="+mn-ea"/>
                          <a:cs typeface="Arial" charset="0"/>
                        </a:rPr>
                        <a:t>Prêtre:</a:t>
                      </a:r>
                    </a:p>
                    <a:p>
                      <a:pPr marR="0" algn="just" rtl="0"/>
                      <a:r>
                        <a:rPr kumimoji="0" lang="fr-CA" sz="3600" b="0" i="0" u="none" strike="noStrike" kern="1200" cap="none" normalizeH="0" baseline="0" noProof="0" dirty="0">
                          <a:ln>
                            <a:noFill/>
                          </a:ln>
                          <a:solidFill>
                            <a:schemeClr val="tx1"/>
                          </a:solidFill>
                          <a:effectLst/>
                          <a:latin typeface="Arial" charset="0"/>
                          <a:ea typeface="+mn-ea"/>
                          <a:cs typeface="Arial" charset="0"/>
                        </a:rPr>
                        <a:t>Accepte-les sur Ton saint autel parlant et céleste comme une odeur d’encens. Tous leurs ennemis, visibles et invisibles, écrase et humilie-les sous leurs pieds rapidement.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err="1">
                          <a:solidFill>
                            <a:schemeClr val="tx1"/>
                          </a:solidFill>
                          <a:latin typeface="+mn-lt"/>
                          <a:ea typeface="+mn-ea"/>
                          <a:cs typeface="+mn-cs"/>
                        </a:rPr>
                        <a:t>إقبلها</a:t>
                      </a:r>
                      <a:r>
                        <a:rPr lang="ar-SA" sz="3600" kern="1200" dirty="0">
                          <a:solidFill>
                            <a:schemeClr val="tx1"/>
                          </a:solidFill>
                          <a:latin typeface="+mn-lt"/>
                          <a:ea typeface="+mn-ea"/>
                          <a:cs typeface="+mn-cs"/>
                        </a:rPr>
                        <a:t> إليكَ على مذبَحِكَ المقدس الناطق </a:t>
                      </a:r>
                      <a:r>
                        <a:rPr lang="ar-SA" sz="3600" kern="1200" dirty="0" err="1">
                          <a:solidFill>
                            <a:schemeClr val="tx1"/>
                          </a:solidFill>
                          <a:latin typeface="+mn-lt"/>
                          <a:ea typeface="+mn-ea"/>
                          <a:cs typeface="+mn-cs"/>
                        </a:rPr>
                        <a:t>السمائى</a:t>
                      </a:r>
                      <a:r>
                        <a:rPr lang="ar-SA" sz="3600" kern="1200" dirty="0">
                          <a:solidFill>
                            <a:schemeClr val="tx1"/>
                          </a:solidFill>
                          <a:latin typeface="+mn-lt"/>
                          <a:ea typeface="+mn-ea"/>
                          <a:cs typeface="+mn-cs"/>
                        </a:rPr>
                        <a:t> رائحة بَخور وسائر أعدائِهم الذين يُرَون والذين لا يُرَون، اسحقهُم وأذلهُم تحتَ أقدامهم سريعاً. </a:t>
                      </a:r>
                      <a:endParaRPr kumimoji="0" lang="en-US" sz="6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000" b="0" i="0" u="none" strike="noStrike" kern="1200" cap="none" normalizeH="0" baseline="0" noProof="0" dirty="0">
                        <a:ln>
                          <a:noFill/>
                        </a:ln>
                        <a:solidFill>
                          <a:schemeClr val="tx1"/>
                        </a:solidFill>
                        <a:effectLst/>
                        <a:latin typeface="Arial" charset="0"/>
                        <a:ea typeface="+mn-ea"/>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8928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8929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PALM SUNDAY</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للابن تقال فى أحد الشعانين وسنوى</a:t>
            </a:r>
            <a:br>
              <a:rPr lang="ar-EG" sz="4000" b="1">
                <a:latin typeface="Arial" charset="0"/>
              </a:rPr>
            </a:br>
            <a:r>
              <a:rPr lang="fr-CA" sz="3200" b="1">
                <a:latin typeface="Arial" charset="0"/>
              </a:rPr>
              <a:t>PRIÈRE DU DIMANCHE DES RAMEAUX </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0331" name="Group 27"/>
          <p:cNvGraphicFramePr>
            <a:graphicFrameLocks noGrp="1"/>
          </p:cNvGraphicFramePr>
          <p:nvPr>
            <p:ph/>
          </p:nvPr>
        </p:nvGraphicFramePr>
        <p:xfrm>
          <a:off x="182907" y="-76200"/>
          <a:ext cx="10700028" cy="6487605"/>
        </p:xfrm>
        <a:graphic>
          <a:graphicData uri="http://schemas.openxmlformats.org/drawingml/2006/table">
            <a:tbl>
              <a:tblPr/>
              <a:tblGrid>
                <a:gridCol w="5578647">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أيها الرب ربنا لقد صار إسمك عجيباً على الأرض كلها، لأنه قد أرتفع عظم بهائك فوق السموات</a:t>
                      </a:r>
                      <a:r>
                        <a:rPr kumimoji="0" lang="ar-EG" sz="3200" b="0" i="0" u="none" strike="noStrike" cap="none" normalizeH="0" baseline="0" dirty="0">
                          <a:ln>
                            <a:noFill/>
                          </a:ln>
                          <a:solidFill>
                            <a:schemeClr val="tx1"/>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من أفواه الأطفال والرضعان هيأت سبحاً</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 Lord, our Lord, how excellence is Your name in all the earth, for the greatness of Your splendor is exalted above the heavens.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Out of the mouth of babes and infants You have prepared praise.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  </a:t>
                      </a:r>
                      <a:r>
                        <a:rPr kumimoji="0" lang="fr-CA" sz="2400" b="0" i="0" u="none" strike="noStrike" cap="none" normalizeH="0" baseline="0">
                          <a:ln>
                            <a:noFill/>
                          </a:ln>
                          <a:solidFill>
                            <a:schemeClr val="tx1"/>
                          </a:solidFill>
                          <a:effectLst/>
                          <a:latin typeface="Arial" charset="0"/>
                          <a:cs typeface="Arial" charset="0"/>
                        </a:rPr>
                        <a:t>Seigneur </a:t>
                      </a:r>
                      <a:r>
                        <a:rPr kumimoji="0" lang="fr-CA" sz="3200" b="0" i="0" u="none" strike="noStrike" cap="none" normalizeH="0" baseline="0">
                          <a:ln>
                            <a:noFill/>
                          </a:ln>
                          <a:solidFill>
                            <a:schemeClr val="tx1"/>
                          </a:solidFill>
                          <a:effectLst/>
                          <a:latin typeface="Arial" charset="0"/>
                          <a:cs typeface="Arial" charset="0"/>
                        </a:rPr>
                        <a:t>, </a:t>
                      </a:r>
                      <a:r>
                        <a:rPr kumimoji="0" lang="fr-CA" sz="2400" b="0" i="0" u="none" strike="noStrike" cap="none" normalizeH="0" baseline="0">
                          <a:ln>
                            <a:noFill/>
                          </a:ln>
                          <a:solidFill>
                            <a:schemeClr val="tx1"/>
                          </a:solidFill>
                          <a:effectLst/>
                          <a:latin typeface="Arial" charset="0"/>
                          <a:cs typeface="Arial" charset="0"/>
                        </a:rPr>
                        <a:t>notre Dieu, Ton nom est  admirable par toute la terre, car Ta gracieuse gloire s’éleve plus haute que les cieux.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Par la bouche des enfants, et des nourrissons, Tu as établi des louanges.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1355" name="Group 27"/>
          <p:cNvGraphicFramePr>
            <a:graphicFrameLocks noGrp="1"/>
          </p:cNvGraphicFramePr>
          <p:nvPr>
            <p:ph/>
          </p:nvPr>
        </p:nvGraphicFramePr>
        <p:xfrm>
          <a:off x="182907" y="-76200"/>
          <a:ext cx="10700028" cy="6455664"/>
        </p:xfrm>
        <a:graphic>
          <a:graphicData uri="http://schemas.openxmlformats.org/drawingml/2006/table">
            <a:tbl>
              <a:tblPr/>
              <a:tblGrid>
                <a:gridCol w="539574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فهيئ أيضاً يا رب نفوسنا لنسبحك ونرتل لك ونباركك ونخدمك ونسجد لك ونمجدك ونشكرك كل يوم وكل ساعة</a:t>
                      </a:r>
                      <a:r>
                        <a:rPr kumimoji="0" lang="ar-EG"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لكي نعترف لك ونصرخ نحوك أيها الآب القدوس الذي في السموات ونقول</a:t>
                      </a:r>
                      <a:r>
                        <a:rPr kumimoji="0" lang="ar-EG" sz="28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Prepare also, O Lord, our souls for praising You, singing to You, blessing You, serving You, worshipping You, glorifying You, giving thanks to You every day and every hour.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That we may confess to You and cry up unto You, O holy Father who art in heaven, and say: </a:t>
                      </a:r>
                    </a:p>
                  </a:txBody>
                  <a:tcPr marL="64809" marR="64809"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Prépare aussi </a:t>
                      </a:r>
                      <a:r>
                        <a:rPr kumimoji="0" lang="en-US" sz="2400" b="0" i="0" u="none" strike="noStrike" cap="none" normalizeH="0" baseline="0">
                          <a:ln>
                            <a:noFill/>
                          </a:ln>
                          <a:solidFill>
                            <a:schemeClr val="tx1"/>
                          </a:solidFill>
                          <a:effectLst/>
                          <a:latin typeface="Arial" charset="0"/>
                          <a:cs typeface="Arial" charset="0"/>
                        </a:rPr>
                        <a:t>O </a:t>
                      </a:r>
                      <a:r>
                        <a:rPr kumimoji="0" lang="fr-CA" sz="2400" b="0" i="0" u="none" strike="noStrike" cap="none" normalizeH="0" baseline="0">
                          <a:ln>
                            <a:noFill/>
                          </a:ln>
                          <a:solidFill>
                            <a:schemeClr val="tx1"/>
                          </a:solidFill>
                          <a:effectLst/>
                          <a:latin typeface="Arial" charset="0"/>
                          <a:cs typeface="Arial" charset="0"/>
                        </a:rPr>
                        <a:t>Dieu nos âmes pour Te louer, Te chanter, Te bénir, Te servir, T’adorer, Te glorifier et Te remercier chaque jour et chaque heure.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Afin que nous nous confessons à Toi, criant à Toi, O Père saint qui est aux cieux en disant </a:t>
                      </a:r>
                    </a:p>
                  </a:txBody>
                  <a:tcPr marL="64809" marR="64809"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91341" name="AutoShape 13">
            <a:hlinkClick r:id="rId2" action="ppaction://hlinksldjump" highlightClick="1"/>
          </p:cNvPr>
          <p:cNvSpPr>
            <a:spLocks noChangeArrowheads="1"/>
          </p:cNvSpPr>
          <p:nvPr/>
        </p:nvSpPr>
        <p:spPr bwMode="auto">
          <a:xfrm>
            <a:off x="1554705"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235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9236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SLAYING OF ISAAC AND FOR COVENANT THURSDAY</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للآب على ذبح اسحق تقال فى خميس العهد وفى اى وقت</a:t>
            </a:r>
            <a:br>
              <a:rPr lang="ar-EG" sz="4000" b="1">
                <a:latin typeface="Arial" charset="0"/>
              </a:rPr>
            </a:br>
            <a:r>
              <a:rPr lang="fr-CA" sz="3200" b="1">
                <a:latin typeface="Arial" charset="0"/>
              </a:rPr>
              <a:t>PRIÈRE POUR LE SACRIFICE D’ISAAC LE JEUDI SAINT</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3401" name="Group 25"/>
          <p:cNvGraphicFramePr>
            <a:graphicFrameLocks noGrp="1"/>
          </p:cNvGraphicFramePr>
          <p:nvPr>
            <p:ph/>
          </p:nvPr>
        </p:nvGraphicFramePr>
        <p:xfrm>
          <a:off x="182907" y="-76199"/>
          <a:ext cx="10700028" cy="6390069"/>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وحدث في الأيام التي أراد الله فيها أن يجرب إبراهيم ويعلم قلبه ومحبته فيه، أن قال له إبراهيم إبراهيم، خذ إبنك الحبيب إسحق وقدمه لي محرقة على الجبل الذي أعلمك به،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Now it came to pass, in the days when God wanted to test Abraham and know his heart and his love for Him, that He said to him, “Abraham, Abraham, take your beloved son Isaac, and offer him to Me as a burnt offering, on the mountain which I shall tell you.”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Après ce temps il arriva que Dieu a voulu mettre Abraham à l’épreuve et connaître son cœur et son amour envers Lui, Il lui dit: “Abraham, Abraham, prends ton fils, que tu aimes Isaac et offre-le en holocauste sur une montagne que Je t’indiquerai.”</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4425" name="Group 25"/>
          <p:cNvGraphicFramePr>
            <a:graphicFrameLocks noGrp="1"/>
          </p:cNvGraphicFramePr>
          <p:nvPr>
            <p:ph/>
          </p:nvPr>
        </p:nvGraphicFramePr>
        <p:xfrm>
          <a:off x="182907" y="-76199"/>
          <a:ext cx="10700029" cy="6246813"/>
        </p:xfrm>
        <a:graphic>
          <a:graphicData uri="http://schemas.openxmlformats.org/drawingml/2006/table">
            <a:tbl>
              <a:tblPr/>
              <a:tblGrid>
                <a:gridCol w="5761554">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2057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فقام إبراهيم باكراً وأسرج دابته، وأخذ غلامين وإسحق إبنه، وأخذ سكيناً وناراً ومشي على الأرض، فرأي الموضع بعيد الذي أعلمه به الرب،</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And Abraham rose up early in the morning, saddled his donkey, took two of his servants with him and Isaac his son, he took a knife and fire and walked on the earth, and saw the place afar off which the Lord told him of.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Abraham se leva tôt, sella son âne et prit avec lui deux de ses serviteurs et son fils Isaac.  Il prit un couteau et du feu et se mit en route. Il vit de loin l’endroit que Dieu lui avait indiqué.</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5453" name="Group 29"/>
          <p:cNvGraphicFramePr>
            <a:graphicFrameLocks noGrp="1"/>
          </p:cNvGraphicFramePr>
          <p:nvPr>
            <p:ph/>
          </p:nvPr>
        </p:nvGraphicFramePr>
        <p:xfrm>
          <a:off x="0" y="0"/>
          <a:ext cx="10974388" cy="6390069"/>
        </p:xfrm>
        <a:graphic>
          <a:graphicData uri="http://schemas.openxmlformats.org/drawingml/2006/table">
            <a:tbl>
              <a:tblPr/>
              <a:tblGrid>
                <a:gridCol w="5578647">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فقال لغلاميه أجلسا أنتما ههنا مع الدابة، وأما أنا وإسحق إبني فنذهب ونسجد ثم نرجع إليكما وأخذ إبراهيم حطب المحرقة ووضعه على إسحق إبنه، وأخذ بيده النار والسكين،</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And he said to his servants, “Stay here with the donkey; Isaac and I will go yonder and worship, and we will come back to you.” And Abraham took the wood of the burnt offering, and laid it on Isaac his son, and he took the fire in his hand, and the knife.</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Et il dit à ses serviteurs: “Demeurez ici avec l’âne. Moi et Isaac nous irons jusque là-bas, nous adorerons et nous reviendrons vers vous.” Abraham prit le bois de l’holocauste et le chargea sur son fils Isaac, lui-même prit en main le feu et le couteau.</a:t>
                      </a:r>
                      <a:r>
                        <a:rPr kumimoji="0" lang="en-US" sz="2600" b="0" i="0" u="none" strike="noStrike" cap="none" normalizeH="0" baseline="0">
                          <a:ln>
                            <a:noFill/>
                          </a:ln>
                          <a:solidFill>
                            <a:schemeClr val="tx1"/>
                          </a:solidFill>
                          <a:effectLst/>
                          <a:latin typeface="Arial" charset="0"/>
                          <a:cs typeface="Arial" charset="0"/>
                        </a:rPr>
                        <a:t> </a:t>
                      </a:r>
                      <a:endParaRPr kumimoji="0" lang="fr-CA" sz="26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6471" name="Group 23"/>
          <p:cNvGraphicFramePr>
            <a:graphicFrameLocks noGrp="1"/>
          </p:cNvGraphicFramePr>
          <p:nvPr>
            <p:ph/>
          </p:nvPr>
        </p:nvGraphicFramePr>
        <p:xfrm>
          <a:off x="0" y="0"/>
          <a:ext cx="11065841" cy="6170613"/>
        </p:xfrm>
        <a:graphic>
          <a:graphicData uri="http://schemas.openxmlformats.org/drawingml/2006/table">
            <a:tbl>
              <a:tblPr/>
              <a:tblGrid>
                <a:gridCol w="6035913">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فقال إسحق لأبيه: يا أبتاه، هوذا النار والحطب، وأين الخروف الذي نقدمه للمحرقة؟ فقال له إبراهيم: إن الله الذي أمرنا أن نقدم له ذبيحة هو يري حملاً له للمحرقة يا إبني</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Isaac spoke to his father, saying, “My father, look, behold the fire and the wood, but where is the lamb which we shall offer as a burnt offering?”  And Abraham said to him, “God who commanded us to offer to Him a sacrifice, He will provide for Himself the lamb for a burnt offering, my son.”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Alors, Isaac dit à son père: “Mon père, voilà le feu et le bois, mais où est l’agneau pour l’holocauste?”  Abraham répondit: “C’est Dieu qui nous a commandé de Lui offrir un sacrifice se pourvoira Lui-même de l’agneau pour l’holocauste, mon fils.”</a:t>
                      </a:r>
                      <a:r>
                        <a:rPr kumimoji="0" lang="en-US" sz="2600" b="0" i="0" u="none" strike="noStrike" cap="none" normalizeH="0" baseline="0" dirty="0">
                          <a:ln>
                            <a:noFill/>
                          </a:ln>
                          <a:solidFill>
                            <a:schemeClr val="tx1"/>
                          </a:solidFill>
                          <a:effectLst/>
                          <a:latin typeface="Arial" charset="0"/>
                          <a:cs typeface="Arial" charset="0"/>
                        </a:rPr>
                        <a:t> </a:t>
                      </a:r>
                      <a:endParaRPr kumimoji="0" lang="fr-CA" sz="26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521283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940868" name="Text Box 4">
            <a:hlinkClick r:id="rId2" action="ppaction://hlinksldjump"/>
          </p:cNvPr>
          <p:cNvSpPr txBox="1">
            <a:spLocks noChangeArrowheads="1"/>
          </p:cNvSpPr>
          <p:nvPr/>
        </p:nvSpPr>
        <p:spPr bwMode="auto">
          <a:xfrm>
            <a:off x="91453" y="1581148"/>
            <a:ext cx="3932489" cy="6463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2000" b="1" dirty="0" err="1">
                <a:latin typeface="Arial" charset="0"/>
              </a:rPr>
              <a:t>Nayrouz</a:t>
            </a:r>
            <a:r>
              <a:rPr lang="en-CA" sz="2000" b="1" dirty="0">
                <a:latin typeface="Arial" charset="0"/>
              </a:rPr>
              <a:t> Feast </a:t>
            </a:r>
            <a:r>
              <a:rPr lang="en-CA" sz="2000" b="1" dirty="0">
                <a:latin typeface="Arial" charset="0"/>
                <a:sym typeface="Wingdings" pitchFamily="2" charset="2"/>
              </a:rPr>
              <a:t> 16 Tout</a:t>
            </a:r>
            <a:endParaRPr lang="en-CA" sz="2000" b="1" dirty="0">
              <a:latin typeface="Arial" charset="0"/>
            </a:endParaRPr>
          </a:p>
          <a:p>
            <a:pPr algn="ctr" rtl="1">
              <a:lnSpc>
                <a:spcPct val="90000"/>
              </a:lnSpc>
              <a:spcBef>
                <a:spcPct val="0"/>
              </a:spcBef>
            </a:pPr>
            <a:r>
              <a:rPr lang="ar-EG" sz="2000" b="1" dirty="0">
                <a:latin typeface="Arial" charset="0"/>
              </a:rPr>
              <a:t>عيد النيروز --&gt; ١٦ توت</a:t>
            </a:r>
            <a:endParaRPr lang="en-CA" sz="2000" b="1" dirty="0">
              <a:latin typeface="Arial" charset="0"/>
            </a:endParaRPr>
          </a:p>
        </p:txBody>
      </p:sp>
      <p:sp>
        <p:nvSpPr>
          <p:cNvPr id="11940869" name="Text Box 5"/>
          <p:cNvSpPr txBox="1">
            <a:spLocks noChangeArrowheads="1"/>
          </p:cNvSpPr>
          <p:nvPr/>
        </p:nvSpPr>
        <p:spPr bwMode="auto">
          <a:xfrm>
            <a:off x="2652144" y="0"/>
            <a:ext cx="6218820" cy="990015"/>
          </a:xfrm>
          <a:prstGeom prst="rect">
            <a:avLst/>
          </a:prstGeom>
          <a:solidFill>
            <a:srgbClr val="FF0000"/>
          </a:solidFill>
          <a:ln w="9525">
            <a:noFill/>
            <a:miter lim="800000"/>
            <a:headEnd/>
            <a:tailEnd/>
          </a:ln>
          <a:effectLst/>
        </p:spPr>
        <p:txBody>
          <a:bodyPr wrap="square">
            <a:spAutoFit/>
          </a:bodyPr>
          <a:lstStyle/>
          <a:p>
            <a:pPr algn="ctr" rtl="1">
              <a:lnSpc>
                <a:spcPts val="3500"/>
              </a:lnSpc>
              <a:spcBef>
                <a:spcPct val="0"/>
              </a:spcBef>
            </a:pPr>
            <a:r>
              <a:rPr lang="ar-EG" dirty="0">
                <a:latin typeface="Arial" charset="0"/>
              </a:rPr>
              <a:t>مرد الأنجيل</a:t>
            </a:r>
          </a:p>
          <a:p>
            <a:pPr algn="ctr">
              <a:lnSpc>
                <a:spcPts val="3500"/>
              </a:lnSpc>
              <a:spcBef>
                <a:spcPct val="0"/>
              </a:spcBef>
            </a:pPr>
            <a:r>
              <a:rPr lang="fr-CA" dirty="0">
                <a:latin typeface="Arial" charset="0"/>
              </a:rPr>
              <a:t>Répons de L’évangile</a:t>
            </a:r>
          </a:p>
        </p:txBody>
      </p:sp>
      <p:sp>
        <p:nvSpPr>
          <p:cNvPr id="11940870" name="Text Box 6">
            <a:hlinkClick r:id="rId3" action="ppaction://hlinksldjump"/>
          </p:cNvPr>
          <p:cNvSpPr txBox="1">
            <a:spLocks noChangeArrowheads="1"/>
          </p:cNvSpPr>
          <p:nvPr/>
        </p:nvSpPr>
        <p:spPr bwMode="auto">
          <a:xfrm>
            <a:off x="4193515" y="1581148"/>
            <a:ext cx="3017957" cy="6463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2000" b="1" dirty="0">
                <a:latin typeface="Arial" charset="0"/>
              </a:rPr>
              <a:t>Fête de la Croix</a:t>
            </a:r>
          </a:p>
          <a:p>
            <a:pPr algn="ctr" rtl="1">
              <a:lnSpc>
                <a:spcPct val="90000"/>
              </a:lnSpc>
              <a:spcBef>
                <a:spcPct val="0"/>
              </a:spcBef>
            </a:pPr>
            <a:r>
              <a:rPr lang="ar-EG" sz="2000" b="1" dirty="0">
                <a:latin typeface="Arial" charset="0"/>
              </a:rPr>
              <a:t>عيد الصليب</a:t>
            </a:r>
            <a:endParaRPr lang="en-CA" sz="2000" b="1" dirty="0">
              <a:latin typeface="Arial" charset="0"/>
            </a:endParaRPr>
          </a:p>
        </p:txBody>
      </p:sp>
      <p:sp>
        <p:nvSpPr>
          <p:cNvPr id="11940873" name="Text Box 9">
            <a:hlinkClick r:id="rId4" action="ppaction://hlinksldjump"/>
          </p:cNvPr>
          <p:cNvSpPr txBox="1">
            <a:spLocks noChangeArrowheads="1"/>
          </p:cNvSpPr>
          <p:nvPr/>
        </p:nvSpPr>
        <p:spPr bwMode="auto">
          <a:xfrm>
            <a:off x="7561361" y="1124705"/>
            <a:ext cx="2011971" cy="534259"/>
          </a:xfrm>
          <a:prstGeom prst="rect">
            <a:avLst/>
          </a:prstGeom>
          <a:solidFill>
            <a:schemeClr val="accent1"/>
          </a:solidFill>
          <a:ln w="57150" cmpd="thickThin">
            <a:solidFill>
              <a:schemeClr val="tx1"/>
            </a:solidFill>
            <a:miter lim="800000"/>
            <a:headEnd/>
            <a:tailEnd/>
          </a:ln>
          <a:effectLst/>
        </p:spPr>
        <p:txBody>
          <a:bodyPr lIns="18000" tIns="10800" rIns="18000" bIns="10800">
            <a:spAutoFit/>
          </a:bodyPr>
          <a:lstStyle/>
          <a:p>
            <a:pPr>
              <a:lnSpc>
                <a:spcPct val="90000"/>
              </a:lnSpc>
              <a:spcBef>
                <a:spcPct val="0"/>
              </a:spcBef>
            </a:pPr>
            <a:r>
              <a:rPr lang="en-CA" sz="1700" b="1" dirty="0" err="1">
                <a:latin typeface="Arial" charset="0"/>
              </a:rPr>
              <a:t>Kiahk</a:t>
            </a:r>
            <a:r>
              <a:rPr lang="en-CA" sz="1700" b="1" dirty="0">
                <a:latin typeface="Arial" charset="0"/>
              </a:rPr>
              <a:t> – Wk 1, 2</a:t>
            </a:r>
          </a:p>
          <a:p>
            <a:pPr algn="ctr" rtl="1">
              <a:lnSpc>
                <a:spcPct val="90000"/>
              </a:lnSpc>
              <a:spcBef>
                <a:spcPct val="0"/>
              </a:spcBef>
            </a:pPr>
            <a:r>
              <a:rPr lang="ar-EG" sz="2000" b="1" dirty="0">
                <a:latin typeface="Arial" charset="0"/>
              </a:rPr>
              <a:t>كيهك أسبوع ١و٢</a:t>
            </a:r>
          </a:p>
        </p:txBody>
      </p:sp>
      <p:sp>
        <p:nvSpPr>
          <p:cNvPr id="11940874" name="Text Box 10">
            <a:hlinkClick r:id="rId5" action="ppaction://hlinksldjump"/>
          </p:cNvPr>
          <p:cNvSpPr txBox="1">
            <a:spLocks noChangeArrowheads="1"/>
          </p:cNvSpPr>
          <p:nvPr/>
        </p:nvSpPr>
        <p:spPr bwMode="auto">
          <a:xfrm>
            <a:off x="8962417" y="1988816"/>
            <a:ext cx="2011971" cy="534259"/>
          </a:xfrm>
          <a:prstGeom prst="rect">
            <a:avLst/>
          </a:prstGeom>
          <a:solidFill>
            <a:schemeClr val="accent1"/>
          </a:solidFill>
          <a:ln w="57150" cmpd="thickThin">
            <a:solidFill>
              <a:schemeClr val="tx1"/>
            </a:solidFill>
            <a:miter lim="800000"/>
            <a:headEnd/>
            <a:tailEnd/>
          </a:ln>
          <a:effectLst/>
        </p:spPr>
        <p:txBody>
          <a:bodyPr lIns="18000" tIns="10800" rIns="18000" bIns="10800">
            <a:spAutoFit/>
          </a:bodyPr>
          <a:lstStyle/>
          <a:p>
            <a:pPr>
              <a:lnSpc>
                <a:spcPct val="90000"/>
              </a:lnSpc>
              <a:spcBef>
                <a:spcPct val="0"/>
              </a:spcBef>
            </a:pPr>
            <a:r>
              <a:rPr lang="en-CA" sz="1700" b="1" dirty="0" err="1">
                <a:latin typeface="Arial" charset="0"/>
              </a:rPr>
              <a:t>Kiahk</a:t>
            </a:r>
            <a:r>
              <a:rPr lang="en-CA" sz="1700" b="1" dirty="0">
                <a:latin typeface="Arial" charset="0"/>
              </a:rPr>
              <a:t> – Wk 3, 4</a:t>
            </a:r>
          </a:p>
          <a:p>
            <a:pPr algn="ctr" rtl="1">
              <a:lnSpc>
                <a:spcPct val="90000"/>
              </a:lnSpc>
              <a:spcBef>
                <a:spcPct val="0"/>
              </a:spcBef>
            </a:pPr>
            <a:r>
              <a:rPr lang="ar-EG" sz="2000" b="1" dirty="0">
                <a:latin typeface="Arial" charset="0"/>
              </a:rPr>
              <a:t>كيهك أسبوع ٣و٤</a:t>
            </a:r>
          </a:p>
        </p:txBody>
      </p:sp>
      <p:sp>
        <p:nvSpPr>
          <p:cNvPr id="11940875" name="Text Box 11">
            <a:hlinkClick r:id="rId6" action="ppaction://hlinksldjump"/>
          </p:cNvPr>
          <p:cNvSpPr txBox="1">
            <a:spLocks noChangeArrowheads="1"/>
          </p:cNvSpPr>
          <p:nvPr/>
        </p:nvSpPr>
        <p:spPr bwMode="auto">
          <a:xfrm>
            <a:off x="301778" y="2852926"/>
            <a:ext cx="2758844" cy="609398"/>
          </a:xfrm>
          <a:prstGeom prst="rect">
            <a:avLst/>
          </a:prstGeom>
          <a:solidFill>
            <a:schemeClr val="accent1"/>
          </a:solidFill>
          <a:ln w="57150" cmpd="thickThin">
            <a:solidFill>
              <a:schemeClr val="tx1"/>
            </a:solidFill>
            <a:miter lim="800000"/>
            <a:headEnd/>
            <a:tailEnd/>
          </a:ln>
          <a:effectLst/>
        </p:spPr>
        <p:txBody>
          <a:bodyPr wrap="square" tIns="0" bIns="0">
            <a:spAutoFit/>
          </a:bodyPr>
          <a:lstStyle/>
          <a:p>
            <a:pPr algn="ctr">
              <a:lnSpc>
                <a:spcPct val="90000"/>
              </a:lnSpc>
              <a:spcBef>
                <a:spcPct val="0"/>
              </a:spcBef>
            </a:pPr>
            <a:r>
              <a:rPr lang="en-CA" sz="2000" b="1" dirty="0">
                <a:latin typeface="Arial" charset="0"/>
              </a:rPr>
              <a:t>Nativity Feast</a:t>
            </a:r>
          </a:p>
          <a:p>
            <a:pPr algn="ctr">
              <a:lnSpc>
                <a:spcPct val="90000"/>
              </a:lnSpc>
              <a:spcBef>
                <a:spcPct val="0"/>
              </a:spcBef>
            </a:pPr>
            <a:r>
              <a:rPr lang="en-CA" sz="2000" b="1" dirty="0">
                <a:latin typeface="Arial" charset="0"/>
              </a:rPr>
              <a:t> </a:t>
            </a:r>
            <a:r>
              <a:rPr lang="ar-EG" sz="2400" b="1" dirty="0">
                <a:latin typeface="Arial" charset="0"/>
              </a:rPr>
              <a:t>عيد الميلاد</a:t>
            </a:r>
            <a:endParaRPr lang="en-CA" sz="2400" b="1" dirty="0">
              <a:latin typeface="Arial" charset="0"/>
            </a:endParaRPr>
          </a:p>
        </p:txBody>
      </p:sp>
      <p:sp>
        <p:nvSpPr>
          <p:cNvPr id="11940876" name="Text Box 12">
            <a:hlinkClick r:id="rId7" action="ppaction://hlinksldjump"/>
          </p:cNvPr>
          <p:cNvSpPr txBox="1">
            <a:spLocks noChangeArrowheads="1"/>
          </p:cNvSpPr>
          <p:nvPr/>
        </p:nvSpPr>
        <p:spPr bwMode="auto">
          <a:xfrm>
            <a:off x="3413028" y="2852927"/>
            <a:ext cx="2497584" cy="5909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1800" b="1" dirty="0">
                <a:latin typeface="Arial" charset="0"/>
              </a:rPr>
              <a:t>Epiphany Feast</a:t>
            </a:r>
          </a:p>
          <a:p>
            <a:pPr algn="ctr">
              <a:lnSpc>
                <a:spcPct val="90000"/>
              </a:lnSpc>
              <a:spcBef>
                <a:spcPct val="0"/>
              </a:spcBef>
            </a:pPr>
            <a:r>
              <a:rPr lang="en-CA" sz="1800" b="1" dirty="0">
                <a:latin typeface="Arial" charset="0"/>
              </a:rPr>
              <a:t> </a:t>
            </a:r>
            <a:r>
              <a:rPr lang="ar-EG" sz="1800" b="1" dirty="0">
                <a:latin typeface="Arial" charset="0"/>
              </a:rPr>
              <a:t>عيد الغطاس</a:t>
            </a:r>
            <a:endParaRPr lang="en-CA" sz="1800" b="1" dirty="0">
              <a:latin typeface="Arial" charset="0"/>
            </a:endParaRPr>
          </a:p>
        </p:txBody>
      </p:sp>
      <p:sp>
        <p:nvSpPr>
          <p:cNvPr id="11940881" name="Text Box 17">
            <a:hlinkClick r:id="rId8" action="ppaction://hlinksldjump"/>
          </p:cNvPr>
          <p:cNvSpPr txBox="1">
            <a:spLocks noChangeArrowheads="1"/>
          </p:cNvSpPr>
          <p:nvPr/>
        </p:nvSpPr>
        <p:spPr bwMode="auto">
          <a:xfrm>
            <a:off x="6869972" y="3993578"/>
            <a:ext cx="3805155" cy="584775"/>
          </a:xfrm>
          <a:prstGeom prst="rect">
            <a:avLst/>
          </a:prstGeom>
          <a:solidFill>
            <a:schemeClr val="accent1"/>
          </a:solidFill>
          <a:ln w="57150" cmpd="thickThin">
            <a:solidFill>
              <a:schemeClr val="tx1"/>
            </a:solidFill>
            <a:miter lim="800000"/>
            <a:headEnd/>
            <a:tailEnd/>
          </a:ln>
          <a:effectLst/>
        </p:spPr>
        <p:txBody>
          <a:bodyPr wrap="square" tIns="0" bIns="0">
            <a:spAutoFit/>
          </a:bodyPr>
          <a:lstStyle/>
          <a:p>
            <a:pPr algn="ctr">
              <a:spcBef>
                <a:spcPct val="0"/>
              </a:spcBef>
            </a:pPr>
            <a:r>
              <a:rPr lang="en-CA" sz="2000" b="1" dirty="0">
                <a:latin typeface="Arial" charset="0"/>
              </a:rPr>
              <a:t>Palm Sunday </a:t>
            </a:r>
            <a:r>
              <a:rPr lang="en-CA" sz="1100" b="1" dirty="0">
                <a:latin typeface="Arial" charset="0"/>
              </a:rPr>
              <a:t>(4</a:t>
            </a:r>
            <a:r>
              <a:rPr lang="en-CA" sz="1100" b="1" baseline="30000" dirty="0">
                <a:latin typeface="Arial" charset="0"/>
              </a:rPr>
              <a:t>th</a:t>
            </a:r>
            <a:r>
              <a:rPr lang="en-CA" sz="1100" b="1" dirty="0">
                <a:latin typeface="Arial" charset="0"/>
              </a:rPr>
              <a:t> gospel)</a:t>
            </a:r>
            <a:endParaRPr lang="en-CA" sz="2000" b="1" dirty="0">
              <a:latin typeface="Arial" charset="0"/>
            </a:endParaRPr>
          </a:p>
          <a:p>
            <a:pPr algn="ctr" rtl="1">
              <a:lnSpc>
                <a:spcPct val="90000"/>
              </a:lnSpc>
              <a:spcBef>
                <a:spcPct val="0"/>
              </a:spcBef>
            </a:pPr>
            <a:r>
              <a:rPr lang="en-CA" sz="2000" b="1" dirty="0">
                <a:latin typeface="Arial" charset="0"/>
              </a:rPr>
              <a:t> </a:t>
            </a:r>
            <a:r>
              <a:rPr lang="ar-EG" sz="2000" b="1" dirty="0">
                <a:latin typeface="Arial" charset="0"/>
              </a:rPr>
              <a:t> أحد الشعانين </a:t>
            </a:r>
            <a:r>
              <a:rPr lang="ar-EG" sz="1200" b="1" dirty="0">
                <a:latin typeface="Arial" charset="0"/>
              </a:rPr>
              <a:t>(الأنجيل الرابع)</a:t>
            </a:r>
            <a:endParaRPr lang="en-CA" sz="1200" b="1" dirty="0">
              <a:latin typeface="Arial" charset="0"/>
            </a:endParaRPr>
          </a:p>
        </p:txBody>
      </p:sp>
      <p:sp>
        <p:nvSpPr>
          <p:cNvPr id="11940883" name="AutoShape 19">
            <a:hlinkClick r:id="rId9" action="ppaction://hlinksldjump" highlightClick="1"/>
          </p:cNvPr>
          <p:cNvSpPr>
            <a:spLocks noChangeArrowheads="1"/>
          </p:cNvSpPr>
          <p:nvPr/>
        </p:nvSpPr>
        <p:spPr bwMode="auto">
          <a:xfrm>
            <a:off x="5944460" y="5791200"/>
            <a:ext cx="4382456" cy="685800"/>
          </a:xfrm>
          <a:prstGeom prst="actionButtonBlank">
            <a:avLst/>
          </a:prstGeom>
          <a:solidFill>
            <a:srgbClr val="800000"/>
          </a:solidFill>
          <a:ln w="9525">
            <a:noFill/>
            <a:miter lim="800000"/>
            <a:headEnd/>
            <a:tailEnd/>
          </a:ln>
          <a:effectLst/>
          <a:scene3d>
            <a:camera prst="orthographicFront"/>
            <a:lightRig rig="threePt" dir="t"/>
          </a:scene3d>
          <a:sp3d>
            <a:bevelT prst="angle"/>
          </a:sp3d>
        </p:spPr>
        <p:txBody>
          <a:bodyPr wrap="none" anchor="ctr"/>
          <a:lstStyle/>
          <a:p>
            <a:pPr algn="ctr"/>
            <a:r>
              <a:rPr lang="en-US" sz="2800" dirty="0" err="1">
                <a:latin typeface="Arial" charset="0"/>
              </a:rPr>
              <a:t>Oraisons</a:t>
            </a:r>
            <a:r>
              <a:rPr lang="en-US" sz="2800" dirty="0">
                <a:latin typeface="Arial" charset="0"/>
              </a:rPr>
              <a:t> – </a:t>
            </a:r>
            <a:r>
              <a:rPr lang="ar-EG" sz="2800" dirty="0">
                <a:latin typeface="Arial" charset="0"/>
              </a:rPr>
              <a:t>الأواشى الكبار</a:t>
            </a:r>
            <a:endParaRPr lang="en-US" sz="2800" dirty="0">
              <a:latin typeface="Arial" charset="0"/>
            </a:endParaRPr>
          </a:p>
        </p:txBody>
      </p:sp>
      <p:sp>
        <p:nvSpPr>
          <p:cNvPr id="11940884" name="AutoShape 20">
            <a:hlinkClick r:id="rId10" action="ppaction://hlinksldjump" highlightClick="1"/>
          </p:cNvPr>
          <p:cNvSpPr>
            <a:spLocks noChangeArrowheads="1"/>
          </p:cNvSpPr>
          <p:nvPr/>
        </p:nvSpPr>
        <p:spPr bwMode="auto">
          <a:xfrm>
            <a:off x="914533" y="5791200"/>
            <a:ext cx="4481208" cy="685800"/>
          </a:xfrm>
          <a:prstGeom prst="actionButtonBlank">
            <a:avLst/>
          </a:prstGeom>
          <a:solidFill>
            <a:srgbClr val="800000"/>
          </a:solidFill>
          <a:ln w="9525">
            <a:noFill/>
            <a:miter lim="800000"/>
            <a:headEnd/>
            <a:tailEnd/>
          </a:ln>
          <a:effectLst/>
          <a:scene3d>
            <a:camera prst="orthographicFront"/>
            <a:lightRig rig="threePt" dir="t"/>
          </a:scene3d>
          <a:sp3d>
            <a:bevelT prst="angle"/>
          </a:sp3d>
        </p:spPr>
        <p:txBody>
          <a:bodyPr wrap="none" anchor="ctr"/>
          <a:lstStyle/>
          <a:p>
            <a:pPr algn="ctr"/>
            <a:r>
              <a:rPr lang="en-US" sz="2800" dirty="0">
                <a:latin typeface="Arial" charset="0"/>
              </a:rPr>
              <a:t>Le Credo– </a:t>
            </a:r>
            <a:r>
              <a:rPr lang="ar-EG" sz="2800" dirty="0">
                <a:latin typeface="Arial" charset="0"/>
              </a:rPr>
              <a:t>قانون الايمان</a:t>
            </a:r>
            <a:endParaRPr lang="en-US" sz="2800" dirty="0">
              <a:latin typeface="Arial" charset="0"/>
            </a:endParaRPr>
          </a:p>
        </p:txBody>
      </p:sp>
      <p:sp>
        <p:nvSpPr>
          <p:cNvPr id="11940885" name="Text Box 21">
            <a:hlinkClick r:id="rId11" action="ppaction://hlinksldjump"/>
          </p:cNvPr>
          <p:cNvSpPr txBox="1">
            <a:spLocks noChangeArrowheads="1"/>
          </p:cNvSpPr>
          <p:nvPr/>
        </p:nvSpPr>
        <p:spPr bwMode="auto">
          <a:xfrm>
            <a:off x="647472" y="4865691"/>
            <a:ext cx="2413989" cy="7017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2000" b="1" dirty="0" err="1">
                <a:latin typeface="Arial" charset="0"/>
              </a:rPr>
              <a:t>Résurrection</a:t>
            </a:r>
            <a:endParaRPr lang="en-CA" sz="2000" b="1" dirty="0">
              <a:latin typeface="Arial" charset="0"/>
            </a:endParaRPr>
          </a:p>
          <a:p>
            <a:pPr algn="ctr">
              <a:lnSpc>
                <a:spcPct val="90000"/>
              </a:lnSpc>
              <a:spcBef>
                <a:spcPct val="0"/>
              </a:spcBef>
            </a:pPr>
            <a:r>
              <a:rPr lang="en-CA" sz="2000" b="1" dirty="0">
                <a:latin typeface="Arial" charset="0"/>
              </a:rPr>
              <a:t> </a:t>
            </a:r>
            <a:r>
              <a:rPr lang="ar-EG" sz="2400" b="1" dirty="0">
                <a:latin typeface="Arial" charset="0"/>
              </a:rPr>
              <a:t>عيد القيامة</a:t>
            </a:r>
            <a:endParaRPr lang="en-CA" sz="2400" b="1" dirty="0">
              <a:latin typeface="Arial" charset="0"/>
            </a:endParaRPr>
          </a:p>
        </p:txBody>
      </p:sp>
      <p:sp>
        <p:nvSpPr>
          <p:cNvPr id="11940886" name="Text Box 22">
            <a:hlinkClick r:id="rId12" action="ppaction://hlinksldjump"/>
          </p:cNvPr>
          <p:cNvSpPr txBox="1">
            <a:spLocks noChangeArrowheads="1"/>
          </p:cNvSpPr>
          <p:nvPr/>
        </p:nvSpPr>
        <p:spPr bwMode="auto">
          <a:xfrm>
            <a:off x="6869972" y="2838070"/>
            <a:ext cx="3932489" cy="5909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1800" b="1" dirty="0">
                <a:latin typeface="Arial" charset="0"/>
              </a:rPr>
              <a:t>Entry of the Lord into Egypt</a:t>
            </a:r>
          </a:p>
          <a:p>
            <a:pPr algn="ctr">
              <a:lnSpc>
                <a:spcPct val="90000"/>
              </a:lnSpc>
              <a:spcBef>
                <a:spcPct val="0"/>
              </a:spcBef>
            </a:pPr>
            <a:r>
              <a:rPr lang="ar-EG" sz="1800" b="1" dirty="0">
                <a:latin typeface="Arial" charset="0"/>
              </a:rPr>
              <a:t>دخول السيد المسيح أرض مصر</a:t>
            </a:r>
            <a:endParaRPr lang="en-CA" sz="1800" b="1" dirty="0">
              <a:latin typeface="Arial" charset="0"/>
            </a:endParaRPr>
          </a:p>
        </p:txBody>
      </p:sp>
      <p:sp>
        <p:nvSpPr>
          <p:cNvPr id="11940887" name="Text Box 23">
            <a:hlinkClick r:id="rId13" action="ppaction://hlinksldjump"/>
          </p:cNvPr>
          <p:cNvSpPr txBox="1">
            <a:spLocks noChangeArrowheads="1"/>
          </p:cNvSpPr>
          <p:nvPr/>
        </p:nvSpPr>
        <p:spPr bwMode="auto">
          <a:xfrm>
            <a:off x="3758722" y="4865691"/>
            <a:ext cx="3200863" cy="701731"/>
          </a:xfrm>
          <a:prstGeom prst="rect">
            <a:avLst/>
          </a:prstGeom>
          <a:solidFill>
            <a:schemeClr val="accent1"/>
          </a:solidFill>
          <a:ln w="57150" cmpd="thickThin">
            <a:solidFill>
              <a:schemeClr val="tx1"/>
            </a:solidFill>
            <a:miter lim="800000"/>
            <a:headEnd/>
            <a:tailEnd/>
          </a:ln>
          <a:effectLst/>
        </p:spPr>
        <p:txBody>
          <a:bodyPr wrap="square">
            <a:spAutoFit/>
          </a:bodyPr>
          <a:lstStyle/>
          <a:p>
            <a:pPr algn="ctr">
              <a:lnSpc>
                <a:spcPct val="90000"/>
              </a:lnSpc>
              <a:spcBef>
                <a:spcPct val="0"/>
              </a:spcBef>
            </a:pPr>
            <a:r>
              <a:rPr lang="en-CA" sz="2000" b="1" dirty="0" err="1">
                <a:latin typeface="Arial" charset="0"/>
              </a:rPr>
              <a:t>Pentecôte</a:t>
            </a:r>
            <a:endParaRPr lang="en-CA" sz="2000" b="1" dirty="0">
              <a:latin typeface="Arial" charset="0"/>
            </a:endParaRPr>
          </a:p>
          <a:p>
            <a:pPr algn="ctr">
              <a:lnSpc>
                <a:spcPct val="90000"/>
              </a:lnSpc>
              <a:spcBef>
                <a:spcPct val="0"/>
              </a:spcBef>
            </a:pPr>
            <a:r>
              <a:rPr lang="en-CA" sz="2000" b="1" dirty="0">
                <a:latin typeface="Arial" charset="0"/>
              </a:rPr>
              <a:t> </a:t>
            </a:r>
            <a:r>
              <a:rPr lang="ar-EG" sz="2400" b="1" dirty="0">
                <a:latin typeface="Arial" charset="0"/>
              </a:rPr>
              <a:t>عيد حلول الروح القدس</a:t>
            </a:r>
            <a:endParaRPr lang="en-CA" sz="2400" b="1" dirty="0">
              <a:latin typeface="Arial" charset="0"/>
            </a:endParaRPr>
          </a:p>
        </p:txBody>
      </p:sp>
      <p:sp>
        <p:nvSpPr>
          <p:cNvPr id="18" name="Text Box 17">
            <a:hlinkClick r:id="rId14" action="ppaction://hlinksldjump"/>
          </p:cNvPr>
          <p:cNvSpPr txBox="1">
            <a:spLocks noChangeArrowheads="1"/>
          </p:cNvSpPr>
          <p:nvPr/>
        </p:nvSpPr>
        <p:spPr bwMode="auto">
          <a:xfrm>
            <a:off x="7471747" y="4865690"/>
            <a:ext cx="3200863" cy="710964"/>
          </a:xfrm>
          <a:prstGeom prst="rect">
            <a:avLst/>
          </a:prstGeom>
          <a:solidFill>
            <a:schemeClr val="accent1"/>
          </a:solidFill>
          <a:ln w="57150" cmpd="thickThin">
            <a:solidFill>
              <a:schemeClr val="tx1"/>
            </a:solidFill>
            <a:miter lim="800000"/>
            <a:headEnd/>
            <a:tailEnd/>
          </a:ln>
        </p:spPr>
        <p:txBody>
          <a:bodyPr>
            <a:spAutoFit/>
          </a:bodyPr>
          <a:lstStyle/>
          <a:p>
            <a:pPr algn="ctr">
              <a:lnSpc>
                <a:spcPct val="90000"/>
              </a:lnSpc>
              <a:spcBef>
                <a:spcPct val="0"/>
              </a:spcBef>
            </a:pPr>
            <a:r>
              <a:rPr lang="en-CA" sz="2000" b="1" dirty="0">
                <a:latin typeface="+mn-lt"/>
              </a:rPr>
              <a:t>Ascension</a:t>
            </a:r>
          </a:p>
          <a:p>
            <a:pPr algn="ctr">
              <a:lnSpc>
                <a:spcPct val="90000"/>
              </a:lnSpc>
              <a:spcBef>
                <a:spcPct val="0"/>
              </a:spcBef>
            </a:pPr>
            <a:r>
              <a:rPr lang="en-CA" sz="2000" b="1" dirty="0">
                <a:latin typeface="Coptic1" pitchFamily="2" charset="0"/>
              </a:rPr>
              <a:t> </a:t>
            </a:r>
            <a:r>
              <a:rPr lang="ar-EG" sz="2400" b="1" dirty="0">
                <a:latin typeface="Coptic1" pitchFamily="2" charset="0"/>
              </a:rPr>
              <a:t>عيد الصعود</a:t>
            </a:r>
            <a:endParaRPr lang="en-CA" sz="2400" b="1" dirty="0">
              <a:latin typeface="Coptic1" pitchFamily="2" charset="0"/>
            </a:endParaRPr>
          </a:p>
        </p:txBody>
      </p:sp>
      <p:sp>
        <p:nvSpPr>
          <p:cNvPr id="19" name="Action Button: Custom 18">
            <a:hlinkClick r:id="rId1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20" name="Text Box 17">
            <a:hlinkClick r:id="rId16" action="ppaction://hlinksldjump"/>
          </p:cNvPr>
          <p:cNvSpPr txBox="1">
            <a:spLocks noChangeArrowheads="1"/>
          </p:cNvSpPr>
          <p:nvPr/>
        </p:nvSpPr>
        <p:spPr bwMode="auto">
          <a:xfrm>
            <a:off x="3626355" y="4003676"/>
            <a:ext cx="2897923" cy="526298"/>
          </a:xfrm>
          <a:prstGeom prst="rect">
            <a:avLst/>
          </a:prstGeom>
          <a:solidFill>
            <a:schemeClr val="accent1"/>
          </a:solidFill>
          <a:ln w="57150" cmpd="thickThin">
            <a:solidFill>
              <a:schemeClr val="tx1"/>
            </a:solidFill>
            <a:miter lim="800000"/>
            <a:headEnd/>
            <a:tailEnd/>
          </a:ln>
          <a:effectLst/>
        </p:spPr>
        <p:txBody>
          <a:bodyPr wrap="square" tIns="0" bIns="0">
            <a:spAutoFit/>
          </a:bodyPr>
          <a:lstStyle/>
          <a:p>
            <a:pPr algn="ctr">
              <a:spcBef>
                <a:spcPct val="0"/>
              </a:spcBef>
            </a:pPr>
            <a:r>
              <a:rPr lang="en-CA" sz="1800" b="1" dirty="0" err="1">
                <a:latin typeface="Arial" charset="0"/>
              </a:rPr>
              <a:t>Samedi</a:t>
            </a:r>
            <a:r>
              <a:rPr lang="en-CA" sz="1800" b="1" dirty="0">
                <a:latin typeface="Arial" charset="0"/>
              </a:rPr>
              <a:t> de </a:t>
            </a:r>
            <a:r>
              <a:rPr lang="en-CA" sz="1800" b="1" dirty="0" err="1">
                <a:latin typeface="Arial" charset="0"/>
              </a:rPr>
              <a:t>Lazare</a:t>
            </a:r>
            <a:endParaRPr lang="en-CA" sz="1800" b="1" dirty="0">
              <a:latin typeface="Arial" charset="0"/>
            </a:endParaRPr>
          </a:p>
          <a:p>
            <a:pPr algn="ctr" rtl="1">
              <a:lnSpc>
                <a:spcPct val="90000"/>
              </a:lnSpc>
              <a:spcBef>
                <a:spcPct val="0"/>
              </a:spcBef>
            </a:pPr>
            <a:r>
              <a:rPr lang="ar-EG" sz="1800" b="1" dirty="0">
                <a:latin typeface="Arial" charset="0"/>
              </a:rPr>
              <a:t>سبت لعازر</a:t>
            </a:r>
            <a:endParaRPr lang="en-CA" sz="1800" b="1" dirty="0">
              <a:latin typeface="Arial" charset="0"/>
            </a:endParaRPr>
          </a:p>
        </p:txBody>
      </p:sp>
      <p:sp>
        <p:nvSpPr>
          <p:cNvPr id="21" name="AutoShape 12">
            <a:hlinkClick r:id="rId17" action="ppaction://hlinksldjump" highlightClick="1"/>
          </p:cNvPr>
          <p:cNvSpPr>
            <a:spLocks noChangeArrowheads="1"/>
          </p:cNvSpPr>
          <p:nvPr/>
        </p:nvSpPr>
        <p:spPr bwMode="auto">
          <a:xfrm>
            <a:off x="0" y="3716338"/>
            <a:ext cx="3292316" cy="1066800"/>
          </a:xfrm>
          <a:prstGeom prst="actionButtonBlank">
            <a:avLst/>
          </a:prstGeom>
          <a:solidFill>
            <a:srgbClr val="008080">
              <a:alpha val="71000"/>
            </a:srgbClr>
          </a:solidFill>
          <a:ln w="60325" cmpd="thickThin">
            <a:solidFill>
              <a:schemeClr val="tx1"/>
            </a:solidFill>
            <a:miter lim="800000"/>
            <a:headEnd/>
            <a:tailEnd/>
          </a:ln>
        </p:spPr>
        <p:txBody>
          <a:bodyPr wrap="none" anchor="t" anchorCtr="0"/>
          <a:lstStyle/>
          <a:p>
            <a:pPr algn="ctr">
              <a:spcBef>
                <a:spcPts val="0"/>
              </a:spcBef>
            </a:pPr>
            <a:r>
              <a:rPr lang="en-CA" sz="2000" b="1" dirty="0">
                <a:latin typeface="+mn-lt"/>
              </a:rPr>
              <a:t>Great Lent - </a:t>
            </a:r>
            <a:r>
              <a:rPr lang="ar-EG" sz="2000" b="1" dirty="0">
                <a:latin typeface="Coptic1" pitchFamily="2" charset="0"/>
              </a:rPr>
              <a:t>الصوم الكبير</a:t>
            </a:r>
            <a:endParaRPr lang="en-US" sz="2000" dirty="0">
              <a:latin typeface="Coptic1" pitchFamily="2" charset="0"/>
            </a:endParaRPr>
          </a:p>
        </p:txBody>
      </p:sp>
      <p:sp>
        <p:nvSpPr>
          <p:cNvPr id="22" name="Text Box 9">
            <a:hlinkClick r:id="rId18" action="ppaction://hlinksldjump"/>
          </p:cNvPr>
          <p:cNvSpPr txBox="1">
            <a:spLocks noChangeArrowheads="1"/>
          </p:cNvSpPr>
          <p:nvPr/>
        </p:nvSpPr>
        <p:spPr bwMode="auto">
          <a:xfrm>
            <a:off x="91453" y="4220652"/>
            <a:ext cx="1463252" cy="486287"/>
          </a:xfrm>
          <a:prstGeom prst="rect">
            <a:avLst/>
          </a:prstGeom>
          <a:solidFill>
            <a:schemeClr val="accent1"/>
          </a:solidFill>
          <a:ln w="57150" cmpd="thickThin">
            <a:noFill/>
            <a:miter lim="800000"/>
            <a:headEnd/>
            <a:tailEnd/>
          </a:ln>
        </p:spPr>
        <p:txBody>
          <a:bodyPr wrap="square">
            <a:spAutoFit/>
          </a:bodyPr>
          <a:lstStyle/>
          <a:p>
            <a:pPr algn="ctr">
              <a:lnSpc>
                <a:spcPct val="80000"/>
              </a:lnSpc>
              <a:spcBef>
                <a:spcPct val="0"/>
              </a:spcBef>
            </a:pPr>
            <a:r>
              <a:rPr lang="en-CA" sz="1600" b="1" dirty="0">
                <a:latin typeface="+mn-lt"/>
              </a:rPr>
              <a:t>Sat &amp; Sun</a:t>
            </a:r>
          </a:p>
          <a:p>
            <a:pPr algn="ctr" rtl="1">
              <a:lnSpc>
                <a:spcPct val="80000"/>
              </a:lnSpc>
              <a:spcBef>
                <a:spcPct val="0"/>
              </a:spcBef>
            </a:pPr>
            <a:r>
              <a:rPr lang="ar-EG" sz="1600" b="1" dirty="0">
                <a:latin typeface="+mn-lt"/>
              </a:rPr>
              <a:t>آ</a:t>
            </a:r>
            <a:r>
              <a:rPr lang="ar-EG" sz="1600" b="1" dirty="0">
                <a:latin typeface="Coptic1" pitchFamily="2" charset="0"/>
              </a:rPr>
              <a:t>حاد و سبوت</a:t>
            </a:r>
            <a:endParaRPr lang="en-CA" sz="1600" b="1" dirty="0">
              <a:latin typeface="Coptic1" pitchFamily="2" charset="0"/>
            </a:endParaRPr>
          </a:p>
        </p:txBody>
      </p:sp>
      <p:sp>
        <p:nvSpPr>
          <p:cNvPr id="23" name="Text Box 10">
            <a:hlinkClick r:id="rId19" action="ppaction://hlinksldjump"/>
          </p:cNvPr>
          <p:cNvSpPr txBox="1">
            <a:spLocks noChangeArrowheads="1"/>
          </p:cNvSpPr>
          <p:nvPr/>
        </p:nvSpPr>
        <p:spPr bwMode="auto">
          <a:xfrm>
            <a:off x="1646158" y="4220652"/>
            <a:ext cx="1554705" cy="486287"/>
          </a:xfrm>
          <a:prstGeom prst="rect">
            <a:avLst/>
          </a:prstGeom>
          <a:solidFill>
            <a:schemeClr val="accent1"/>
          </a:solidFill>
          <a:ln w="57150" cmpd="thickThin">
            <a:noFill/>
            <a:miter lim="800000"/>
            <a:headEnd/>
            <a:tailEnd/>
          </a:ln>
        </p:spPr>
        <p:txBody>
          <a:bodyPr wrap="square">
            <a:spAutoFit/>
          </a:bodyPr>
          <a:lstStyle/>
          <a:p>
            <a:pPr algn="ctr">
              <a:lnSpc>
                <a:spcPct val="80000"/>
              </a:lnSpc>
              <a:spcBef>
                <a:spcPct val="0"/>
              </a:spcBef>
            </a:pPr>
            <a:r>
              <a:rPr lang="en-CA" sz="1600" b="1" dirty="0">
                <a:latin typeface="+mn-lt"/>
              </a:rPr>
              <a:t>Weekdays</a:t>
            </a:r>
          </a:p>
          <a:p>
            <a:pPr algn="ctr" rtl="1">
              <a:lnSpc>
                <a:spcPct val="80000"/>
              </a:lnSpc>
              <a:spcBef>
                <a:spcPct val="0"/>
              </a:spcBef>
            </a:pPr>
            <a:r>
              <a:rPr lang="ar-EG" sz="1600" b="1" dirty="0">
                <a:latin typeface="Coptic1" pitchFamily="2" charset="0"/>
              </a:rPr>
              <a:t>أيام</a:t>
            </a:r>
            <a:endParaRPr lang="en-CA" sz="1600" b="1" dirty="0">
              <a:latin typeface="Coptic1" pitchFamily="2"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76708" name="Group 68"/>
          <p:cNvGraphicFramePr>
            <a:graphicFrameLocks noGrp="1"/>
          </p:cNvGraphicFramePr>
          <p:nvPr>
            <p:ph idx="1"/>
          </p:nvPr>
        </p:nvGraphicFramePr>
        <p:xfrm>
          <a:off x="301778" y="728474"/>
          <a:ext cx="10144009" cy="5004822"/>
        </p:xfrm>
        <a:graphic>
          <a:graphicData uri="http://schemas.openxmlformats.org/drawingml/2006/table">
            <a:tbl>
              <a:tblPr/>
              <a:tblGrid>
                <a:gridCol w="5661322">
                  <a:extLst>
                    <a:ext uri="{9D8B030D-6E8A-4147-A177-3AD203B41FA5}">
                      <a16:colId xmlns:a16="http://schemas.microsoft.com/office/drawing/2014/main" val="20000"/>
                    </a:ext>
                  </a:extLst>
                </a:gridCol>
                <a:gridCol w="4482687">
                  <a:extLst>
                    <a:ext uri="{9D8B030D-6E8A-4147-A177-3AD203B41FA5}">
                      <a16:colId xmlns:a16="http://schemas.microsoft.com/office/drawing/2014/main" val="20001"/>
                    </a:ext>
                  </a:extLst>
                </a:gridCol>
              </a:tblGrid>
              <a:tr h="50048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kern="1200" cap="none" normalizeH="0" baseline="0" noProof="0" dirty="0">
                          <a:ln>
                            <a:noFill/>
                          </a:ln>
                          <a:solidFill>
                            <a:schemeClr val="tx1"/>
                          </a:solidFill>
                          <a:effectLst/>
                          <a:latin typeface="Arial" charset="0"/>
                          <a:ea typeface="+mn-ea"/>
                          <a:cs typeface="Arial" charset="0"/>
                        </a:rPr>
                        <a:t>Mais quand à eux, garde-les dans la paix et la justice dans Ton Église sainte.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l’assemblée </a:t>
                      </a:r>
                      <a:endParaRPr kumimoji="0" lang="en-US"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lang="ar-SA" sz="3200" kern="1200" dirty="0">
                          <a:solidFill>
                            <a:schemeClr val="tx1"/>
                          </a:solidFill>
                          <a:latin typeface="+mn-lt"/>
                          <a:ea typeface="+mn-ea"/>
                          <a:cs typeface="+mn-cs"/>
                        </a:rPr>
                        <a:t>وأما هم فاحفظهُم فى سلام وعدل فى كنيستِكَ المقدسة.</a:t>
                      </a:r>
                      <a:endParaRPr kumimoji="0" lang="en-US" sz="5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ربُ ارحم.</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7496" name="Group 24"/>
          <p:cNvGraphicFramePr>
            <a:graphicFrameLocks noGrp="1"/>
          </p:cNvGraphicFramePr>
          <p:nvPr>
            <p:ph/>
          </p:nvPr>
        </p:nvGraphicFramePr>
        <p:xfrm>
          <a:off x="182907" y="-76200"/>
          <a:ext cx="10700029" cy="6170613"/>
        </p:xfrm>
        <a:graphic>
          <a:graphicData uri="http://schemas.openxmlformats.org/drawingml/2006/table">
            <a:tbl>
              <a:tblPr/>
              <a:tblGrid>
                <a:gridCol w="539574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وأخذ إبراهيم حجارة وبني مذبحاً وأخذ الحطب ورفعه على المذبح. وأخذ إسحق إبنه وربطة ووضعه على المذبح وأخذ السكين ليذبحه</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 ونادي ملاك الرب إبراهيم قائلاً له: إبراهيم إبراهيم، أنظر لا تلمس فتاك ولا تصنع به شراً</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And Abraham took stones, built an altar, took the wood and placed it on the altar, took Isaac his son, bound him and laid him on the altar, and took the knife to slay him. And the angel of the Lord called Abraham, saying to him, “Abraham, Abraham, behold do not lay your hand on the lad, nor do to him any harm.</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Abraham prit des pierres et bâtit l’autel.  Il disposa le bois sur l’autel.  Il lia son fils Isaac et le mit sur l’autel.  Puis il étendit la main et saisit le couteau pour l’immoler.</a:t>
                      </a:r>
                      <a:r>
                        <a:rPr kumimoji="0" lang="en-US" sz="2400" b="0" i="0" u="none" strike="noStrike" cap="none" normalizeH="0" baseline="0">
                          <a:ln>
                            <a:noFill/>
                          </a:ln>
                          <a:solidFill>
                            <a:schemeClr val="tx1"/>
                          </a:solidFill>
                          <a:effectLst/>
                          <a:latin typeface="Arial" charset="0"/>
                          <a:cs typeface="Arial" charset="0"/>
                        </a:rPr>
                        <a:t> </a:t>
                      </a:r>
                      <a:r>
                        <a:rPr kumimoji="0" lang="fr-CA" sz="2400" b="0" i="0" u="none" strike="noStrike" cap="none" normalizeH="0" baseline="0">
                          <a:ln>
                            <a:noFill/>
                          </a:ln>
                          <a:solidFill>
                            <a:schemeClr val="tx1"/>
                          </a:solidFill>
                          <a:effectLst/>
                          <a:latin typeface="Arial" charset="0"/>
                          <a:cs typeface="Arial" charset="0"/>
                        </a:rPr>
                        <a:t>Mais l’ange du Seigneur appela Abraham et lui dit: “Abraham, Abraham, regarde, n’étends pas la main contre l’enfant et ne lui fais aucun mal..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8523" name="Group 27"/>
          <p:cNvGraphicFramePr>
            <a:graphicFrameLocks noGrp="1"/>
          </p:cNvGraphicFramePr>
          <p:nvPr>
            <p:ph/>
          </p:nvPr>
        </p:nvGraphicFramePr>
        <p:xfrm>
          <a:off x="182907" y="-76200"/>
          <a:ext cx="10700028" cy="6242304"/>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فلما نظر الرب محبتك فيه قال: إني أنا هو الرب إلهك أقسمت بذاتي إني بالبركة أباركك وبالكثرة أكثر نسلك فرفع إبراهيم عينية فنظر خروفاً عند الشجرة موثقاً بقرنيه فترك إسحق إبنه وأخذ الخروف وأصعده محرقة عوضاً عنه</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When the Lord saw your love for Him, He said, ‘I am the Lord your God.  By Myself I have sworn that in blessing I will bless you, and in multiplying I will multiply your descendants.’  And Abraham lifted his eyes and there behind him was a ram caught in a thicket by its horns.  So he left Isaac his son and took the ram and offered it up for a burnt offering instead of him”.</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Quand Dieu vit ton amour envers Lui, Il dit: Moi Le Seigneur ton Dieu, Je le jure par Moi-même, Je te comblerai de bénédictions et Je multiplierai ta postérité.”  Alors Abraham leva les yeux et vit un bélier, qui s’était pris par les cornes dans un buisson.  Il laissa Isaac, son fils et prit le bélier et l’offrit en holocauste à sa place.</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512138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99541" name="Group 21"/>
          <p:cNvGraphicFramePr>
            <a:graphicFrameLocks noGrp="1"/>
          </p:cNvGraphicFramePr>
          <p:nvPr>
            <p:ph/>
          </p:nvPr>
        </p:nvGraphicFramePr>
        <p:xfrm>
          <a:off x="182907" y="-76199"/>
          <a:ext cx="10700028" cy="6170613"/>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فذبح إسحق كان إشارة إلى هرق دم المسيح ابن الله على الصليب عن خلاص العالم وكما حمل إسحق حطب المحرقة كذلك حمل المسيح خشبة الصليب</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Thus, the slaying of Isaac was a symbol of the shedding of the blood of Christ, The Son of God, on the cross, for the salvation of the world.  And as Isaac carried the wood of the burnt offering, likewise Christ carried the wood of the cross.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L’immolation d’Isaac était un symbole du versement du sang du Christ, Le Fils de Dieu, sur la croix pour le salut du monde.  Et, comme Isaac a porté le bois de l’holocauste, Le Christ aussi a porté le bois de la croix.</a:t>
                      </a:r>
                      <a:r>
                        <a:rPr kumimoji="0" lang="en-US" sz="2600" b="0" i="0" u="none" strike="noStrike" cap="none" normalizeH="0" baseline="0">
                          <a:ln>
                            <a:noFill/>
                          </a:ln>
                          <a:solidFill>
                            <a:schemeClr val="tx1"/>
                          </a:solidFill>
                          <a:effectLst/>
                          <a:latin typeface="Arial" charset="0"/>
                          <a:cs typeface="Arial" charset="0"/>
                        </a:rPr>
                        <a:t> </a:t>
                      </a:r>
                      <a:endParaRPr kumimoji="0" lang="fr-CA" sz="26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1593" name="Group 25"/>
          <p:cNvGraphicFramePr>
            <a:graphicFrameLocks noGrp="1"/>
          </p:cNvGraphicFramePr>
          <p:nvPr>
            <p:ph/>
          </p:nvPr>
        </p:nvGraphicFramePr>
        <p:xfrm>
          <a:off x="182907" y="-76200"/>
          <a:ext cx="10700028" cy="6194997"/>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كما رجع اسحق حيا، هكذا أيضا المسيح قام حيا من الأموات وظهر لتلاميذه القديسين. اللهم يا من قبل ذبيحة أبينا ابراهيم، اقبل هذه الذبيحة منا </a:t>
                      </a:r>
                      <a:r>
                        <a:rPr kumimoji="0" lang="ar-SA" sz="2800" b="0" i="0" u="none" strike="noStrike" cap="none" normalizeH="0" baseline="0" dirty="0">
                          <a:ln>
                            <a:noFill/>
                          </a:ln>
                          <a:solidFill>
                            <a:schemeClr val="tx1"/>
                          </a:solidFill>
                          <a:effectLst/>
                          <a:latin typeface="Arial" charset="0"/>
                          <a:cs typeface="Arial" charset="0"/>
                        </a:rPr>
                        <a:t>في هذه الساعة بارك هذه القرابين بارك الذين قدمت عنهم نيح نفوس الأموات</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And as Isaac returned alive, likewise Christ resurrected, from the dead, and appeared to His holy disciples. O God, who accepted the sacrifice of our father Abraham, receive this sacrifice from us in this hour.  Bless these oblations, bless those on whose behalf they are offered,and repose the souls of the departed.</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Et comme Isaac est retourné vivant, Le Christ est ressuscité des morts et Il est apparu à Ses disciples saints. O Dieu qui a agrée le sacrifice de Notre père Abraham, accepte notre sacrifice à cette heure.  Bénis ces offrandes, bénis ceux qui à l’intention de elles ont été offertes. Donne le repos aux âmes des défunts.</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0566" name="Group 22"/>
          <p:cNvGraphicFramePr>
            <a:graphicFrameLocks noGrp="1"/>
          </p:cNvGraphicFramePr>
          <p:nvPr>
            <p:ph/>
          </p:nvPr>
        </p:nvGraphicFramePr>
        <p:xfrm>
          <a:off x="182907" y="-76200"/>
          <a:ext cx="10700028" cy="6194997"/>
        </p:xfrm>
        <a:graphic>
          <a:graphicData uri="http://schemas.openxmlformats.org/drawingml/2006/table">
            <a:tbl>
              <a:tblPr/>
              <a:tblGrid>
                <a:gridCol w="521283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فليبارك المسيح على قلوبنا وأرواحنا لكي بقلب طاهر ونفس مستنيرة وإيمان بلا رياء ومحبة كاملة ورجاء ثابت نجسر بدالة بغير خوف أن ندعوك يا الله الآب القدوس الذي في السموات ونقول: </a:t>
                      </a:r>
                      <a:r>
                        <a:rPr kumimoji="0" lang="ar-SA" sz="2800" b="0" i="0" u="none" strike="noStrike" cap="none" normalizeH="0" baseline="0" dirty="0">
                          <a:ln>
                            <a:noFill/>
                          </a:ln>
                          <a:solidFill>
                            <a:schemeClr val="tx1"/>
                          </a:solidFill>
                          <a:effectLst/>
                          <a:latin typeface="Arial" charset="0"/>
                          <a:cs typeface="Arial" charset="0"/>
                          <a:hlinkClick r:id="rId2"/>
                        </a:rPr>
                        <a:t>يا أبانا الذي في السموات</a:t>
                      </a:r>
                      <a:r>
                        <a:rPr kumimoji="0" lang="ar-SA" sz="2800" b="0" i="0" u="none" strike="noStrike" cap="none" normalizeH="0" baseline="0" dirty="0">
                          <a:ln>
                            <a:noFill/>
                          </a:ln>
                          <a:solidFill>
                            <a:schemeClr val="tx1"/>
                          </a:solidFill>
                          <a:effectLst/>
                          <a:latin typeface="Arial" charset="0"/>
                          <a:cs typeface="Arial" charset="0"/>
                        </a:rPr>
                        <a:t>.. الخ.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May Christ bless the hearts and spirits of us all, </a:t>
                      </a:r>
                      <a:br>
                        <a:rPr kumimoji="0" lang="en-US" sz="2400" b="0" i="0" u="none" strike="noStrike" cap="none" normalizeH="0" baseline="0">
                          <a:ln>
                            <a:noFill/>
                          </a:ln>
                          <a:solidFill>
                            <a:schemeClr val="tx1"/>
                          </a:solidFill>
                          <a:effectLst/>
                          <a:latin typeface="Arial" charset="0"/>
                          <a:cs typeface="Arial" charset="0"/>
                        </a:rPr>
                      </a:br>
                      <a:r>
                        <a:rPr kumimoji="0" lang="en-US" sz="2400" b="0" i="0" u="none" strike="noStrike" cap="none" normalizeH="0" baseline="0">
                          <a:ln>
                            <a:noFill/>
                          </a:ln>
                          <a:solidFill>
                            <a:schemeClr val="tx1"/>
                          </a:solidFill>
                          <a:effectLst/>
                          <a:latin typeface="Arial" charset="0"/>
                          <a:cs typeface="Arial" charset="0"/>
                        </a:rPr>
                        <a:t>so that, with a pure heart, an enlightened soul, a geniune faith, a perfect love, and an abiding hope, we may dare with favour, without fear, to call upon You, O God, the holy Father who art in heaven , and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Que Le Christ bénisse nos coeurs et nos esprits.  Ainsi par un coeur net, une âme éclairée, une foi sans hypocrisie, un amour parfait, une espérance qui demeure, nous osions par faveur et sans crainte Te supplier, O Dieu Le Père saint qui est aux cieux en disant: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00557" name="AutoShape 13">
            <a:hlinkClick r:id="rId3" action="ppaction://hlinksldjump" highlightClick="1"/>
          </p:cNvPr>
          <p:cNvSpPr>
            <a:spLocks noChangeArrowheads="1"/>
          </p:cNvSpPr>
          <p:nvPr/>
        </p:nvSpPr>
        <p:spPr bwMode="auto">
          <a:xfrm>
            <a:off x="1554705"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646863"/>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259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0260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JOYOUS SATURDAY</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للأبن تقال فى سبت الفرح</a:t>
            </a:r>
            <a:br>
              <a:rPr lang="ar-EG" sz="4000" b="1">
                <a:latin typeface="Arial" charset="0"/>
              </a:rPr>
            </a:br>
            <a:r>
              <a:rPr lang="fr-CA" sz="3200" b="1">
                <a:latin typeface="Arial" charset="0"/>
              </a:rPr>
              <a:t>PRIÈRE POUR LE SAMEDI SAINT</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3643" name="Group 27"/>
          <p:cNvGraphicFramePr>
            <a:graphicFrameLocks noGrp="1"/>
          </p:cNvGraphicFramePr>
          <p:nvPr>
            <p:ph/>
          </p:nvPr>
        </p:nvGraphicFramePr>
        <p:xfrm>
          <a:off x="91453" y="-76200"/>
          <a:ext cx="10882934" cy="6365685"/>
        </p:xfrm>
        <a:graphic>
          <a:graphicData uri="http://schemas.openxmlformats.org/drawingml/2006/table">
            <a:tbl>
              <a:tblPr/>
              <a:tblGrid>
                <a:gridCol w="5670100">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2057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يسوع المسيح ذا الإسم المخلص الذي بكثرة رحمته نزل إلى الجحيم وأبطل عز الموت انت هو ملك الدهور غير المائت الأبدي كلمة الله الذي على الكل راعي الخراف الناطقة رئيس كهنة الخيرات العتيدة الذي صعد إلى السموات وصار فوق السموات ودخل داخل الحجاب موضع قدس الأقداس الموضع الذي لا يدخل إليه ذو طبيعة بشرية </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O Jesus Christ, to whom belongs the name of salvation, who, according to the multitude of His mercy, descended into Hades and abolished the power of death.  You are the King of ages, the immortal, the eternal, the Logos of God who is above all.  The shepherd of the rational sheep, the High Priest of the good things to come, who ascended into the heavens and became above the heavens, and went within the veil, to the Most Holy Place, the place into which no one with human nature can enter.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a:ln>
                            <a:noFill/>
                          </a:ln>
                          <a:solidFill>
                            <a:schemeClr val="tx1"/>
                          </a:solidFill>
                          <a:effectLst/>
                          <a:latin typeface="Arial" charset="0"/>
                          <a:cs typeface="Arial" charset="0"/>
                        </a:rPr>
                        <a:t>O Jésus Christ, au nom de rédempteur, celui avec Ses multiples miséricordes est descendu aux enfers et a mis fin à la mort éternelle.  Tu es le Roi des siècles l’immortel, l’éternel..  Le Logos de Dieu qui est au dessus de tous.  Le berger du troupeau parlant.  Le Grand Prêtre des grâces à venir.  Qui est monté aux cieux et devenu plus haut que les cieux.  Qui est rentré dans la voile à l’endroit du saint des saints. L’endroit dans lequel n’entre guère quelqu’un avec une nature humaine.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4677" name="Group 37"/>
          <p:cNvGraphicFramePr>
            <a:graphicFrameLocks noGrp="1"/>
          </p:cNvGraphicFramePr>
          <p:nvPr>
            <p:ph/>
          </p:nvPr>
        </p:nvGraphicFramePr>
        <p:xfrm>
          <a:off x="91453" y="0"/>
          <a:ext cx="10882935" cy="6122544"/>
        </p:xfrm>
        <a:graphic>
          <a:graphicData uri="http://schemas.openxmlformats.org/drawingml/2006/table">
            <a:tbl>
              <a:tblPr/>
              <a:tblGrid>
                <a:gridCol w="5944460">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وسار سابقاً عنا صائراً رئيس كهنة إلى الأبد على رتبة ملكي صادق انت هو الذي تنبأ من أجلك أشعياء النبي قائلاً: مثل خروف سيق إلى الذبح ومثل حمل بلا صوت أمام الذي يجزه هكذا لا يفتح فاه رفع حكمه في تواضعه وجيله من يقدر أن يقصه </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became a forerunner for us, having become a High  Priest forever, according to the order of Melchizedek. You are He concerning whom the prophet Isaiah prophesied, saying, “As a lamb He was led to the slaughter, and like a sheep silent before its shearer, so He opened not His mouth.  In His humiliation, His justice was taken away, and who will declare His generation?”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a:ln>
                            <a:noFill/>
                          </a:ln>
                          <a:solidFill>
                            <a:schemeClr val="tx1"/>
                          </a:solidFill>
                          <a:effectLst/>
                          <a:latin typeface="Arial" charset="0"/>
                          <a:cs typeface="Arial" charset="0"/>
                        </a:rPr>
                        <a:t>I</a:t>
                      </a:r>
                      <a:r>
                        <a:rPr kumimoji="0" lang="fr-CA" sz="2400" b="0" i="0" u="none" strike="noStrike" cap="none" normalizeH="0" baseline="0">
                          <a:ln>
                            <a:noFill/>
                          </a:ln>
                          <a:solidFill>
                            <a:schemeClr val="tx1"/>
                          </a:solidFill>
                          <a:effectLst/>
                          <a:latin typeface="Arial" charset="0"/>
                          <a:cs typeface="Arial" charset="0"/>
                        </a:rPr>
                        <a:t>l nous a précédé, devenant Grand Prêtre à jamais à la grade de Melchisédech. Tu es celui à qui Isaie a prédit en disant: “Comme une brebis il a été mené à l’abattoir, comme un agneau muet devant celui qui le tond ainsi Il n’ouvre pas la bouche.  Dans Son  abaissement Son droit a été dénié et Sa génération, qui la racontera?”</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530428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5688" name="Group 24"/>
          <p:cNvGraphicFramePr>
            <a:graphicFrameLocks noGrp="1"/>
          </p:cNvGraphicFramePr>
          <p:nvPr>
            <p:ph/>
          </p:nvPr>
        </p:nvGraphicFramePr>
        <p:xfrm>
          <a:off x="274360" y="0"/>
          <a:ext cx="10700028" cy="6064632"/>
        </p:xfrm>
        <a:graphic>
          <a:graphicData uri="http://schemas.openxmlformats.org/drawingml/2006/table">
            <a:tbl>
              <a:tblPr/>
              <a:tblGrid>
                <a:gridCol w="5029928">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جرحت لأجل خطايانا وتوجعت لأجل آثامنا تأديب سلامنا عليك وبجراحاتك شفينا كنا ضالين مثل خراف أتيت يا سيدنا وأنقذتنا بمعرفة صليبك الحقيقية وأنعمت لنا بشجرة الحياة التي هي جسدك الإلهي ودمك الحقيقي </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You were wounded for our sins and suffered for our iniquities.  The chastisement for our peace was upon You, and by Your stripes we are healed.  All we like sheep have gone astray; You came, O our Master, and saved us through the true knowledge of Your cross, and granted us the tree of life, which is Your divine body and true blood.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Tu as été blessé à cause de nos péchés, souffert à cause de nos fautes.  Le châtiment qui nous rend la paix est sur Toi, et dans Tes blessures nous trouvons la guérison.  Tous, comme des moutons, nous étions errants, Tu es venu </a:t>
                      </a:r>
                      <a:r>
                        <a:rPr kumimoji="0" lang="ar-SA" sz="2400" b="0" i="0" u="none" strike="noStrike" cap="none" normalizeH="0" baseline="0">
                          <a:ln>
                            <a:noFill/>
                          </a:ln>
                          <a:solidFill>
                            <a:schemeClr val="tx1"/>
                          </a:solidFill>
                          <a:effectLst/>
                          <a:latin typeface="Arial" charset="0"/>
                          <a:cs typeface="Arial" charset="0"/>
                        </a:rPr>
                        <a:t>ش</a:t>
                      </a:r>
                      <a:r>
                        <a:rPr kumimoji="0" lang="fr-CA" sz="2400" b="0" i="0" u="none" strike="noStrike" cap="none" normalizeH="0" baseline="0">
                          <a:ln>
                            <a:noFill/>
                          </a:ln>
                          <a:solidFill>
                            <a:schemeClr val="tx1"/>
                          </a:solidFill>
                          <a:effectLst/>
                          <a:latin typeface="Arial" charset="0"/>
                          <a:cs typeface="Arial" charset="0"/>
                        </a:rPr>
                        <a:t> notre Maître et Tu nous as sauvé par  la vrai connaissance de Ta croix.  Tu nous as accordé l’arbre de la vie qui est Ton corps divin et Ton vrai sang.</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6641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80777" name="Group 41"/>
          <p:cNvGraphicFramePr>
            <a:graphicFrameLocks noGrp="1"/>
          </p:cNvGraphicFramePr>
          <p:nvPr>
            <p:ph idx="1"/>
          </p:nvPr>
        </p:nvGraphicFramePr>
        <p:xfrm>
          <a:off x="274360" y="1412741"/>
          <a:ext cx="10608575" cy="5199888"/>
        </p:xfrm>
        <a:graphic>
          <a:graphicData uri="http://schemas.openxmlformats.org/drawingml/2006/table">
            <a:tbl>
              <a:tblPr/>
              <a:tblGrid>
                <a:gridCol w="5558529">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De même nous demandons à Dieu Le Tout-Puissant ; </a:t>
                      </a:r>
                      <a:br>
                        <a:rPr kumimoji="0" lang="fr-CA" sz="3600" b="0" i="0" u="none" strike="noStrike" cap="none" normalizeH="0" baseline="0" dirty="0">
                          <a:ln>
                            <a:noFill/>
                          </a:ln>
                          <a:solidFill>
                            <a:schemeClr val="tx1"/>
                          </a:solidFill>
                          <a:effectLst/>
                          <a:latin typeface="Arial" charset="0"/>
                          <a:cs typeface="Arial" charset="0"/>
                        </a:rPr>
                      </a:br>
                      <a:r>
                        <a:rPr kumimoji="0" lang="fr-CA" sz="3600" b="0" i="0" u="none" strike="noStrike" cap="none" normalizeH="0" baseline="0" dirty="0">
                          <a:ln>
                            <a:noFill/>
                          </a:ln>
                          <a:solidFill>
                            <a:schemeClr val="tx1"/>
                          </a:solidFill>
                          <a:effectLst/>
                          <a:latin typeface="Arial" charset="0"/>
                          <a:cs typeface="Arial" charset="0"/>
                        </a:rPr>
                        <a:t>Père de notre Seigneur, Dieu et Sauveur Jésus Christ, </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S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وأيضاً فلنسأل الله ضابط الكل أبا رَبَنا وإلهَنا ومُخلّصنا يسوع المسيح</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80794" name="Text Box 58"/>
          <p:cNvSpPr txBox="1">
            <a:spLocks noChangeArrowheads="1"/>
          </p:cNvSpPr>
          <p:nvPr/>
        </p:nvSpPr>
        <p:spPr bwMode="auto">
          <a:xfrm>
            <a:off x="365813" y="228600"/>
            <a:ext cx="10254194" cy="604838"/>
          </a:xfrm>
          <a:prstGeom prst="rect">
            <a:avLst/>
          </a:prstGeom>
          <a:solidFill>
            <a:srgbClr val="4D4D4D"/>
          </a:solidFill>
          <a:ln w="9525">
            <a:solidFill>
              <a:schemeClr val="tx1"/>
            </a:solidFill>
            <a:miter lim="800000"/>
            <a:headEnd/>
            <a:tailEnd/>
          </a:ln>
          <a:effectLst/>
        </p:spPr>
        <p:txBody>
          <a:bodyPr>
            <a:spAutoFit/>
          </a:bodyPr>
          <a:lstStyle/>
          <a:p>
            <a:pPr algn="ctr"/>
            <a:r>
              <a:rPr lang="en-US" sz="3300" b="1" dirty="0" err="1">
                <a:latin typeface="Arial" charset="0"/>
              </a:rPr>
              <a:t>Oraison</a:t>
            </a:r>
            <a:r>
              <a:rPr lang="en-US" sz="3300" b="1" dirty="0">
                <a:latin typeface="Arial" charset="0"/>
              </a:rPr>
              <a:t> pour les </a:t>
            </a:r>
            <a:r>
              <a:rPr lang="en-US" sz="3300" b="1" dirty="0" err="1">
                <a:latin typeface="Arial" charset="0"/>
              </a:rPr>
              <a:t>assemblées</a:t>
            </a:r>
            <a:endParaRPr lang="en-US" sz="3300" b="1" dirty="0">
              <a:latin typeface="Arial" charset="0"/>
            </a:endParaRPr>
          </a:p>
        </p:txBody>
      </p:sp>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6713" name="Group 25"/>
          <p:cNvGraphicFramePr>
            <a:graphicFrameLocks noGrp="1"/>
          </p:cNvGraphicFramePr>
          <p:nvPr>
            <p:ph/>
          </p:nvPr>
        </p:nvGraphicFramePr>
        <p:xfrm>
          <a:off x="91453" y="0"/>
          <a:ext cx="10882935" cy="6214872"/>
        </p:xfrm>
        <a:graphic>
          <a:graphicData uri="http://schemas.openxmlformats.org/drawingml/2006/table">
            <a:tbl>
              <a:tblPr/>
              <a:tblGrid>
                <a:gridCol w="5487194">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وأنعمت لنا بشجرة الحياة التي هي جسدك الإلهي ودمك الحقيقي من أجل هذا نسبحك ونباركك ونخدمك ونسجد لك ونمجدك ونشكرك كل حين نسأل ونطلب إليك يا محب البشر اللهم إقبل ذبيحتنا منا يا سيدنا كما قبلت قرابين وبخور وسؤالات رؤساء الآباء والأنبياء والرسل وجميع قديسيك </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18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Therefore we praise You.  We bless You.  We serve You.  We worship You.  We glorify You and give thanks to You at all times.  We ask and entreat You, O God, the Philanthropic One, receive our, O our Master, as You received the oblations, the incense, the supplications of the patriarchs, the prophets, the apostles, and all Your saints.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Pour cela, nous Te louons, Te bénissons, Te servons, Te glorifions et nous Te rendons grâce en tout temps.  Nous Te prions et réclamons </a:t>
                      </a:r>
                      <a:r>
                        <a:rPr kumimoji="0" lang="ar-SA" sz="2400" b="0" i="0" u="none" strike="noStrike" cap="none" normalizeH="0" baseline="0">
                          <a:ln>
                            <a:noFill/>
                          </a:ln>
                          <a:solidFill>
                            <a:schemeClr val="tx1"/>
                          </a:solidFill>
                          <a:effectLst/>
                          <a:latin typeface="Arial" charset="0"/>
                          <a:cs typeface="Arial" charset="0"/>
                        </a:rPr>
                        <a:t>ش</a:t>
                      </a:r>
                      <a:r>
                        <a:rPr kumimoji="0" lang="fr-CA" sz="2400" b="0" i="0" u="none" strike="noStrike" cap="none" normalizeH="0" baseline="0">
                          <a:ln>
                            <a:noFill/>
                          </a:ln>
                          <a:solidFill>
                            <a:schemeClr val="tx1"/>
                          </a:solidFill>
                          <a:effectLst/>
                          <a:latin typeface="Arial" charset="0"/>
                          <a:cs typeface="Arial" charset="0"/>
                        </a:rPr>
                        <a:t> Dieu Philanthrope, accepte notre sacrifice, </a:t>
                      </a:r>
                      <a:r>
                        <a:rPr kumimoji="0" lang="ar-SA" sz="2400" b="0" i="0" u="none" strike="noStrike" cap="none" normalizeH="0" baseline="0">
                          <a:ln>
                            <a:noFill/>
                          </a:ln>
                          <a:solidFill>
                            <a:schemeClr val="tx1"/>
                          </a:solidFill>
                          <a:effectLst/>
                          <a:latin typeface="Arial" charset="0"/>
                          <a:cs typeface="Arial" charset="0"/>
                        </a:rPr>
                        <a:t>ش</a:t>
                      </a:r>
                      <a:r>
                        <a:rPr kumimoji="0" lang="fr-CA" sz="2400" b="0" i="0" u="none" strike="noStrike" cap="none" normalizeH="0" baseline="0">
                          <a:ln>
                            <a:noFill/>
                          </a:ln>
                          <a:solidFill>
                            <a:schemeClr val="tx1"/>
                          </a:solidFill>
                          <a:effectLst/>
                          <a:latin typeface="Arial" charset="0"/>
                          <a:cs typeface="Arial" charset="0"/>
                        </a:rPr>
                        <a:t> notre Maître comme Tu as accepté les offrandes, l’encens et les demandes des patriarches, des prophètes, des apôtres et touts Tes saints.</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84702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7742" name="Group 30"/>
          <p:cNvGraphicFramePr>
            <a:graphicFrameLocks noGrp="1"/>
          </p:cNvGraphicFramePr>
          <p:nvPr/>
        </p:nvGraphicFramePr>
        <p:xfrm>
          <a:off x="91453" y="76200"/>
          <a:ext cx="10791481" cy="6433312"/>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طهر نفوسنا وأجسادنا وأرواحنا ونياتنا لكي بقلب طاهر ونفس مستنيرة ووجه غير مخزي وإيمان بلا رياء ومحبة كاملة ورجاء ثابت نجسر بدالة بغير خوف أن نقول الصلاة المقدسة التي سلمتها لتلاميذك القديسين ورسلك الأطهار قائلاً لهم إذا صليتم فأطلبوا هكذا وقولا </a:t>
                      </a:r>
                      <a:r>
                        <a:rPr kumimoji="0" lang="ar-SA" sz="2400" b="0" i="0" u="none" strike="noStrike" cap="none" normalizeH="0" baseline="0" dirty="0">
                          <a:ln>
                            <a:noFill/>
                          </a:ln>
                          <a:solidFill>
                            <a:schemeClr val="tx1"/>
                          </a:solidFill>
                          <a:effectLst/>
                          <a:latin typeface="Arial" charset="0"/>
                          <a:cs typeface="Arial" charset="0"/>
                          <a:hlinkClick r:id="rId2"/>
                        </a:rPr>
                        <a:t>يا أبانا الذي في السموات</a:t>
                      </a:r>
                      <a:r>
                        <a:rPr kumimoji="0" lang="ar-SA" sz="2400" b="0" i="0" u="none" strike="noStrike" cap="none" normalizeH="0" baseline="0" dirty="0">
                          <a:ln>
                            <a:noFill/>
                          </a:ln>
                          <a:solidFill>
                            <a:schemeClr val="tx1"/>
                          </a:solidFill>
                          <a:effectLst/>
                          <a:latin typeface="Arial" charset="0"/>
                          <a:cs typeface="Arial" charset="0"/>
                        </a:rPr>
                        <a:t>…… الخ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Purify our souls, bodies, spirits and consciences, so that, with a pure heart, an enlightened soul, an unashamed face, a geniune faith, a perfect love, and an abiding hope, we may dare with favour, without fear, to say the holy prayer which You gave to Your holy disciples and pure apostles, saying to them, “Whenever you pray, entreat in this manner, and say: OUR FATHER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a:ln>
                            <a:noFill/>
                          </a:ln>
                          <a:solidFill>
                            <a:schemeClr val="tx1"/>
                          </a:solidFill>
                          <a:effectLst/>
                          <a:latin typeface="Arial" charset="0"/>
                          <a:cs typeface="Arial" charset="0"/>
                        </a:rPr>
                        <a:t>Purifie nos âmes, nos corps, nos esprits et nos intentions afin qu’avec un cœur net, une âme éclairée, une face sans honte, une foi sans hypocrisie, un amour parfait et une espérance qui demeure nous osions dire par faveur et sans crainte la sainte prière que Tu as donnée à Tes saints disciples et purs apôtres en leurs disant si vous priez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07723" name="AutoShape 11">
            <a:hlinkClick r:id="rId3" action="ppaction://hlinksldjump" highlightClick="1"/>
          </p:cNvPr>
          <p:cNvSpPr>
            <a:spLocks noChangeArrowheads="1"/>
          </p:cNvSpPr>
          <p:nvPr/>
        </p:nvSpPr>
        <p:spPr bwMode="auto">
          <a:xfrm>
            <a:off x="1554705"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646863"/>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8738"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08747"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RESURRECTION</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للأبن تقال فى القيامة</a:t>
            </a:r>
            <a:br>
              <a:rPr lang="ar-EG" sz="4000" b="1">
                <a:latin typeface="Arial" charset="0"/>
              </a:rPr>
            </a:br>
            <a:r>
              <a:rPr lang="fr-CA" sz="3200" b="1">
                <a:latin typeface="Arial" charset="0"/>
              </a:rPr>
              <a:t>PRIÈRE POUR LA RESURRECTION</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09775" name="Group 15"/>
          <p:cNvGraphicFramePr>
            <a:graphicFrameLocks noGrp="1"/>
          </p:cNvGraphicFramePr>
          <p:nvPr/>
        </p:nvGraphicFramePr>
        <p:xfrm>
          <a:off x="91453" y="76200"/>
          <a:ext cx="10791482" cy="6335776"/>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المسيح إلهنا رئيس كهنة الخيرات العتيدة ملك الدهور غير المائت الأبدي كلمة الله الذي على الكل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Christ our God, the High Priest of good things to come, the King of the ages, the immortal and eternal, the Logos of God who is above all.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O Christ notre Dieu, Grand Prêtre des grâces à venir.  Roi des siècles, l’immortel, l’éternel, Le Logos de Dieu qui est au dessus de tous.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0800" name="Group 16"/>
          <p:cNvGraphicFramePr>
            <a:graphicFrameLocks noGrp="1"/>
          </p:cNvGraphicFramePr>
          <p:nvPr/>
        </p:nvGraphicFramePr>
        <p:xfrm>
          <a:off x="91453" y="76200"/>
          <a:ext cx="10791482" cy="6335776"/>
        </p:xfrm>
        <a:graphic>
          <a:graphicData uri="http://schemas.openxmlformats.org/drawingml/2006/table">
            <a:tbl>
              <a:tblPr/>
              <a:tblGrid>
                <a:gridCol w="4938475">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الذي أنعم علينا بهذا السر العظيم الذي هو جسده المقدس ودمه الكريم لغفران خطايانا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Who granted us this great mystery which is His holy body and precious blood for the remission of our sins.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Qui nous a donné la grâce de ce grand mystère qui est Son corps saint et Son sang précieux pour la rémission de nos péchés.</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1831" name="Group 23"/>
          <p:cNvGraphicFramePr>
            <a:graphicFrameLocks noGrp="1"/>
          </p:cNvGraphicFramePr>
          <p:nvPr/>
        </p:nvGraphicFramePr>
        <p:xfrm>
          <a:off x="91453" y="-76200"/>
          <a:ext cx="10791482" cy="6847968"/>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2133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هذا هو الجسد الذي أخذه من سيدتنا وملكتنا كلنا القديسة مريم وجعله واحداً مع لاهوته هذا هو الذي نزل إلى الجحيم وأبطل عز الموت وسبى سبياً وأعطي الناس كرامات رفع قديسيه إلى العلا معه وأعطاهم قرباناً لأبيه بذوقه الموت عنا خلص الأحياء وأعطي النياح للذين ماتوا</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cs typeface="Arial" charset="0"/>
                        </a:rPr>
                        <a:t>This is the body which He took from our lady and queen of us all, Saint Mary, and made it one with His divinity.  This is He who descended into Hades, abolished the power of death, He led captivity captive, and gave gifts to men. He lifted His saints with Him to the highest, and gave them as  oblation to His Father.  By tasting death for us, He saved the living, and reposed the dead.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a:ln>
                            <a:noFill/>
                          </a:ln>
                          <a:solidFill>
                            <a:schemeClr val="tx1"/>
                          </a:solidFill>
                          <a:effectLst/>
                          <a:latin typeface="Arial" charset="0"/>
                          <a:cs typeface="Arial" charset="0"/>
                        </a:rPr>
                        <a:t>Ceci est le corps qu’Il a pris de notre dame et reine à tous Sainte Marie.  Tu l’a rendu un avec Ta divinité.  C’est Lui qui est descendu aux enfers mis fin à la mort éternelle.  Il a emmené des captifs et Il a donné des dons aux hommes. Il a soulevé Ses saints avec Lui, les a présentés en offrande à Son Père.  En mourrant pour nous, Il a sauvé les vivants et a donné le repos aux défunts.</a:t>
                      </a:r>
                      <a:r>
                        <a:rPr kumimoji="0" lang="en-US" sz="2200" b="0" i="0" u="none" strike="noStrike" cap="none" normalizeH="0" baseline="0">
                          <a:ln>
                            <a:noFill/>
                          </a:ln>
                          <a:solidFill>
                            <a:schemeClr val="tx1"/>
                          </a:solidFill>
                          <a:effectLst/>
                          <a:latin typeface="Arial" charset="0"/>
                          <a:cs typeface="Arial" charset="0"/>
                        </a:rPr>
                        <a:t> </a:t>
                      </a:r>
                      <a:endParaRPr kumimoji="0" lang="fr-CA" sz="2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2853" name="Group 21"/>
          <p:cNvGraphicFramePr>
            <a:graphicFrameLocks noGrp="1"/>
          </p:cNvGraphicFramePr>
          <p:nvPr/>
        </p:nvGraphicFramePr>
        <p:xfrm>
          <a:off x="91453" y="0"/>
          <a:ext cx="10791482" cy="6488304"/>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ونحن أيضاً الجلوس في الظلمة زماناً أنعم علينا بنور قيامته من قبل تجسده الطاهر فليضئ علينا نور معرفتك الحقيقية لنضيء بشكلك المحيي ونجسر بدالة بغير خوف أن نصرخ نحو أبيك الذي في السموات ونقول </a:t>
                      </a:r>
                      <a:r>
                        <a:rPr kumimoji="0" lang="ar-SA" sz="2400" b="0" i="0" u="none" strike="noStrike" cap="none" normalizeH="0" baseline="0" dirty="0">
                          <a:ln>
                            <a:noFill/>
                          </a:ln>
                          <a:solidFill>
                            <a:schemeClr val="tx1"/>
                          </a:solidFill>
                          <a:effectLst/>
                          <a:latin typeface="Arial" charset="0"/>
                          <a:cs typeface="Arial" charset="0"/>
                          <a:hlinkClick r:id="rId2"/>
                        </a:rPr>
                        <a:t>يا أبانا الذي في السموات</a:t>
                      </a:r>
                      <a:r>
                        <a:rPr kumimoji="0" lang="ar-SA" sz="2400" b="0" i="0" u="none" strike="noStrike" cap="none" normalizeH="0" baseline="0" dirty="0">
                          <a:ln>
                            <a:noFill/>
                          </a:ln>
                          <a:solidFill>
                            <a:schemeClr val="tx1"/>
                          </a:solidFill>
                          <a:effectLst/>
                          <a:latin typeface="Arial" charset="0"/>
                          <a:cs typeface="Arial" charset="0"/>
                        </a:rPr>
                        <a:t>… إلخ</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We also who have been sitting in the darkness, He granted us the light of His resurrection through His holy incarnation.  Let the light of Your true knowledge shine upon us, so that we may shine by Your living likeness, and dare with favour, without fear, to cry unto Your Father who art in heaven, and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Nous aussi qui sommes assis dans les ténèbres, Il nous a donné la grâce de la lumière de Sa résurrection par Sa sainte incarnation.  Que la lumière de Ta vraie connaissance nous illumine afin que nous éclairions de Ton apparence vivifiante, et nous osions  par faveur et sans crainte de crier vers Ton Père qui est aux cieux en disant</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12843" name="AutoShape 11">
            <a:hlinkClick r:id="rId3"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Thine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3858"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13867"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EASTER AND PENTECOST</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للآب تقال فى فى عيد القيامة والخمسين</a:t>
            </a:r>
            <a:br>
              <a:rPr lang="ar-EG" sz="4000" b="1">
                <a:latin typeface="Arial" charset="0"/>
              </a:rPr>
            </a:br>
            <a:r>
              <a:rPr lang="fr-CA" sz="2800" b="1">
                <a:latin typeface="Arial" charset="0"/>
              </a:rPr>
              <a:t>PRIÈRE A PÂQUES  ET LA PENTECÔTE </a:t>
            </a:r>
            <a:endParaRPr lang="en-US" sz="28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37408" name="Group 32"/>
          <p:cNvGraphicFramePr>
            <a:graphicFrameLocks noGrp="1"/>
          </p:cNvGraphicFramePr>
          <p:nvPr>
            <p:ph idx="1"/>
          </p:nvPr>
        </p:nvGraphicFramePr>
        <p:xfrm>
          <a:off x="274360" y="548630"/>
          <a:ext cx="10608575" cy="5858256"/>
        </p:xfrm>
        <a:graphic>
          <a:graphicData uri="http://schemas.openxmlformats.org/drawingml/2006/table">
            <a:tbl>
              <a:tblPr/>
              <a:tblGrid>
                <a:gridCol w="5558529">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54727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nous Te prions et réclamons, dans Ta bonté, Ô Philanthrope.   Souviens-toi Seigneur, de nos assemblées,</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Bénis-les.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SA" sz="40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نسأل ونطلب من صلاحِكَ يا مُحب البشر، أذكر يا رب اجتماعاتنا.</a:t>
                      </a:r>
                      <a:r>
                        <a:rPr kumimoji="0" lang="ar-EG" sz="4000" b="0" i="0" u="none" strike="noStrike" cap="none" normalizeH="0" baseline="0" dirty="0">
                          <a:ln>
                            <a:noFill/>
                          </a:ln>
                          <a:solidFill>
                            <a:schemeClr val="tx1"/>
                          </a:solidFill>
                          <a:effectLst/>
                          <a:latin typeface="Arial" charset="0"/>
                          <a:cs typeface="Arial" pitchFamily="34" charset="0"/>
                        </a:rPr>
                        <a:t> </a:t>
                      </a:r>
                      <a:r>
                        <a:rPr kumimoji="0" lang="ar-SA" sz="4000" b="0" i="0" u="none" strike="noStrike" cap="none" normalizeH="0" baseline="0" dirty="0">
                          <a:ln>
                            <a:noFill/>
                          </a:ln>
                          <a:solidFill>
                            <a:schemeClr val="tx1"/>
                          </a:solidFill>
                          <a:effectLst/>
                          <a:latin typeface="Arial" charset="0"/>
                          <a:cs typeface="Arial" pitchFamily="34" charset="0"/>
                        </a:rPr>
                        <a:t>باركها.</a:t>
                      </a:r>
                      <a:endParaRPr kumimoji="0" lang="en-CA" sz="4000" b="0" i="0" u="none" strike="noStrike" cap="none" normalizeH="0" baseline="0" dirty="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4903" name="Group 23"/>
          <p:cNvGraphicFramePr>
            <a:graphicFrameLocks noGrp="1"/>
          </p:cNvGraphicFramePr>
          <p:nvPr/>
        </p:nvGraphicFramePr>
        <p:xfrm>
          <a:off x="182907" y="0"/>
          <a:ext cx="10700028" cy="7018528"/>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أيها السيد الرب الإله ضابط الكل أبو ربنا وإلهنا ومخلصنا يسوع المسيح الذي من قبل صليبه نزل إلى الجحيم ورد أبانا آدم وبنيه إلى الفردوس</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O Master, Lord, God The Pantocrator, The Father of our Lord, God and Saviour, Jesus Christ, who through His cross descended into Hades, and restored our father Adam and his children to paradise.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 Maitre Seigneur ,Dieu Le Pantocrator, Le Père de notre Seigneur, Dieu et Sauveur Jésus Christ, qui par Sa croix est descendu aux enfers et a ramené notre père Adam et ses enfants au Paradis.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5925" name="Group 21"/>
          <p:cNvGraphicFramePr>
            <a:graphicFrameLocks noGrp="1"/>
          </p:cNvGraphicFramePr>
          <p:nvPr/>
        </p:nvGraphicFramePr>
        <p:xfrm>
          <a:off x="91453" y="0"/>
          <a:ext cx="10791482" cy="6469888"/>
        </p:xfrm>
        <a:graphic>
          <a:graphicData uri="http://schemas.openxmlformats.org/drawingml/2006/table">
            <a:tbl>
              <a:tblPr/>
              <a:tblGrid>
                <a:gridCol w="5944460">
                  <a:extLst>
                    <a:ext uri="{9D8B030D-6E8A-4147-A177-3AD203B41FA5}">
                      <a16:colId xmlns:a16="http://schemas.microsoft.com/office/drawing/2014/main" val="20000"/>
                    </a:ext>
                  </a:extLst>
                </a:gridCol>
                <a:gridCol w="4847021">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ودفننا معه بموته أبطل عز الموت وفي ثالث يوم قام من الأموات</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Arial" pitchFamily="34"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He buried us with Him, and through His death He abolished the power of death, and on the third day He rose from the dead.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Arial" pitchFamily="34"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nous a enterré avec Lui.  Par Sa mort Il a vaincu le pouvoir de la mort et le troisième jour Il est ressuscité d’entre les morts.</a:t>
                      </a:r>
                      <a:r>
                        <a:rPr kumimoji="0" lang="en-US"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6951" name="Group 23"/>
          <p:cNvGraphicFramePr>
            <a:graphicFrameLocks noGrp="1"/>
          </p:cNvGraphicFramePr>
          <p:nvPr/>
        </p:nvGraphicFramePr>
        <p:xfrm>
          <a:off x="91453" y="76200"/>
          <a:ext cx="10791482" cy="6469888"/>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وظهر لمريم المجدلية وكلمها هكذا قائلاً إعلمي إخوتي أن يذهبوا إلى الجليل هناك يرونني</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He appeared to Mary Magdalene and spoke to her in this manner, saying: “Tell My brethren to go to Galilee, and there shall they see Me.”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Il apparut à Marie Magdalen et Lui parla en disant: “Dis à Mes frères de se rendre en Galilée, c’est là qu’ils Me verront.”</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7976" name="Group 24"/>
          <p:cNvGraphicFramePr>
            <a:graphicFrameLocks noGrp="1"/>
          </p:cNvGraphicFramePr>
          <p:nvPr/>
        </p:nvGraphicFramePr>
        <p:xfrm>
          <a:off x="91453" y="0"/>
          <a:ext cx="10791482" cy="6628384"/>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رئيس الملائكة نزل من السماء ودحرج الحجر عن باب القبر وبشروالنسوة حاملات الطيب قائلاً: إخرستوس آنستي إكنيكرون "المسيح قام من الأموات بالموت داس الموت والذين في القبور أنعم عليهم بالحياة الأبدية</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 archangel descended from heaven, rolled back the stone from the door of the tomb, and proclaimed the good news to the women carrying the spices, saying: Christ is risen from the dead, by death He trampled upon death, and has bestowed eternal life upon those in the tombs.</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L’archange descendit du ciel, fit rouler la pierre de l’entrée du tombeau et proclama les bonnes nouvelles aux femmes portant les aromates en leur disant: “Le Christ est ressuscité des morts, par Sa mort Il a vaincu la mort et Il a donné la vie éternelle à ceux qui étaient dans les tombeaux.”</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18998" name="Group 22"/>
          <p:cNvGraphicFramePr>
            <a:graphicFrameLocks noGrp="1"/>
          </p:cNvGraphicFramePr>
          <p:nvPr/>
        </p:nvGraphicFramePr>
        <p:xfrm>
          <a:off x="91453" y="0"/>
          <a:ext cx="10791482" cy="6823456"/>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ونفخ في وجه تلاميذه القديسين ورسله الأطهار قائلاً:إقبلوا الروح القدس من غفرتم لهم خطاياهم غفرت، ومن امسكتموها عليهم أمسكت.</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He breathed in the face of His holy disciples and pure apostles, saying: “Receive The Holy Spirit.  If you forgive the sins of any, they are forgiven them; if you retain the sins of any, they are retained.”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Il souffla sur le visage de Ses saints disciples et purs apôtres en disant: “Recevez Le Saint Esprit, ceux à qui vous remettrez les péchés, ils leur seront remis; ceux à qui vous les retiendrez, ils leur seront retenus.”</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0017" name="Group 17"/>
          <p:cNvGraphicFramePr>
            <a:graphicFrameLocks noGrp="1"/>
          </p:cNvGraphicFramePr>
          <p:nvPr/>
        </p:nvGraphicFramePr>
        <p:xfrm>
          <a:off x="91453" y="0"/>
          <a:ext cx="10791482" cy="6920992"/>
        </p:xfrm>
        <a:graphic>
          <a:graphicData uri="http://schemas.openxmlformats.org/drawingml/2006/table">
            <a:tbl>
              <a:tblPr/>
              <a:tblGrid>
                <a:gridCol w="5029928">
                  <a:extLst>
                    <a:ext uri="{9D8B030D-6E8A-4147-A177-3AD203B41FA5}">
                      <a16:colId xmlns:a16="http://schemas.microsoft.com/office/drawing/2014/main" val="20000"/>
                    </a:ext>
                  </a:extLst>
                </a:gridCol>
                <a:gridCol w="5761554">
                  <a:extLst>
                    <a:ext uri="{9D8B030D-6E8A-4147-A177-3AD203B41FA5}">
                      <a16:colId xmlns:a16="http://schemas.microsoft.com/office/drawing/2014/main" val="20001"/>
                    </a:ext>
                  </a:extLst>
                </a:gridCol>
              </a:tblGrid>
              <a:tr h="2286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(يقال الجزء الآتي من عيد الصعود إلى العنصرة):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وبعد أربعين يوماً صعد إلى السموات وجلس على يمينه أبيه الصالح وأرسل لنا المعزي روح الحق مثل ألسنة نار</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And after forty days, He ascended to heaven and sat at the right hand of His good Father, and sent us the Paraclete, the Spirit of truth, as tongues of fire.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Après quarante jours Il est monté aux cieux, et s’est assis à la droite de Son bon Père et envoya Le Paraclet, L’Esprit de la vérité comme des langues de feu.</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658129"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1043" name="Group 19"/>
          <p:cNvGraphicFramePr>
            <a:graphicFrameLocks noGrp="1"/>
          </p:cNvGraphicFramePr>
          <p:nvPr/>
        </p:nvGraphicFramePr>
        <p:xfrm>
          <a:off x="91453" y="0"/>
          <a:ext cx="10791482" cy="6832600"/>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2209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من أجل هذا نسألك يا سيدنا طهرنا من كل رياء لكي بقلب طاهر نجسر بدالة بغير خوف أن نطلب إليك يا الله الآب الذي في السموات ونقول:</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Therefore, we ask You, our Master, purify us from all hypocrisy, that, with a pure heart, we dare with favour, without fear, to entreat You, O God The Father, who art in heaven , and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Pour cela, nous T’invoquons O notre Maître, purifie nous de toute hypocrisie, afin que d’un cœur net, nous osions , par faveur et sans crainte, Te supplier, O Dieu, Le Père qui est aux cieux en disant: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21035" name="AutoShape 11">
            <a:hlinkClick r:id="rId2" action="ppaction://hlinksldjump" highlightClick="1"/>
          </p:cNvPr>
          <p:cNvSpPr>
            <a:spLocks noChangeArrowheads="1"/>
          </p:cNvSpPr>
          <p:nvPr/>
        </p:nvSpPr>
        <p:spPr bwMode="auto">
          <a:xfrm>
            <a:off x="1920518"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91453"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66411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2050"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22059"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FATHER</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للآب سنوى</a:t>
            </a:r>
            <a:br>
              <a:rPr lang="ar-EG" sz="4000" b="1">
                <a:latin typeface="Arial" charset="0"/>
              </a:rPr>
            </a:br>
            <a:r>
              <a:rPr lang="fr-CA" sz="3200" b="1">
                <a:latin typeface="Arial" charset="0"/>
              </a:rPr>
              <a:t>PRIÈRE AU PERE  </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3099" name="Group 27"/>
          <p:cNvGraphicFramePr>
            <a:graphicFrameLocks noGrp="1"/>
          </p:cNvGraphicFramePr>
          <p:nvPr/>
        </p:nvGraphicFramePr>
        <p:xfrm>
          <a:off x="647472" y="822459"/>
          <a:ext cx="9679444" cy="4622800"/>
        </p:xfrm>
        <a:graphic>
          <a:graphicData uri="http://schemas.openxmlformats.org/drawingml/2006/table">
            <a:tbl>
              <a:tblPr/>
              <a:tblGrid>
                <a:gridCol w="5323694">
                  <a:extLst>
                    <a:ext uri="{9D8B030D-6E8A-4147-A177-3AD203B41FA5}">
                      <a16:colId xmlns:a16="http://schemas.microsoft.com/office/drawing/2014/main" val="20000"/>
                    </a:ext>
                  </a:extLst>
                </a:gridCol>
                <a:gridCol w="4355749">
                  <a:extLst>
                    <a:ext uri="{9D8B030D-6E8A-4147-A177-3AD203B41FA5}">
                      <a16:colId xmlns:a16="http://schemas.microsoft.com/office/drawing/2014/main" val="20001"/>
                    </a:ext>
                  </a:extLst>
                </a:gridCol>
              </a:tblGrid>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Dieu Père de la lumière ,le chef de la vie, donneur de la connaissance, créateur de la grâce, bienfaiteur à nos âmes, trésor de la sagesse, instructeur de la pureté.  Fondateur des âges, qui accepte les prières pures.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اللهم والد النور، ورئيس الحياة، واهب المعرفة، صانع النعمة، المحسن لنفوسنا، كنز الحكمة، معلم الطهارة، مؤسس الدهور، قابل الصلوات النقية،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92650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82792" name="Group 8"/>
          <p:cNvGraphicFramePr>
            <a:graphicFrameLocks noGrp="1"/>
          </p:cNvGraphicFramePr>
          <p:nvPr>
            <p:ph sz="half" idx="1"/>
          </p:nvPr>
        </p:nvGraphicFramePr>
        <p:xfrm>
          <a:off x="365813" y="1371600"/>
          <a:ext cx="4572662" cy="4114800"/>
        </p:xfrm>
        <a:graphic>
          <a:graphicData uri="http://schemas.openxmlformats.org/drawingml/2006/table">
            <a:tbl>
              <a:tblPr/>
              <a:tblGrid>
                <a:gridCol w="4572662">
                  <a:extLst>
                    <a:ext uri="{9D8B030D-6E8A-4147-A177-3AD203B41FA5}">
                      <a16:colId xmlns:a16="http://schemas.microsoft.com/office/drawing/2014/main" val="20000"/>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82847" name="Group 63"/>
          <p:cNvGraphicFramePr>
            <a:graphicFrameLocks noGrp="1"/>
          </p:cNvGraphicFramePr>
          <p:nvPr>
            <p:ph sz="half" idx="2"/>
          </p:nvPr>
        </p:nvGraphicFramePr>
        <p:xfrm>
          <a:off x="437148" y="364237"/>
          <a:ext cx="9889768" cy="5369059"/>
        </p:xfrm>
        <a:graphic>
          <a:graphicData uri="http://schemas.openxmlformats.org/drawingml/2006/table">
            <a:tbl>
              <a:tblPr/>
              <a:tblGrid>
                <a:gridCol w="6051948">
                  <a:extLst>
                    <a:ext uri="{9D8B030D-6E8A-4147-A177-3AD203B41FA5}">
                      <a16:colId xmlns:a16="http://schemas.microsoft.com/office/drawing/2014/main" val="20000"/>
                    </a:ext>
                  </a:extLst>
                </a:gridCol>
                <a:gridCol w="3837821">
                  <a:extLst>
                    <a:ext uri="{9D8B030D-6E8A-4147-A177-3AD203B41FA5}">
                      <a16:colId xmlns:a16="http://schemas.microsoft.com/office/drawing/2014/main" val="20001"/>
                    </a:ext>
                  </a:extLst>
                </a:gridCol>
              </a:tblGrid>
              <a:tr h="53690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Priez pour cette sainte église et pour nos assemblées.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Seigneur aie pitié.</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هذه الكنيسَة المقدسة واجتماعاتنا.</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يا ربُ ارحم.</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4116" name="Group 20"/>
          <p:cNvGraphicFramePr>
            <a:graphicFrameLocks noGrp="1"/>
          </p:cNvGraphicFramePr>
          <p:nvPr/>
        </p:nvGraphicFramePr>
        <p:xfrm>
          <a:off x="437147" y="303285"/>
          <a:ext cx="10235463" cy="5718048"/>
        </p:xfrm>
        <a:graphic>
          <a:graphicData uri="http://schemas.openxmlformats.org/drawingml/2006/table">
            <a:tbl>
              <a:tblPr/>
              <a:tblGrid>
                <a:gridCol w="5445614">
                  <a:extLst>
                    <a:ext uri="{9D8B030D-6E8A-4147-A177-3AD203B41FA5}">
                      <a16:colId xmlns:a16="http://schemas.microsoft.com/office/drawing/2014/main" val="20000"/>
                    </a:ext>
                  </a:extLst>
                </a:gridCol>
                <a:gridCol w="4789849">
                  <a:extLst>
                    <a:ext uri="{9D8B030D-6E8A-4147-A177-3AD203B41FA5}">
                      <a16:colId xmlns:a16="http://schemas.microsoft.com/office/drawing/2014/main" val="20001"/>
                    </a:ext>
                  </a:extLst>
                </a:gridCol>
              </a:tblGrid>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Le donneur à ceux qui dépendent sur Lui de tout leur cœur les choses que les anges désirent voir.  Celui qui nous a soulevé des ténèbres vers la lumière.  Celui qui nous a donné la vie de la mort.  Celui qui nous a libéré de l’esclavage.  Celui qui a transformé les ténèbres de l’ignorance en lumière par la venu de  Ton Fils unique dans le corps.</a:t>
                      </a:r>
                      <a:r>
                        <a:rPr kumimoji="0" lang="en-US" sz="2600" b="0" i="0" u="none" strike="noStrike" cap="none" normalizeH="0" baseline="0" dirty="0">
                          <a:ln>
                            <a:noFill/>
                          </a:ln>
                          <a:solidFill>
                            <a:schemeClr val="tx1"/>
                          </a:solidFill>
                          <a:effectLst/>
                          <a:latin typeface="Arial" charset="0"/>
                          <a:cs typeface="Arial" charset="0"/>
                        </a:rPr>
                        <a:t> </a:t>
                      </a:r>
                      <a:endParaRPr kumimoji="0" lang="fr-CA"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معطي المتوكلين عليه من كل قلوبهم الأشياء التي تشتهي الملائكة أن تراها، الذي أصعدنا من العمق إلى النور الذي </a:t>
                      </a:r>
                      <a:r>
                        <a:rPr kumimoji="0" lang="ar-SA" sz="2800" b="0" i="0" u="none" strike="noStrike" cap="none" normalizeH="0" baseline="0" dirty="0" err="1">
                          <a:ln>
                            <a:noFill/>
                          </a:ln>
                          <a:solidFill>
                            <a:schemeClr val="tx1"/>
                          </a:solidFill>
                          <a:effectLst/>
                          <a:latin typeface="Arial" charset="0"/>
                          <a:cs typeface="Arial" charset="0"/>
                        </a:rPr>
                        <a:t>اعطانا</a:t>
                      </a:r>
                      <a:r>
                        <a:rPr kumimoji="0" lang="ar-SA" sz="2800" b="0" i="0" u="none" strike="noStrike" cap="none" normalizeH="0" baseline="0" dirty="0">
                          <a:ln>
                            <a:noFill/>
                          </a:ln>
                          <a:solidFill>
                            <a:schemeClr val="tx1"/>
                          </a:solidFill>
                          <a:effectLst/>
                          <a:latin typeface="Arial" charset="0"/>
                          <a:cs typeface="Arial" charset="0"/>
                        </a:rPr>
                        <a:t> الحياة من الموت الذي أنعم علينا بالعتق من العبودية الذي جعل ظلمة الضلال التي فينا تضيء من قبل إتيان </a:t>
                      </a:r>
                      <a:r>
                        <a:rPr kumimoji="0" lang="ar-SA" sz="2800" b="0" i="0" u="none" strike="noStrike" cap="none" normalizeH="0" baseline="0" dirty="0" err="1">
                          <a:ln>
                            <a:noFill/>
                          </a:ln>
                          <a:solidFill>
                            <a:schemeClr val="tx1"/>
                          </a:solidFill>
                          <a:effectLst/>
                          <a:latin typeface="Arial" charset="0"/>
                          <a:cs typeface="Arial" charset="0"/>
                        </a:rPr>
                        <a:t>إبنك</a:t>
                      </a:r>
                      <a:r>
                        <a:rPr kumimoji="0" lang="ar-SA" sz="2800" b="0" i="0" u="none" strike="noStrike" cap="none" normalizeH="0" baseline="0" dirty="0">
                          <a:ln>
                            <a:noFill/>
                          </a:ln>
                          <a:solidFill>
                            <a:schemeClr val="tx1"/>
                          </a:solidFill>
                          <a:effectLst/>
                          <a:latin typeface="Arial" charset="0"/>
                          <a:cs typeface="Arial" charset="0"/>
                        </a:rPr>
                        <a:t> الوحيد بالجسد،</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92650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5139" name="Group 19"/>
          <p:cNvGraphicFramePr>
            <a:graphicFrameLocks noGrp="1"/>
          </p:cNvGraphicFramePr>
          <p:nvPr/>
        </p:nvGraphicFramePr>
        <p:xfrm>
          <a:off x="647471" y="313952"/>
          <a:ext cx="10025139" cy="5419344"/>
        </p:xfrm>
        <a:graphic>
          <a:graphicData uri="http://schemas.openxmlformats.org/drawingml/2006/table">
            <a:tbl>
              <a:tblPr/>
              <a:tblGrid>
                <a:gridCol w="5097528">
                  <a:extLst>
                    <a:ext uri="{9D8B030D-6E8A-4147-A177-3AD203B41FA5}">
                      <a16:colId xmlns:a16="http://schemas.microsoft.com/office/drawing/2014/main" val="20000"/>
                    </a:ext>
                  </a:extLst>
                </a:gridCol>
                <a:gridCol w="4927612">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aussi notre Maître illumine les yeux de nos cœurs, purifie complètement nos âme, nos corps et nos esprits.  Afin qu’avec un cœur net et des lèvres pures nous osions  par faveur Te demander </a:t>
                      </a:r>
                      <a:r>
                        <a:rPr kumimoji="0" lang="en-CA" sz="2800" b="0" i="0" u="none" strike="noStrike" cap="none" normalizeH="0" baseline="0" dirty="0">
                          <a:ln>
                            <a:noFill/>
                          </a:ln>
                          <a:solidFill>
                            <a:schemeClr val="tx1"/>
                          </a:solidFill>
                          <a:effectLst/>
                          <a:latin typeface="Arial" charset="0"/>
                          <a:cs typeface="Arial" charset="0"/>
                        </a:rPr>
                        <a:t>O </a:t>
                      </a:r>
                      <a:r>
                        <a:rPr kumimoji="0" lang="fr-CA" sz="2800" b="0" i="0" u="none" strike="noStrike" cap="none" normalizeH="0" baseline="0" dirty="0">
                          <a:ln>
                            <a:noFill/>
                          </a:ln>
                          <a:solidFill>
                            <a:schemeClr val="tx1"/>
                          </a:solidFill>
                          <a:effectLst/>
                          <a:latin typeface="Arial" charset="0"/>
                          <a:cs typeface="Arial" charset="0"/>
                        </a:rPr>
                        <a:t>Dieu le Père saint qui est aux cieux en disant: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أنت الآن أيضاً يا سيدنا أنر عيون قلوبنا وطهرنا كاملين في النفس والجسد والروح لكي بقلب طاهر وشفتين </a:t>
                      </a:r>
                      <a:r>
                        <a:rPr kumimoji="0" lang="ar-SA" sz="2800" b="0" i="0" u="none" strike="noStrike" cap="none" normalizeH="0" baseline="0" dirty="0" err="1">
                          <a:ln>
                            <a:noFill/>
                          </a:ln>
                          <a:solidFill>
                            <a:schemeClr val="tx1"/>
                          </a:solidFill>
                          <a:effectLst/>
                          <a:latin typeface="Arial" charset="0"/>
                          <a:cs typeface="Arial" charset="0"/>
                        </a:rPr>
                        <a:t>نفيتين</a:t>
                      </a:r>
                      <a:r>
                        <a:rPr kumimoji="0" lang="ar-SA" sz="2800" b="0" i="0" u="none" strike="noStrike" cap="none" normalizeH="0" baseline="0" dirty="0">
                          <a:ln>
                            <a:noFill/>
                          </a:ln>
                          <a:solidFill>
                            <a:schemeClr val="tx1"/>
                          </a:solidFill>
                          <a:effectLst/>
                          <a:latin typeface="Arial" charset="0"/>
                          <a:cs typeface="Arial" charset="0"/>
                        </a:rPr>
                        <a:t> نجسر بدالة أن ندعوك يا الله </a:t>
                      </a:r>
                      <a:r>
                        <a:rPr kumimoji="0" lang="ar-SA" sz="2800" b="0" i="0" u="none" strike="noStrike" cap="none" normalizeH="0" baseline="0" dirty="0" err="1">
                          <a:ln>
                            <a:noFill/>
                          </a:ln>
                          <a:solidFill>
                            <a:schemeClr val="tx1"/>
                          </a:solidFill>
                          <a:effectLst/>
                          <a:latin typeface="Arial" charset="0"/>
                          <a:cs typeface="Arial" charset="0"/>
                        </a:rPr>
                        <a:t>الآب</a:t>
                      </a:r>
                      <a:r>
                        <a:rPr kumimoji="0" lang="ar-SA" sz="2800" b="0" i="0" u="none" strike="noStrike" cap="none" normalizeH="0" baseline="0" dirty="0">
                          <a:ln>
                            <a:noFill/>
                          </a:ln>
                          <a:solidFill>
                            <a:schemeClr val="tx1"/>
                          </a:solidFill>
                          <a:effectLst/>
                          <a:latin typeface="Arial" charset="0"/>
                          <a:cs typeface="Arial" charset="0"/>
                        </a:rPr>
                        <a:t> القدوس الذي في السموات ونقول: يا أبانا الذي في السموات.. الخ</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525131" name="AutoShape 11">
            <a:hlinkClick r:id="rId2" action="ppaction://hlinksldjump" highlightClick="1"/>
          </p:cNvPr>
          <p:cNvSpPr>
            <a:spLocks noChangeArrowheads="1"/>
          </p:cNvSpPr>
          <p:nvPr/>
        </p:nvSpPr>
        <p:spPr bwMode="auto">
          <a:xfrm>
            <a:off x="1554705" y="60960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fr-CA" sz="2000" b="1" dirty="0">
                <a:latin typeface="Arial" charset="0"/>
              </a:rPr>
              <a:t>Notre Père …                              </a:t>
            </a:r>
            <a:r>
              <a:rPr lang="en-US" sz="2400" b="1" dirty="0">
                <a:latin typeface="Arial" charset="0"/>
              </a:rPr>
              <a:t>	</a:t>
            </a:r>
            <a:r>
              <a:rPr lang="ar-EG" sz="2400" b="1" dirty="0" err="1">
                <a:latin typeface="Arial" charset="0"/>
              </a:rPr>
              <a:t>ابانا</a:t>
            </a:r>
            <a:r>
              <a:rPr lang="ar-EG" sz="2400" b="1" dirty="0">
                <a:latin typeface="Arial" charset="0"/>
              </a:rPr>
              <a:t> </a:t>
            </a:r>
            <a:r>
              <a:rPr lang="ar-EG" sz="2400" b="1" dirty="0" err="1">
                <a:latin typeface="Arial" charset="0"/>
              </a:rPr>
              <a:t>الذى</a:t>
            </a:r>
            <a:r>
              <a:rPr lang="ar-EG" sz="2400" b="1" dirty="0">
                <a:latin typeface="Arial" charset="0"/>
              </a:rPr>
              <a:t> ...</a:t>
            </a:r>
            <a:r>
              <a:rPr lang="fr-CA" sz="2400" b="1" dirty="0">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5669280"/>
        </p:xfrm>
        <a:graphic>
          <a:graphicData uri="http://schemas.openxmlformats.org/drawingml/2006/table">
            <a:tbl>
              <a:tblPr/>
              <a:tblGrid>
                <a:gridCol w="5832888">
                  <a:extLst>
                    <a:ext uri="{9D8B030D-6E8A-4147-A177-3AD203B41FA5}">
                      <a16:colId xmlns:a16="http://schemas.microsoft.com/office/drawing/2014/main" val="20000"/>
                    </a:ext>
                  </a:extLst>
                </a:gridCol>
                <a:gridCol w="5141500">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fr-FR" altLang="zh-CN"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526155" name="Rectangle 11"/>
          <p:cNvSpPr>
            <a:spLocks noChangeArrowheads="1"/>
          </p:cNvSpPr>
          <p:nvPr/>
        </p:nvSpPr>
        <p:spPr bwMode="auto">
          <a:xfrm>
            <a:off x="640172" y="990600"/>
            <a:ext cx="10059856" cy="3014474"/>
          </a:xfrm>
          <a:prstGeom prst="rect">
            <a:avLst/>
          </a:prstGeom>
          <a:solidFill>
            <a:srgbClr val="339966"/>
          </a:solidFill>
          <a:ln w="9525">
            <a:solidFill>
              <a:schemeClr val="tx1"/>
            </a:solidFill>
            <a:miter lim="800000"/>
            <a:headEnd/>
            <a:tailEnd/>
          </a:ln>
          <a:effectLst/>
        </p:spPr>
        <p:txBody>
          <a:bodyPr anchor="ctr"/>
          <a:lstStyle/>
          <a:p>
            <a:pPr algn="ctr">
              <a:spcBef>
                <a:spcPct val="0"/>
              </a:spcBef>
            </a:pPr>
            <a:br>
              <a:rPr lang="en-CA" sz="2800" b="1" dirty="0">
                <a:latin typeface="Arial" charset="0"/>
              </a:rPr>
            </a:b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للابن </a:t>
            </a:r>
            <a:r>
              <a:rPr lang="ar-EG" sz="4000" dirty="0" err="1">
                <a:solidFill>
                  <a:schemeClr val="tx2"/>
                </a:solidFill>
                <a:latin typeface="Times New Roman" pitchFamily="18" charset="0"/>
                <a:cs typeface="Times New Roman" pitchFamily="18" charset="0"/>
              </a:rPr>
              <a:t>سنوى</a:t>
            </a:r>
            <a:br>
              <a:rPr lang="ar-EG" sz="4000" b="1" dirty="0">
                <a:latin typeface="Arial" charset="0"/>
              </a:rPr>
            </a:br>
            <a:r>
              <a:rPr lang="fr-CA" sz="3200" b="1" dirty="0">
                <a:latin typeface="Arial" charset="0"/>
              </a:rPr>
              <a:t>PRIÈRE AU FILS</a:t>
            </a:r>
            <a:endParaRPr lang="en-US" sz="3200" b="1"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7188" name="Group 20"/>
          <p:cNvGraphicFramePr>
            <a:graphicFrameLocks noGrp="1"/>
          </p:cNvGraphicFramePr>
          <p:nvPr/>
        </p:nvGraphicFramePr>
        <p:xfrm>
          <a:off x="91453" y="0"/>
          <a:ext cx="10791482" cy="68326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209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هو كلمة الآب الإله الذي قبل الدهور رئيس الكهنة الأعظم الذي تجسد وتأنس من أجل خلاص جنس البشر ودعا له من جميع الأمم جنسا مختاراً مملكة وكهنوتاً وأمة مقدسة وشعباً مبرراً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You are the Logos of The Father, God, who is before the ages, the great High Priest, who was incarnate and became man for the salvation of mankind.  And out of all nations, He called unto Him a chosen race, a kingdom, a priesthood, a holy nation and a justified people.</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Toi qui est Le Logos du Père, Le Dieu d’avant les siècles, Le Grand Prêtre qui s’est incarné et devenu homme pour le salut du genre humain.  Celui qui a appelé à Lui, de toutes les nations, une race choisie, un royaume, un sacerdoce, une nation sainte et un peuple justifié.</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8211" name="Group 19"/>
          <p:cNvGraphicFramePr>
            <a:graphicFrameLocks noGrp="1"/>
          </p:cNvGraphicFramePr>
          <p:nvPr/>
        </p:nvGraphicFramePr>
        <p:xfrm>
          <a:off x="91453" y="0"/>
          <a:ext cx="10791482" cy="6854064"/>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فلهذا نسأل ونطلب من صلاحك يا محب البشر أن لا تكون هذه الذبيحة تبكيتا لخطايانا وعاراً لآثامنا لأننا قدمناها لك عن ضعفنا بل كما أن هذه القرابين طاهرة في كل شيء إذ قد تفضلت وأفعمتها من كل شيء طاهر بحلول روحك القدوس عليها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Therefore we ask and entreat Your goodness, O Philanthropic One, that this sacrifice may not be a rebuke for our sins nor a disgrace for our iniquities, for we offered it to You for our weakness.  But as these oblations are pure in everything, for You came and filled them with every pure thing through the coming of Your Holy Spirit upon them.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C’est pour cela nous Te prions et Te réclamons dans Ta bonté O Philanthrope que cette offrande ne soit pas une réprimande de nos péchés et une honte pour nos iniquités car nous Te l’offrons pour nos faiblesses.  Mais comme ces offrandes sont pures en tout car Tu l’a purifiée de toute chose par la descente de Ton Saint Esprit.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10342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29238" name="Group 22"/>
          <p:cNvGraphicFramePr>
            <a:graphicFrameLocks noGrp="1"/>
          </p:cNvGraphicFramePr>
          <p:nvPr/>
        </p:nvGraphicFramePr>
        <p:xfrm>
          <a:off x="91453" y="0"/>
          <a:ext cx="10791482" cy="692099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057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وهكذا نحن أيضاً الخطاة تفضل قدس أنفسنا وأجسادنا وأرواحنا ونياتنا لكي بنفس مستنيرة ووجه غير مخزي بقلب طاهر وإيمان بلا رياء بمحبة كاملة ورجاء ثابت نجرؤ بدالة بغير خوف أن نقول الصلاة المقدسة التي أعطيتها لتلاميذك القديسين والرسل الأطهار قائلاً متى صليتم فقولوا هكذا أبانا الذي في السموات … الخ</a:t>
                      </a:r>
                      <a:r>
                        <a:rPr kumimoji="0" lang="ar-SA"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likewise, we too, the sinners, graciously sanctify our souls, bodies, spirits and intentions.  So that, with an enlightened soul, an unashamed face, a pure heart, a geniune faith, a perfect love, and an abiding hope, we may dare with favour, without fear, to say the holy prayer, which You gave to Your holy disciples  and pure apostles, saying to them, “Whenever you pray, entreat in this manner, and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a:ln>
                            <a:noFill/>
                          </a:ln>
                          <a:solidFill>
                            <a:schemeClr val="tx1"/>
                          </a:solidFill>
                          <a:effectLst/>
                          <a:latin typeface="Arial" charset="0"/>
                          <a:cs typeface="Arial" charset="0"/>
                        </a:rPr>
                        <a:t>Ainsi nous aussi les pécheurs sanctifie nos âmes, nos corps, nos esprits et nos intentions afin qu’avec une âmes éclairée, une face sans honte, un coeur net et une foi sans hypocrisie, avec un amour parfait et une espérance qui demeure nous osions  par faveur et sans crainte T’adresser la sainte prière que Tu as donnée à Tes saints disciples et purs apôtres en disant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29227" name="AutoShape 11">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5669280"/>
        </p:xfrm>
        <a:graphic>
          <a:graphicData uri="http://schemas.openxmlformats.org/drawingml/2006/table">
            <a:tbl>
              <a:tblPr/>
              <a:tblGrid>
                <a:gridCol w="5832888">
                  <a:extLst>
                    <a:ext uri="{9D8B030D-6E8A-4147-A177-3AD203B41FA5}">
                      <a16:colId xmlns:a16="http://schemas.microsoft.com/office/drawing/2014/main" val="20000"/>
                    </a:ext>
                  </a:extLst>
                </a:gridCol>
                <a:gridCol w="5141500">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fr-FR" altLang="zh-CN"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1266"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31275"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FATHER</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للآب سنوى</a:t>
            </a:r>
            <a:br>
              <a:rPr lang="ar-EG" sz="4000" b="1">
                <a:latin typeface="Arial" charset="0"/>
              </a:rPr>
            </a:br>
            <a:r>
              <a:rPr lang="fr-CA" sz="3200" b="1">
                <a:latin typeface="Arial" charset="0"/>
              </a:rPr>
              <a:t>PRIÈRE AU PERE</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0262" name="Group 22"/>
          <p:cNvGraphicFramePr>
            <a:graphicFrameLocks noGrp="1"/>
          </p:cNvGraphicFramePr>
          <p:nvPr/>
        </p:nvGraphicFramePr>
        <p:xfrm>
          <a:off x="91453" y="0"/>
          <a:ext cx="10791482" cy="6854064"/>
        </p:xfrm>
        <a:graphic>
          <a:graphicData uri="http://schemas.openxmlformats.org/drawingml/2006/table">
            <a:tbl>
              <a:tblPr/>
              <a:tblGrid>
                <a:gridCol w="5853007">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أيها الرب إلهنا العظيم والذي أسمه عظيم، أبو الرأفات وإله كل عزاء الذي قبل إليه من أيدينا نحن الضعفاء الخطاة هذه الذبيحة العقلية والحقيقية غير الدموية أنت أيضاً يا سيدنا الصالح محب البشر طهرنا من كل دنس الجسد والروح</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 Lord, our God, the great, whose name is magnificent, The Father of compassion and the God of all comfort, who has received from our hands, we the sinners, the weak, this rational, true, and bloodless sacrifice.  You also, our good Master and Philanthropic One, purify us from all uncleanliness of the body and the spirit.</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O Seigneur, notre grand Dieu, dont le nom est majestueux, Père des miséricordes et Dieu de toute consolation.  Qui a accepté de nos mains, nous les faibles pécheurs, cette offrande rationnelle, vraie et non sanglante.  Toi, aussi, notre bon Maître et Philanthrope purifie nous de toute souillure du corps et de l’esprit.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41507" name="Group 35"/>
          <p:cNvGraphicFramePr>
            <a:graphicFrameLocks noGrp="1"/>
          </p:cNvGraphicFramePr>
          <p:nvPr>
            <p:ph idx="1"/>
          </p:nvPr>
        </p:nvGraphicFramePr>
        <p:xfrm>
          <a:off x="365813" y="1124704"/>
          <a:ext cx="10151309" cy="4651248"/>
        </p:xfrm>
        <a:graphic>
          <a:graphicData uri="http://schemas.openxmlformats.org/drawingml/2006/table">
            <a:tbl>
              <a:tblPr/>
              <a:tblGrid>
                <a:gridCol w="5029928">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Accorde qu’elles nous soient sans obstacle ni empêchement afin que nous puissions les entretenir selon Ta sainte volonté.</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pitchFamily="34" charset="0"/>
                        </a:rPr>
                        <a:t>اعطِ</a:t>
                      </a:r>
                      <a:r>
                        <a:rPr kumimoji="0" lang="ar-EG" sz="3200" b="0" i="0" u="none" strike="noStrike" cap="none" normalizeH="0" baseline="0" dirty="0">
                          <a:ln>
                            <a:noFill/>
                          </a:ln>
                          <a:solidFill>
                            <a:schemeClr val="tx1"/>
                          </a:solidFill>
                          <a:effectLst/>
                          <a:latin typeface="Arial" charset="0"/>
                          <a:cs typeface="Arial" pitchFamily="34" charset="0"/>
                        </a:rPr>
                        <a:t> أن تكون لنا بغير مانع ولا عائق لنصنعها كمشيئتك المقدسة الطوباوية،</a:t>
                      </a:r>
                      <a:endParaRPr kumimoji="0" lang="en-CA" sz="3200" b="0" i="0" u="none" strike="noStrike" cap="none" normalizeH="0" baseline="0" dirty="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2310" name="Group 22"/>
          <p:cNvGraphicFramePr>
            <a:graphicFrameLocks noGrp="1"/>
          </p:cNvGraphicFramePr>
          <p:nvPr/>
        </p:nvGraphicFramePr>
        <p:xfrm>
          <a:off x="91453" y="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إجعلنا مستحقين أن ننال من خيراتك غير الموصوفة خلاصاً لأنفسنا وأجسادنا وأرواحنا وجواباً أمام منبرك المخوف ولنستحق أن نجسر بدالة ان نصرخ نحوك أيها الآب القدوس الذي في السموات ونقول: أبانا الذي في السموات … الخ</a:t>
                      </a: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And make us worthy to partake of Your undescribable good things, unto the salvation of our souls, bodies and spirits, and an answer before Your fearful tribune.  May we be worthy to dare with favour to cry up unto You, O holy Father who art in heaven, and say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Et rends nous dignes de recevoir, de Tes biens indescriptibles, salut à nos âmes, nos corps et nos esprits et réponse devant Ton trône redoutable.  Afin que nous soyons dignes d’oser crier par faveur envers Toi O Père saint qui est aux cieux en disant: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32299" name="AutoShape 11">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5669280"/>
        </p:xfrm>
        <a:graphic>
          <a:graphicData uri="http://schemas.openxmlformats.org/drawingml/2006/table">
            <a:tbl>
              <a:tblPr/>
              <a:tblGrid>
                <a:gridCol w="5832888">
                  <a:extLst>
                    <a:ext uri="{9D8B030D-6E8A-4147-A177-3AD203B41FA5}">
                      <a16:colId xmlns:a16="http://schemas.microsoft.com/office/drawing/2014/main" val="20000"/>
                    </a:ext>
                  </a:extLst>
                </a:gridCol>
                <a:gridCol w="5141500">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altLang="zh-CN" sz="3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200" b="0" i="0" u="none" strike="noStrike" cap="none" normalizeH="0" baseline="0" dirty="0" err="1">
                          <a:ln>
                            <a:noFill/>
                          </a:ln>
                          <a:solidFill>
                            <a:schemeClr val="tx1"/>
                          </a:solidFill>
                          <a:effectLst/>
                          <a:latin typeface="Arial" charset="0"/>
                          <a:cs typeface="Arial" charset="0"/>
                        </a:rPr>
                        <a:t>الينا</a:t>
                      </a:r>
                      <a:r>
                        <a:rPr kumimoji="0" lang="ar-SA" altLang="zh-CN" sz="32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200" b="0" i="0" u="none" strike="noStrike" cap="none" normalizeH="0" baseline="0" dirty="0" err="1">
                          <a:ln>
                            <a:noFill/>
                          </a:ln>
                          <a:solidFill>
                            <a:schemeClr val="tx1"/>
                          </a:solidFill>
                          <a:effectLst/>
                          <a:latin typeface="Arial" charset="0"/>
                          <a:cs typeface="Arial" charset="0"/>
                        </a:rPr>
                        <a:t>الى</a:t>
                      </a:r>
                      <a:r>
                        <a:rPr kumimoji="0" lang="ar-SA" altLang="zh-CN" sz="3200" b="0" i="0" u="none" strike="noStrike" cap="none" normalizeH="0" baseline="0" dirty="0">
                          <a:ln>
                            <a:noFill/>
                          </a:ln>
                          <a:solidFill>
                            <a:schemeClr val="tx1"/>
                          </a:solidFill>
                          <a:effectLst/>
                          <a:latin typeface="Arial" charset="0"/>
                          <a:cs typeface="Arial" charset="0"/>
                        </a:rPr>
                        <a:t> الأبد آمين</a:t>
                      </a:r>
                      <a:r>
                        <a:rPr kumimoji="0" lang="fr-FR" altLang="zh-CN"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331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3332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SON</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للابن سنوى</a:t>
            </a:r>
            <a:br>
              <a:rPr lang="ar-EG" sz="4000" b="1">
                <a:latin typeface="Arial" charset="0"/>
              </a:rPr>
            </a:br>
            <a:r>
              <a:rPr lang="fr-CA" sz="3200" b="1">
                <a:latin typeface="Arial" charset="0"/>
              </a:rPr>
              <a:t>PRIÈRE AU FILS</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4357" name="Group 21"/>
          <p:cNvGraphicFramePr>
            <a:graphicFrameLocks noGrp="1"/>
          </p:cNvGraphicFramePr>
          <p:nvPr/>
        </p:nvGraphicFramePr>
        <p:xfrm>
          <a:off x="91453" y="0"/>
          <a:ext cx="10791482" cy="6467856"/>
        </p:xfrm>
        <a:graphic>
          <a:graphicData uri="http://schemas.openxmlformats.org/drawingml/2006/table">
            <a:tbl>
              <a:tblPr/>
              <a:tblGrid>
                <a:gridCol w="5121381">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الكائن الذي كان، الذاتي الأزلي قبل الأكوان، الجليس مع الآب، الوحيد معه في الربوبية، عنصر المراحم الذي شاء بإراداته أن يتألم عوض الخطاة الذين أولهم أنا،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O You the omnipresent, who were and self existing, the eternal before all ages, the enthroned with The Father and the one in Godhead with Him, the originator of mercies, who desired by His will to suffer for sinners of whom I am chief.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O omniprésent, qui a été, qui existe par Lui-même l’éternel avant tout âge, qui siège avec Le Père, l’unique avec Lui dans la divinité, l’origine des miséricordes.  Celui qui par Sa volonté a voulu souffrir pour les pécheurs, dont je suis, moi, le premier.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5379" name="Group 19"/>
          <p:cNvGraphicFramePr>
            <a:graphicFrameLocks noGrp="1"/>
          </p:cNvGraphicFramePr>
          <p:nvPr/>
        </p:nvGraphicFramePr>
        <p:xfrm>
          <a:off x="91453" y="-76200"/>
          <a:ext cx="10882935" cy="6998208"/>
        </p:xfrm>
        <a:graphic>
          <a:graphicData uri="http://schemas.openxmlformats.org/drawingml/2006/table">
            <a:tbl>
              <a:tblPr/>
              <a:tblGrid>
                <a:gridCol w="5578647">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لأنك لما أردت أن تخلصني لم ترسل لي ملاكاً ولا رئيس ملائكة ولا كاروبيم ولا نبياً بل أنت وحدك نزلت من حضن أبيك إلى بطن البتول، وصرت كحقير ومشيت على الأرض كإنسان، وهذا هو العجب في إتضاعك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For when You desired to save me, You did not send an angel, nor an archangel, nor a cherub, nor a prophet.  But You, Yourself, descended from Your Father’s bosom to the womb of the Virgin.  You became as despised, and walked upon the earth as man; and this is the wonder of Your humbleness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Car quand Tu as voulu me délivrer, Tu n’as pas envoyé un ange ou un archange ni un chérubin ou un prophète mais Toi seul Tu es venu du sein de Ton Père aux entrailles de la Vierge Tu T’es humilié, marché sur la terre comme un humain.  C’est le mystère de Ton humilité.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46923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6402" name="Group 18"/>
          <p:cNvGraphicFramePr>
            <a:graphicFrameLocks noGrp="1"/>
          </p:cNvGraphicFramePr>
          <p:nvPr/>
        </p:nvGraphicFramePr>
        <p:xfrm>
          <a:off x="91453" y="0"/>
          <a:ext cx="10791482" cy="6467856"/>
        </p:xfrm>
        <a:graphic>
          <a:graphicData uri="http://schemas.openxmlformats.org/drawingml/2006/table">
            <a:tbl>
              <a:tblPr/>
              <a:tblGrid>
                <a:gridCol w="6035913">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المزود حملك كمسكين والخرق لفتك الأذرع حملتك وركب البتول عظمتك، الفم قبلك، اللبن غذاك أنت الذي تقوت كافة الخليقة من نعمتك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 manger carried You like a poor person, and the swaddling clothes wrapped You.  The arms carried You, and the knees of the Virgin glorified You.  The mouth kissed You, and the milk nourished You, O You who nourish the whole creation with Your grace.</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crèche T’a porté comme un pauvre, les chiffons T’ont enveloppé, les bras T’ont soulevé, les genoux de la Vierge T’ont glorifié.  La bouche T’a embrassé, le lait T’a nourri Toi qui nourrit toute l’humanité par Ta grâce.</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7433" name="Group 25"/>
          <p:cNvGraphicFramePr>
            <a:graphicFrameLocks noGrp="1"/>
          </p:cNvGraphicFramePr>
          <p:nvPr/>
        </p:nvGraphicFramePr>
        <p:xfrm>
          <a:off x="91453" y="0"/>
          <a:ext cx="10791482" cy="6768720"/>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من أجلي يا سيدي قبلت العار والتجديف وقبلت الهوان والسب </a:t>
                      </a:r>
                      <a:r>
                        <a:rPr kumimoji="0" lang="ar-EG" sz="3200" b="0" i="0" u="none" strike="noStrike" cap="none" normalizeH="0" baseline="0" dirty="0">
                          <a:ln>
                            <a:noFill/>
                          </a:ln>
                          <a:solidFill>
                            <a:schemeClr val="tx1"/>
                          </a:solidFill>
                          <a:effectLst/>
                          <a:latin typeface="Arial" charset="0"/>
                          <a:cs typeface="Arial" charset="0"/>
                        </a:rPr>
                        <a:t>و</a:t>
                      </a:r>
                      <a:r>
                        <a:rPr kumimoji="0" lang="ar-SA" sz="3200" b="0" i="0" u="none" strike="noStrike" cap="none" normalizeH="0" baseline="0" dirty="0">
                          <a:ln>
                            <a:noFill/>
                          </a:ln>
                          <a:solidFill>
                            <a:schemeClr val="tx1"/>
                          </a:solidFill>
                          <a:effectLst/>
                          <a:latin typeface="Arial" charset="0"/>
                          <a:cs typeface="Arial" charset="0"/>
                        </a:rPr>
                        <a:t>التهديد واللطم ظلمك الشعب العنيد ولم يعرفوا أنك أنت مخلص العالم</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For my sake, O my Master, You accepted disgrace and blasphemy; and accepted shame, insults, threats and slapping.  The stubborn people oppressed You, and they did not know that You are the saviour of the world.</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 cause de moi </a:t>
                      </a:r>
                      <a:r>
                        <a:rPr kumimoji="0" lang="ar-EG" sz="2800" b="0" i="0" u="none" strike="noStrike" cap="none" normalizeH="0" baseline="0">
                          <a:ln>
                            <a:noFill/>
                          </a:ln>
                          <a:solidFill>
                            <a:schemeClr val="tx1"/>
                          </a:solidFill>
                          <a:effectLst/>
                          <a:latin typeface="Arial" charset="0"/>
                          <a:cs typeface="Arial" charset="0"/>
                        </a:rPr>
                        <a:t>ش</a:t>
                      </a:r>
                      <a:r>
                        <a:rPr kumimoji="0" lang="fr-CA" sz="2800" b="0" i="0" u="none" strike="noStrike" cap="none" normalizeH="0" baseline="0">
                          <a:ln>
                            <a:noFill/>
                          </a:ln>
                          <a:solidFill>
                            <a:schemeClr val="tx1"/>
                          </a:solidFill>
                          <a:effectLst/>
                          <a:latin typeface="Arial" charset="0"/>
                          <a:cs typeface="Arial" charset="0"/>
                        </a:rPr>
                        <a:t> mon Seigneur, Tu as accepté la honte et les blasphèmes, l’humiliation, les insultes, les menaces, et les giffles.  Le peuple entêté T’a accusé injustement.  Ils n’ont pas su que Tu es le sauveur du monde.</a:t>
                      </a:r>
                      <a:r>
                        <a:rPr kumimoji="0" lang="fr-CA" sz="3200" b="0" i="0" u="none" strike="noStrike" cap="none" normalizeH="0" baseline="0">
                          <a:ln>
                            <a:noFill/>
                          </a:ln>
                          <a:solidFill>
                            <a:schemeClr val="tx1"/>
                          </a:solidFill>
                          <a:effectLst/>
                          <a:latin typeface="Arial" charset="0"/>
                          <a:cs typeface="Arial" charset="0"/>
                        </a:rPr>
                        <a: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8452" name="Group 20"/>
          <p:cNvGraphicFramePr>
            <a:graphicFrameLocks noGrp="1"/>
          </p:cNvGraphicFramePr>
          <p:nvPr/>
        </p:nvGraphicFramePr>
        <p:xfrm>
          <a:off x="91453" y="0"/>
          <a:ext cx="10791482" cy="6705600"/>
        </p:xfrm>
        <a:graphic>
          <a:graphicData uri="http://schemas.openxmlformats.org/drawingml/2006/table">
            <a:tbl>
              <a:tblPr/>
              <a:tblGrid>
                <a:gridCol w="5853007">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أخرجوا القضية أنك مستحق الموت وصرخوا في وجهك أن تصلب عن شعبك الشعب القاسي حملك خشبة الصليب من أجلي أنا الحامل قضية الموت بإراداتي</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They passed judgment that You are deserving death, and screamed in Your face to be crucified for Your people.  The hardhearted people made You carry the cross, for my sake; I who carry the judgment of death by my own will.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Ils ont jugé que Tu mérites la mort et crié à Ta face que Tu sois crucifié pour Ton peuple.  Le peuple impitoyable T’a fait porter la croix pour moi le condanné à la mort par ma propre volonté.</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39477" name="Group 21"/>
          <p:cNvGraphicFramePr>
            <a:graphicFrameLocks noGrp="1"/>
          </p:cNvGraphicFramePr>
          <p:nvPr/>
        </p:nvGraphicFramePr>
        <p:xfrm>
          <a:off x="91453" y="0"/>
          <a:ext cx="10791482" cy="7000368"/>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ضربك الآثمة على رأسك نفضوا البصاق في وجهك من أجلي وضعوا إكليل شوك على رأسك وقصبة في يمينك ألبسوك ثوباً من برفيروصاروا يستهزئون بك</a:t>
                      </a:r>
                      <a:r>
                        <a:rPr kumimoji="0" lang="ar-EG" sz="3200" b="0" i="0" u="none" strike="noStrike" cap="none" normalizeH="0" baseline="0" dirty="0">
                          <a:ln>
                            <a:noFill/>
                          </a:ln>
                          <a:solidFill>
                            <a:schemeClr val="tx1"/>
                          </a:solidFill>
                          <a:effectLst/>
                          <a:latin typeface="Arial" charset="0"/>
                          <a:cs typeface="Arial" charset="0"/>
                        </a:rPr>
                        <a:t>، وأنت باتضاعك حملت هذا كله من اجلى.</a:t>
                      </a: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The wicked hit You on Your head, and spat in Your face for my sake.  They placed a crown of thorns on Your head and a rod in Your right hand.  They dressed You in purple, and made fun of You.  And, in Your humility, You suffered all that for my sake.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Les criminels T’ont frappé sur Ta tête, ils ont craché sur Ton visage à cause de moi.  Ils ont posé une couronne d’épines sur Ta tête et un roseau dans Ta main droite.  Il T’ont vêtu de rouge et se sont moqués de Toi et Toi humblement Tu as supporté tout cela à cause de moi.</a:t>
                      </a:r>
                      <a:r>
                        <a:rPr kumimoji="0" lang="en-US" sz="2400" b="0" i="0" u="none" strike="noStrike" cap="none" normalizeH="0" baseline="0">
                          <a:ln>
                            <a:noFill/>
                          </a:ln>
                          <a:solidFill>
                            <a:schemeClr val="tx1"/>
                          </a:solidFill>
                          <a:effectLst/>
                          <a:latin typeface="Arial" charset="0"/>
                          <a:cs typeface="Arial" charset="0"/>
                        </a:rPr>
                        <a:t> </a:t>
                      </a:r>
                      <a:endParaRPr kumimoji="0" lang="fr-CA" sz="24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0508" name="Group 28"/>
          <p:cNvGraphicFramePr>
            <a:graphicFrameLocks noGrp="1"/>
          </p:cNvGraphicFramePr>
          <p:nvPr/>
        </p:nvGraphicFramePr>
        <p:xfrm>
          <a:off x="91453" y="-76200"/>
          <a:ext cx="10791482" cy="6742176"/>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2209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رفعوك على العود،</a:t>
                      </a:r>
                      <a:r>
                        <a:rPr kumimoji="0" lang="ar-SA" sz="2400" b="0" i="0" u="none" strike="noStrike" cap="none" normalizeH="0" baseline="0" dirty="0">
                          <a:ln>
                            <a:noFill/>
                          </a:ln>
                          <a:solidFill>
                            <a:schemeClr val="tx1"/>
                          </a:solidFill>
                          <a:effectLst/>
                          <a:latin typeface="Arial" charset="0"/>
                          <a:cs typeface="Arial" charset="0"/>
                        </a:rPr>
                        <a:t>أنت الرافع كافة الجهات بقوتك، وفي وقت عطشك سقوك خلا، انت الساقي جميع الخليقة من نعمتك، أوقفوك في احكم كحقير لطموك على خدك من أجلي جلدوك على ظهرك بالسياط ودفنت في القبر كالأموات لكي تدفن آثامي حرسوا قبرك وخافوك، لأنك بالحقيقية مخوف جداً على كل الآلهة،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They lifted You upon the tree, O You who lift all universe with Your power.  In the time of Your thirst they gave You vinegar, O You who quench the whole creation with Your grace.  They brought You to judgment as a despised person, and slapped Your cheek for my sake.  They </a:t>
                      </a:r>
                      <a:r>
                        <a:rPr kumimoji="0" lang="en-US" sz="2000" b="0" i="0" u="none" strike="noStrike" cap="none" normalizeH="0" baseline="0" dirty="0" err="1">
                          <a:ln>
                            <a:noFill/>
                          </a:ln>
                          <a:solidFill>
                            <a:schemeClr val="tx1"/>
                          </a:solidFill>
                          <a:effectLst/>
                          <a:latin typeface="Arial" charset="0"/>
                          <a:cs typeface="Arial" charset="0"/>
                        </a:rPr>
                        <a:t>striked</a:t>
                      </a:r>
                      <a:r>
                        <a:rPr kumimoji="0" lang="en-US" sz="2000" b="0" i="0" u="none" strike="noStrike" cap="none" normalizeH="0" baseline="0" dirty="0">
                          <a:ln>
                            <a:noFill/>
                          </a:ln>
                          <a:solidFill>
                            <a:schemeClr val="tx1"/>
                          </a:solidFill>
                          <a:effectLst/>
                          <a:latin typeface="Arial" charset="0"/>
                          <a:cs typeface="Arial" charset="0"/>
                        </a:rPr>
                        <a:t> Your back with whips.  You were buried in the grave as the dead, so that You could bury my iniquities.  They guarded Your tomb and feared You, for truly You are fearsome over all gods.</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I</a:t>
                      </a:r>
                      <a:r>
                        <a:rPr kumimoji="0" lang="fr-CA" sz="2000" b="0" i="0" u="none" strike="noStrike" cap="none" normalizeH="0" baseline="0" dirty="0">
                          <a:ln>
                            <a:noFill/>
                          </a:ln>
                          <a:solidFill>
                            <a:schemeClr val="tx1"/>
                          </a:solidFill>
                          <a:effectLst/>
                          <a:latin typeface="Arial" charset="0"/>
                          <a:cs typeface="Arial" charset="0"/>
                        </a:rPr>
                        <a:t>ls T’ont levé sur la croix Toi qui soulève tout l’univers avec Ta force.  Quand Tu avais soif ils T’ont présenté du vinaigre, Toi qui désaltère toute l’humanité par Ta grâce.  Ils T’ont jugé comme un mesquin, et T’ont </a:t>
                      </a:r>
                      <a:r>
                        <a:rPr kumimoji="0" lang="fr-CA" sz="2000" b="0" i="0" u="none" strike="noStrike" cap="none" normalizeH="0" baseline="0" dirty="0" err="1">
                          <a:ln>
                            <a:noFill/>
                          </a:ln>
                          <a:solidFill>
                            <a:schemeClr val="tx1"/>
                          </a:solidFill>
                          <a:effectLst/>
                          <a:latin typeface="Arial" charset="0"/>
                          <a:cs typeface="Arial" charset="0"/>
                        </a:rPr>
                        <a:t>gifflé</a:t>
                      </a:r>
                      <a:r>
                        <a:rPr kumimoji="0" lang="fr-CA" sz="2000" b="0" i="0" u="none" strike="noStrike" cap="none" normalizeH="0" baseline="0" dirty="0">
                          <a:ln>
                            <a:noFill/>
                          </a:ln>
                          <a:solidFill>
                            <a:schemeClr val="tx1"/>
                          </a:solidFill>
                          <a:effectLst/>
                          <a:latin typeface="Arial" charset="0"/>
                          <a:cs typeface="Arial" charset="0"/>
                        </a:rPr>
                        <a:t> à cause de moi.  Ils T’ont flagellé le dos avec des fouets, enterré dans un tombeau comme les morts afin d’enterrer mes péchés.  Ils ont gardé Ta tombe et T’ont craint car Tu es redoutable pour tous les dieux.</a:t>
                      </a:r>
                      <a:r>
                        <a:rPr kumimoji="0" lang="en-US" sz="2000" b="0" i="0" u="none" strike="noStrike" cap="none" normalizeH="0" baseline="0" dirty="0">
                          <a:ln>
                            <a:noFill/>
                          </a:ln>
                          <a:solidFill>
                            <a:schemeClr val="tx1"/>
                          </a:solidFill>
                          <a:effectLst/>
                          <a:latin typeface="Arial" charset="0"/>
                          <a:cs typeface="Arial" charset="0"/>
                        </a:rPr>
                        <a:t> </a:t>
                      </a:r>
                      <a:endParaRPr kumimoji="0" lang="fr-CA" sz="20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86937" name="Group 57"/>
          <p:cNvGraphicFramePr>
            <a:graphicFrameLocks noGrp="1"/>
          </p:cNvGraphicFramePr>
          <p:nvPr>
            <p:ph idx="1"/>
          </p:nvPr>
        </p:nvGraphicFramePr>
        <p:xfrm>
          <a:off x="301777" y="548630"/>
          <a:ext cx="10425669" cy="5748528"/>
        </p:xfrm>
        <a:graphic>
          <a:graphicData uri="http://schemas.openxmlformats.org/drawingml/2006/table">
            <a:tbl>
              <a:tblPr/>
              <a:tblGrid>
                <a:gridCol w="5812770">
                  <a:extLst>
                    <a:ext uri="{9D8B030D-6E8A-4147-A177-3AD203B41FA5}">
                      <a16:colId xmlns:a16="http://schemas.microsoft.com/office/drawing/2014/main" val="20000"/>
                    </a:ext>
                  </a:extLst>
                </a:gridCol>
                <a:gridCol w="4612899">
                  <a:extLst>
                    <a:ext uri="{9D8B030D-6E8A-4147-A177-3AD203B41FA5}">
                      <a16:colId xmlns:a16="http://schemas.microsoft.com/office/drawing/2014/main" val="20001"/>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Des maisons de prière, des maisons de pureté, des maisons de bénédiction.  Accorde-les nous, Ô Dieu et à Tes serviteurs qui viendront après nous pour toujours</a:t>
                      </a:r>
                      <a:r>
                        <a:rPr kumimoji="0" lang="fr-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r>
                        <a:rPr kumimoji="0" lang="ar-EG" sz="40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بيوت صلاة </a:t>
                      </a:r>
                      <a:r>
                        <a:rPr kumimoji="0" lang="ar-EG" sz="4000" b="0" i="0" u="none" strike="noStrike" cap="none" normalizeH="0" baseline="0" dirty="0">
                          <a:ln>
                            <a:noFill/>
                          </a:ln>
                          <a:solidFill>
                            <a:schemeClr val="tx1"/>
                          </a:solidFill>
                          <a:effectLst/>
                          <a:latin typeface="Arial" charset="0"/>
                          <a:cs typeface="Arial" pitchFamily="34" charset="0"/>
                        </a:rPr>
                        <a:t>، </a:t>
                      </a:r>
                      <a:r>
                        <a:rPr kumimoji="0" lang="ar-SA" sz="4000" b="0" i="0" u="none" strike="noStrike" cap="none" normalizeH="0" baseline="0" dirty="0">
                          <a:ln>
                            <a:noFill/>
                          </a:ln>
                          <a:solidFill>
                            <a:schemeClr val="tx1"/>
                          </a:solidFill>
                          <a:effectLst/>
                          <a:latin typeface="Arial" charset="0"/>
                          <a:cs typeface="Arial" pitchFamily="34" charset="0"/>
                        </a:rPr>
                        <a:t>بيوت طهارة</a:t>
                      </a:r>
                      <a:r>
                        <a:rPr kumimoji="0" lang="ar-EG" sz="4000" b="0" i="0" u="none" strike="noStrike" cap="none" normalizeH="0" baseline="0" dirty="0">
                          <a:ln>
                            <a:noFill/>
                          </a:ln>
                          <a:solidFill>
                            <a:schemeClr val="tx1"/>
                          </a:solidFill>
                          <a:effectLst/>
                          <a:latin typeface="Arial" charset="0"/>
                          <a:cs typeface="Arial" pitchFamily="34" charset="0"/>
                        </a:rPr>
                        <a:t>، </a:t>
                      </a:r>
                      <a:r>
                        <a:rPr kumimoji="0" lang="ar-SA" sz="4000" b="0" i="0" u="none" strike="noStrike" cap="none" normalizeH="0" baseline="0" dirty="0">
                          <a:ln>
                            <a:noFill/>
                          </a:ln>
                          <a:solidFill>
                            <a:schemeClr val="tx1"/>
                          </a:solidFill>
                          <a:effectLst/>
                          <a:latin typeface="Arial" charset="0"/>
                          <a:cs typeface="Arial" pitchFamily="34" charset="0"/>
                        </a:rPr>
                        <a:t> بيوت بركة</a:t>
                      </a:r>
                      <a:r>
                        <a:rPr kumimoji="0" lang="ar-EG" sz="4000" b="0" i="0" u="none" strike="noStrike" cap="none" normalizeH="0" baseline="0" dirty="0">
                          <a:ln>
                            <a:noFill/>
                          </a:ln>
                          <a:solidFill>
                            <a:schemeClr val="tx1"/>
                          </a:solidFill>
                          <a:effectLst/>
                          <a:latin typeface="Arial" charset="0"/>
                          <a:cs typeface="Arial" pitchFamily="34"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انعِم </a:t>
                      </a:r>
                      <a:r>
                        <a:rPr kumimoji="0" lang="ar-SA" sz="4000" b="0" i="0" u="none" strike="noStrike" cap="none" normalizeH="0" baseline="0" dirty="0" err="1">
                          <a:ln>
                            <a:noFill/>
                          </a:ln>
                          <a:solidFill>
                            <a:schemeClr val="tx1"/>
                          </a:solidFill>
                          <a:effectLst/>
                          <a:latin typeface="Arial" charset="0"/>
                          <a:cs typeface="Arial" pitchFamily="34" charset="0"/>
                        </a:rPr>
                        <a:t>بها</a:t>
                      </a:r>
                      <a:r>
                        <a:rPr kumimoji="0" lang="ar-SA" sz="4000" b="0" i="0" u="none" strike="noStrike" cap="none" normalizeH="0" baseline="0" dirty="0">
                          <a:ln>
                            <a:noFill/>
                          </a:ln>
                          <a:solidFill>
                            <a:schemeClr val="tx1"/>
                          </a:solidFill>
                          <a:effectLst/>
                          <a:latin typeface="Arial" charset="0"/>
                          <a:cs typeface="Arial" pitchFamily="34" charset="0"/>
                        </a:rPr>
                        <a:t> علينا يا رب وعلى عبيدك الآتين بعدنا إلى الأبد.</a:t>
                      </a:r>
                      <a:endParaRPr kumimoji="0" lang="en-CA" sz="4000" b="0" i="0" u="none" strike="noStrike" cap="none" normalizeH="0" baseline="0" dirty="0">
                        <a:ln>
                          <a:noFill/>
                        </a:ln>
                        <a:solidFill>
                          <a:schemeClr val="tx1"/>
                        </a:solidFill>
                        <a:effectLst/>
                        <a:latin typeface="Arial"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1525" name="Group 21"/>
          <p:cNvGraphicFramePr>
            <a:graphicFrameLocks noGrp="1"/>
          </p:cNvGraphicFramePr>
          <p:nvPr/>
        </p:nvGraphicFramePr>
        <p:xfrm>
          <a:off x="91453" y="0"/>
          <a:ext cx="10882935" cy="6293232"/>
        </p:xfrm>
        <a:graphic>
          <a:graphicData uri="http://schemas.openxmlformats.org/drawingml/2006/table">
            <a:tbl>
              <a:tblPr/>
              <a:tblGrid>
                <a:gridCol w="5487194">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قمت يا مخلصي بالجبروت كسرت شوكة الجحيم عني وأعطيتني جسدك ودمك لأحيا بهما وأسمعتني صوتك قائلاً: من يأكل جسدي ويشرب دمي يثبت في وأنا فيه، لأن جسدي مأكل حق ودمي مشرب حق، من يأكلني يحيا بي،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cs typeface="Arial" charset="0"/>
                        </a:rPr>
                        <a:t>You have risen, my Saviour, with majesty, and broke the thorn of Hades for me.  You gave me Your body and blood to live by them, and let me hear Your voice saying: “He who eats My body and drinks My blood abides in Me, and I in him.  For My flesh is a food indeed, and My blood is a drink indeed.  He who feeds on Me will live because of Me.”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a:ln>
                            <a:noFill/>
                          </a:ln>
                          <a:solidFill>
                            <a:schemeClr val="tx1"/>
                          </a:solidFill>
                          <a:effectLst/>
                          <a:latin typeface="Arial" charset="0"/>
                          <a:cs typeface="Arial" charset="0"/>
                        </a:rPr>
                        <a:t>Tu as réssuscité mon Sauveur avec majesté et Tu as vaincu l’épine des enfers pour moi.  Tu m’as donné Ton corps et Ton sang pour ma vie.  Tu m’as fait entendre Ta voix disant: “Qui mange Ma chair et boit Mon sang demeure en Moi et Moi en lui.  Car Ma chair est vraiment une nourriture et Mon sang est vraiment une boisson, celui qui Me mange, lui aussi vivra par Moi.”</a:t>
                      </a:r>
                      <a:r>
                        <a:rPr kumimoji="0" lang="en-US" sz="2200" b="0" i="0" u="none" strike="noStrike" cap="none" normalizeH="0" baseline="0">
                          <a:ln>
                            <a:noFill/>
                          </a:ln>
                          <a:solidFill>
                            <a:schemeClr val="tx1"/>
                          </a:solidFill>
                          <a:effectLst/>
                          <a:latin typeface="Arial" charset="0"/>
                          <a:cs typeface="Arial" charset="0"/>
                        </a:rPr>
                        <a:t> </a:t>
                      </a:r>
                      <a:endParaRPr kumimoji="0" lang="fr-CA" sz="2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2548" name="Group 20"/>
          <p:cNvGraphicFramePr>
            <a:graphicFrameLocks noGrp="1"/>
          </p:cNvGraphicFramePr>
          <p:nvPr/>
        </p:nvGraphicFramePr>
        <p:xfrm>
          <a:off x="91453" y="-76200"/>
          <a:ext cx="10791482" cy="6998208"/>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علمتني حفظ وصاياك ودرس ناموسك وصحت خلفي قائلاً: تعال وإقترب مني لكي تتبرر من خطاياك. ها قد أتيت يا سيدي قارعاً باب تعطفك إقبل مني هذه الذبيحة فدية عن خطاياي وجهالات شعبك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cs typeface="Arial" charset="0"/>
                        </a:rPr>
                        <a:t>Y</a:t>
                      </a:r>
                      <a:r>
                        <a:rPr kumimoji="0" lang="en-US" sz="2400" b="0" i="0" u="none" strike="noStrike" cap="none" normalizeH="0" baseline="0" dirty="0">
                          <a:ln>
                            <a:noFill/>
                          </a:ln>
                          <a:solidFill>
                            <a:schemeClr val="tx1"/>
                          </a:solidFill>
                          <a:effectLst/>
                          <a:latin typeface="Arial" charset="0"/>
                          <a:cs typeface="Arial" charset="0"/>
                        </a:rPr>
                        <a:t>ou taught me to keep Your commandments and study Your law.  You cried out to me saying: “Come and draw near to Me, that you may be justified from your sins.”  Behold, my Master, here I come knocking at the door of Your compassion.  Receive from me this sacrifice as a ransom for my sins and the ignorance  of Your people</a:t>
                      </a:r>
                      <a:r>
                        <a:rPr kumimoji="0" lang="en-US" sz="2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m’as appris de connaître Tes commandements, et étudier Ta loi.  Tu m’as appelé en disant: viens, approche-toi de Moi pour Te guérir de tes péchés.  Me voilà Maître frappant à la porte de Ta miséricorde.  Accepte de moi cette offrande pour le rachat de mes péchés et les ignorances de Ton peuple.</a:t>
                      </a:r>
                      <a:r>
                        <a:rPr kumimoji="0" lang="en-US" sz="2400" b="0" i="0" u="none" strike="noStrike" cap="none" normalizeH="0" baseline="0" dirty="0">
                          <a:ln>
                            <a:noFill/>
                          </a:ln>
                          <a:solidFill>
                            <a:schemeClr val="tx1"/>
                          </a:solidFill>
                          <a:effectLst/>
                          <a:latin typeface="Arial" charset="0"/>
                          <a:cs typeface="Arial" charset="0"/>
                        </a:rPr>
                        <a:t> </a:t>
                      </a:r>
                      <a:endParaRPr kumimoji="0" lang="fr-CA" sz="24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3576" name="Group 24"/>
          <p:cNvGraphicFramePr>
            <a:graphicFrameLocks noGrp="1"/>
          </p:cNvGraphicFramePr>
          <p:nvPr/>
        </p:nvGraphicFramePr>
        <p:xfrm>
          <a:off x="182906" y="228600"/>
          <a:ext cx="10791482" cy="62932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حل فينا بروحك القدوس، وطهرنا من كل إثم ورياء، وأجعل لنا جسدك ودمك كفارة وفداءاً وتمحيصاً لكل ذنوبنا، لأني تقدمت للمس جسدك ودمك لشوقي في محبتك فلا تحرقني بهما يا جابلي  بل أحرق كافة الأشواك الخانقة لنفسي،</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cs typeface="Arial" charset="0"/>
                        </a:rPr>
                        <a:t>Come in us with Your Holy Spirit, and purify us from every iniquity and hypocrisy.  Set Your body and blood an atonement, redemption and refinement to all our iniquities.  For I have come forward to touch Your body and blood because of my love to You, so do not burn me with them, O my creator.  Rather burn all the thorns which are choking my soul.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a:ln>
                            <a:noFill/>
                          </a:ln>
                          <a:solidFill>
                            <a:schemeClr val="tx1"/>
                          </a:solidFill>
                          <a:effectLst/>
                          <a:latin typeface="Arial" charset="0"/>
                          <a:cs typeface="Arial" charset="0"/>
                        </a:rPr>
                        <a:t>Viens en nous par Ton Esprit Saint, purifie nous de touts péchés et hypocrisie, fait que Ton corps et Ton sang soient une expiation, rédemption et raffinement pour touts nos péchés.  Car je me suis approché pour toucher Ton corps et Ton sang par amour pour Toi, ne me brûle pas par eux, O mon créateur, mais brûle toutes les épines qui m’étouffent.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4595" name="Group 19"/>
          <p:cNvGraphicFramePr>
            <a:graphicFrameLocks noGrp="1"/>
          </p:cNvGraphicFramePr>
          <p:nvPr/>
        </p:nvGraphicFramePr>
        <p:xfrm>
          <a:off x="91453" y="0"/>
          <a:ext cx="10791482" cy="6242304"/>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 إقبل هذه الذبيحة من أجل والدتك، لكي نأتي إليك وأنت تأتي وتحل فينا بروحك القدوس وبدالة ندعو الله أباك أبا لنا ونرفع أصواتنا ونقول: أبانا الذي في السموات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Accept this sacrifice for the sake of Your mother, so that we may come to You and You may come and dwell in us with Your Holy Spirit.  And with favour we may call God, Your Father, our Father, and raise our voices and say</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Accepte cette offrande par l’intercéssion de Ta mère, pour que l’on vienne à Toi et Tu viennes résider en nous par Ton Esprit Saint.  Et par faveur nous demandons à Dieu Ton Père, notre Père,  et nous élevons nos voix en disant</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44587" name="AutoShape 11">
            <a:hlinkClick r:id="rId2" action="ppaction://hlinksldjump" highlightClick="1"/>
          </p:cNvPr>
          <p:cNvSpPr>
            <a:spLocks noChangeArrowheads="1"/>
          </p:cNvSpPr>
          <p:nvPr/>
        </p:nvSpPr>
        <p:spPr bwMode="auto">
          <a:xfrm>
            <a:off x="2377784" y="63246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560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4561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dirty="0">
                <a:latin typeface="Arial" charset="0"/>
              </a:rPr>
              <a:t>A FRACTION BY ST. CYRIL</a:t>
            </a:r>
            <a:br>
              <a:rPr lang="en-US" sz="2800" b="1" dirty="0">
                <a:latin typeface="Arial" charset="0"/>
              </a:rPr>
            </a:b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للقديس كيرلس</a:t>
            </a:r>
            <a:br>
              <a:rPr lang="ar-EG" sz="4000" b="1" dirty="0">
                <a:latin typeface="Arial" charset="0"/>
              </a:rPr>
            </a:br>
            <a:r>
              <a:rPr lang="fr-CA" sz="3200" b="1" dirty="0">
                <a:latin typeface="Arial" charset="0"/>
              </a:rPr>
              <a:t>PRIÈRE PAR ST. CYRIL</a:t>
            </a:r>
            <a:endParaRPr lang="en-US" sz="3200" b="1"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6648" name="Group 24"/>
          <p:cNvGraphicFramePr>
            <a:graphicFrameLocks noGrp="1"/>
          </p:cNvGraphicFramePr>
          <p:nvPr/>
        </p:nvGraphicFramePr>
        <p:xfrm>
          <a:off x="91453" y="0"/>
          <a:ext cx="10791482" cy="6918960"/>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 يا حمل الله الذي بأوجاعك حملت خطايا العالم، بتحننك إمح آثامنا</a:t>
                      </a:r>
                      <a:r>
                        <a:rPr kumimoji="0" lang="ar-EG" sz="3000" b="0" i="0" u="none" strike="noStrike" cap="none" normalizeH="0" baseline="0" dirty="0">
                          <a:ln>
                            <a:noFill/>
                          </a:ln>
                          <a:solidFill>
                            <a:schemeClr val="tx1"/>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وحيد الله الذي بآلامك طهرت أدناس المسكونة بمراحمك طهر أدناس نفوسنا</a:t>
                      </a:r>
                      <a:r>
                        <a:rPr kumimoji="0" lang="ar-EG" sz="3000" b="0" i="0" u="none" strike="noStrike" cap="none" normalizeH="0" baseline="0" dirty="0">
                          <a:ln>
                            <a:noFill/>
                          </a:ln>
                          <a:solidFill>
                            <a:schemeClr val="tx1"/>
                          </a:solidFill>
                          <a:effectLst/>
                          <a:latin typeface="Arial" charset="0"/>
                          <a:cs typeface="Arial" charset="0"/>
                        </a:rPr>
                        <a:t>. </a:t>
                      </a:r>
                      <a:r>
                        <a:rPr kumimoji="0" lang="ar-SA" sz="3000" b="0" i="0" u="none" strike="noStrike" cap="none" normalizeH="0" baseline="0" dirty="0">
                          <a:ln>
                            <a:noFill/>
                          </a:ln>
                          <a:solidFill>
                            <a:schemeClr val="tx1"/>
                          </a:solidFill>
                          <a:effectLst/>
                          <a:latin typeface="Arial" charset="0"/>
                          <a:cs typeface="Arial" charset="0"/>
                        </a:rPr>
                        <a:t> يا مسيح الله الذي بموتك قتلت الموت الذي قتل الجميع بقوتك أقم موت نفوسنا</a:t>
                      </a:r>
                      <a:r>
                        <a:rPr kumimoji="0" lang="ar-EG" sz="3000" b="0" i="0" u="none" strike="noStrike" cap="none" normalizeH="0" baseline="0" dirty="0">
                          <a:ln>
                            <a:noFill/>
                          </a:ln>
                          <a:solidFill>
                            <a:schemeClr val="tx1"/>
                          </a:solidFill>
                          <a:effectLst/>
                          <a:latin typeface="Arial" charset="0"/>
                          <a:cs typeface="Arial" charset="0"/>
                        </a:rPr>
                        <a:t>.</a:t>
                      </a:r>
                      <a:endParaRPr kumimoji="0" lang="ar-SA"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O Lamb of God, who through Your sufferings carried the sins of the world, through Your compassion blot out our iniquities.  O the Only One of God, who through Your passions purified the </a:t>
                      </a:r>
                      <a:r>
                        <a:rPr kumimoji="0" lang="en-US" sz="2000" b="0" i="0" u="none" strike="noStrike" cap="none" normalizeH="0" baseline="0" dirty="0" err="1">
                          <a:ln>
                            <a:noFill/>
                          </a:ln>
                          <a:solidFill>
                            <a:schemeClr val="tx1"/>
                          </a:solidFill>
                          <a:effectLst/>
                          <a:latin typeface="Arial" charset="0"/>
                          <a:cs typeface="Arial" charset="0"/>
                        </a:rPr>
                        <a:t>uncleanliness</a:t>
                      </a:r>
                      <a:r>
                        <a:rPr kumimoji="0" lang="en-US" sz="2000" b="0" i="0" u="none" strike="noStrike" cap="none" normalizeH="0" baseline="0" dirty="0">
                          <a:ln>
                            <a:noFill/>
                          </a:ln>
                          <a:solidFill>
                            <a:schemeClr val="tx1"/>
                          </a:solidFill>
                          <a:effectLst/>
                          <a:latin typeface="Arial" charset="0"/>
                          <a:cs typeface="Arial" charset="0"/>
                        </a:rPr>
                        <a:t> of the world, through Your mercies, purify the defilement of our souls.  O God’s Christ, who through Your death, You abolished death which had killed all,  by Your power  raise our dead souls.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dirty="0">
                          <a:ln>
                            <a:noFill/>
                          </a:ln>
                          <a:solidFill>
                            <a:schemeClr val="tx1"/>
                          </a:solidFill>
                          <a:effectLst/>
                          <a:latin typeface="Arial" charset="0"/>
                          <a:cs typeface="Arial" charset="0"/>
                        </a:rPr>
                        <a:t>O Agneau  de Dieu ,Toi qui, par Tes douleurs as porté les péchés du monde, par Ta tendresse efface nos péchés.  O unique de Dieu qui par Tes souffrances as purifié les impuretés de l’univers, par Ta pitié purifie les souillures de nos âmes. O Christ de Dieu, qui par Ta mort as tué la mort qui a tué le monde, par Ta force ressuscite la mort de nos âmes.</a:t>
                      </a:r>
                      <a:r>
                        <a:rPr kumimoji="0" lang="en-US" sz="2000" b="0" i="0" u="none" strike="noStrike" cap="none" normalizeH="0" baseline="0" dirty="0">
                          <a:ln>
                            <a:noFill/>
                          </a:ln>
                          <a:solidFill>
                            <a:schemeClr val="tx1"/>
                          </a:solidFill>
                          <a:effectLst/>
                          <a:latin typeface="Arial" charset="0"/>
                          <a:cs typeface="Arial" charset="0"/>
                        </a:rPr>
                        <a:t> </a:t>
                      </a:r>
                      <a:endParaRPr kumimoji="0" lang="fr-CA" sz="20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7674" name="Group 26"/>
          <p:cNvGraphicFramePr>
            <a:graphicFrameLocks noGrp="1"/>
          </p:cNvGraphicFramePr>
          <p:nvPr/>
        </p:nvGraphicFramePr>
        <p:xfrm>
          <a:off x="91453" y="0"/>
          <a:ext cx="10791482" cy="6669024"/>
        </p:xfrm>
        <a:graphic>
          <a:graphicData uri="http://schemas.openxmlformats.org/drawingml/2006/table">
            <a:tbl>
              <a:tblPr/>
              <a:tblGrid>
                <a:gridCol w="5121381">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قابل القرابين الذي بدلاً عن الخطاة قدمت ذاتك، إقبل توبتنا نحن الخطاة، لأننا بدون دالة تقدمنا إلى حضرتك قارعين باب تعطفك، فهب لنا يا غنياً بالمراحم البرء من كنوز أدويتك</a:t>
                      </a:r>
                      <a:r>
                        <a:rPr kumimoji="0" lang="ar-EG"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إشف أيها الرؤوف نفوسنا الشقية بمرا</a:t>
                      </a:r>
                      <a:r>
                        <a:rPr kumimoji="0" lang="ar-EG" sz="2800" b="0" i="0" u="none" strike="noStrike" cap="none" normalizeH="0" baseline="0" dirty="0">
                          <a:ln>
                            <a:noFill/>
                          </a:ln>
                          <a:solidFill>
                            <a:schemeClr val="tx1"/>
                          </a:solidFill>
                          <a:effectLst/>
                          <a:latin typeface="Arial" charset="0"/>
                          <a:cs typeface="Arial" charset="0"/>
                        </a:rPr>
                        <a:t>ه</a:t>
                      </a:r>
                      <a:r>
                        <a:rPr kumimoji="0" lang="ar-SA" sz="2800" b="0" i="0" u="none" strike="noStrike" cap="none" normalizeH="0" baseline="0" dirty="0">
                          <a:ln>
                            <a:noFill/>
                          </a:ln>
                          <a:solidFill>
                            <a:schemeClr val="tx1"/>
                          </a:solidFill>
                          <a:effectLst/>
                          <a:latin typeface="Arial" charset="0"/>
                          <a:cs typeface="Arial" charset="0"/>
                        </a:rPr>
                        <a:t>م أسرارك </a:t>
                      </a:r>
                      <a:r>
                        <a:rPr kumimoji="0" lang="ar-SA" sz="2400" b="0" i="0" u="none" strike="noStrike" cap="none" normalizeH="0" baseline="0" dirty="0">
                          <a:ln>
                            <a:noFill/>
                          </a:ln>
                          <a:solidFill>
                            <a:schemeClr val="tx1"/>
                          </a:solidFill>
                          <a:effectLst/>
                          <a:latin typeface="Arial" charset="0"/>
                          <a:cs typeface="Arial" charset="0"/>
                        </a:rPr>
                        <a:t>المحيية</a:t>
                      </a:r>
                      <a:r>
                        <a:rPr kumimoji="0" lang="ar-EG" sz="2400" b="0" i="0" u="none" strike="noStrike" cap="none" normalizeH="0" baseline="0" dirty="0">
                          <a:ln>
                            <a:noFill/>
                          </a:ln>
                          <a:solidFill>
                            <a:schemeClr val="tx1"/>
                          </a:solidFill>
                          <a:effectLst/>
                          <a:latin typeface="Arial" charset="0"/>
                          <a:cs typeface="Arial" charset="0"/>
                        </a:rPr>
                        <a:t>.</a:t>
                      </a:r>
                      <a:endParaRPr kumimoji="0" lang="ar-SA"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O You who receive the oblations, and who for the sake of sinners offered Yourself, receive our repentance, we, the sinners.  For without favor we approached Your presence, knocking the door of Your kindness.  Grant us, O rich in mercies, healing by the treasures of Your remedies. Heal, O compassionate, our wretched souls with the ointments of Your life-giving mysteries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dirty="0">
                          <a:ln>
                            <a:noFill/>
                          </a:ln>
                          <a:solidFill>
                            <a:schemeClr val="tx1"/>
                          </a:solidFill>
                          <a:effectLst/>
                          <a:latin typeface="Arial" charset="0"/>
                          <a:cs typeface="Arial" charset="0"/>
                        </a:rPr>
                        <a:t>Toi qui accepte les offrandes, Tu T’es offert Toi-même à la place de pécheurs, accepte notre </a:t>
                      </a:r>
                      <a:r>
                        <a:rPr kumimoji="0" lang="fr-CA" sz="2000" b="0" i="0" u="none" strike="noStrike" cap="none" normalizeH="0" baseline="0" dirty="0" err="1">
                          <a:ln>
                            <a:noFill/>
                          </a:ln>
                          <a:solidFill>
                            <a:schemeClr val="tx1"/>
                          </a:solidFill>
                          <a:effectLst/>
                          <a:latin typeface="Arial" charset="0"/>
                          <a:cs typeface="Arial" charset="0"/>
                        </a:rPr>
                        <a:t>répention</a:t>
                      </a:r>
                      <a:r>
                        <a:rPr kumimoji="0" lang="fr-CA" sz="2000" b="0" i="0" u="none" strike="noStrike" cap="none" normalizeH="0" baseline="0" dirty="0">
                          <a:ln>
                            <a:noFill/>
                          </a:ln>
                          <a:solidFill>
                            <a:schemeClr val="tx1"/>
                          </a:solidFill>
                          <a:effectLst/>
                          <a:latin typeface="Arial" charset="0"/>
                          <a:cs typeface="Arial" charset="0"/>
                        </a:rPr>
                        <a:t> nous les pécheurs. Car sans être digne nous nous sommes présentés en Ta </a:t>
                      </a:r>
                      <a:r>
                        <a:rPr kumimoji="0" lang="fr-CA" sz="2000" b="0" i="0" u="none" strike="noStrike" cap="none" normalizeH="0" baseline="0" dirty="0" err="1">
                          <a:ln>
                            <a:noFill/>
                          </a:ln>
                          <a:solidFill>
                            <a:schemeClr val="tx1"/>
                          </a:solidFill>
                          <a:effectLst/>
                          <a:latin typeface="Arial" charset="0"/>
                          <a:cs typeface="Arial" charset="0"/>
                        </a:rPr>
                        <a:t>presence</a:t>
                      </a:r>
                      <a:r>
                        <a:rPr kumimoji="0" lang="fr-CA" sz="2000" b="0" i="0" u="none" strike="noStrike" cap="none" normalizeH="0" baseline="0" dirty="0">
                          <a:ln>
                            <a:noFill/>
                          </a:ln>
                          <a:solidFill>
                            <a:schemeClr val="tx1"/>
                          </a:solidFill>
                          <a:effectLst/>
                          <a:latin typeface="Arial" charset="0"/>
                          <a:cs typeface="Arial" charset="0"/>
                        </a:rPr>
                        <a:t> frappant à la porte de Ta tendresse.  Donne nous O riche de miséricorde, la guérison par les trésors de Tes remèdes. Guéris, O miséricordieux nos âmes misérables avec les pommades de Tes</a:t>
                      </a:r>
                      <a:r>
                        <a:rPr kumimoji="0" lang="ar-EG" sz="2000" b="0" i="0" u="none" strike="noStrike" cap="none" normalizeH="0" baseline="0" dirty="0">
                          <a:ln>
                            <a:noFill/>
                          </a:ln>
                          <a:solidFill>
                            <a:schemeClr val="tx1"/>
                          </a:solidFill>
                          <a:effectLst/>
                          <a:latin typeface="Arial" charset="0"/>
                          <a:cs typeface="Arial" charset="0"/>
                        </a:rPr>
                        <a:t> </a:t>
                      </a:r>
                      <a:r>
                        <a:rPr kumimoji="0" lang="fr-CA" sz="2000" b="0" i="0" u="none" strike="noStrike" cap="none" normalizeH="0" baseline="0" dirty="0">
                          <a:ln>
                            <a:noFill/>
                          </a:ln>
                          <a:solidFill>
                            <a:schemeClr val="tx1"/>
                          </a:solidFill>
                          <a:effectLst/>
                          <a:latin typeface="Arial" charset="0"/>
                          <a:cs typeface="Arial" charset="0"/>
                        </a:rPr>
                        <a:t>mystères vivifiants.</a:t>
                      </a:r>
                      <a:endParaRPr kumimoji="0" lang="fr-CA" sz="32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8690" name="Group 18"/>
          <p:cNvGraphicFramePr>
            <a:graphicFrameLocks noGrp="1"/>
          </p:cNvGraphicFramePr>
          <p:nvPr/>
        </p:nvGraphicFramePr>
        <p:xfrm>
          <a:off x="91453" y="0"/>
          <a:ext cx="10791482" cy="6220080"/>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طهر أجسادنا</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إغسلنا من آثامنا، إجعلنا أهلاً لحلول روحك الطاهر في نفوسنا</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أنر عقولنا لنعاين سبحك</a:t>
                      </a: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نق أفكارنا وأخلطنا بمجدك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Purify our bodies.  Wash us from our iniquities.  Make us worthy for the dwelling  of Your Holy Spirit in our souls.  Enlighten our minds, so we can see Your praise.  Cleanse our thoughts and mingle us with Your glory.</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Purifie nos corps, lave-nous de nos péchés. Rends-nous dignes de recevoir Ton Esprit pur en nous.  Eclaircis nos mémoires afin que l’on voit Ta louange.  Purifie nos pensées, mélange nous dans Ta gloire.</a:t>
                      </a:r>
                      <a:r>
                        <a:rPr kumimoji="0" lang="en-US" sz="2800" b="0" i="0" u="none" strike="noStrike" cap="none" normalizeH="0" baseline="0">
                          <a:ln>
                            <a:noFill/>
                          </a:ln>
                          <a:solidFill>
                            <a:schemeClr val="tx1"/>
                          </a:solidFill>
                          <a:effectLst/>
                          <a:latin typeface="Arial" charset="0"/>
                          <a:cs typeface="Arial" charset="0"/>
                        </a:rPr>
                        <a:t> </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49718" name="Group 22"/>
          <p:cNvGraphicFramePr>
            <a:graphicFrameLocks noGrp="1"/>
          </p:cNvGraphicFramePr>
          <p:nvPr/>
        </p:nvGraphicFramePr>
        <p:xfrm>
          <a:off x="91453" y="0"/>
          <a:ext cx="10791482" cy="6272784"/>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حبك أنزلك إلى هبوطنا </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نعمتك تصعدنا إلى علوك. تحننك غصبك وتجسمت بلحمنا. أظهرت إستنارك للعيان. أظهر في نفوس عبيدك مجد أسرارك الخفية، وعند إصعاد الذبيحة على مذبحك تضمحل الخطية من أعضائنا بنعمتك.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Your love brought You down to our lowliness, Your grace raises us to Your highness.  Your kindness obliged You, so You incarnated and took a flesh like ours.  You revealed Your concealment to our eyes, reveal in the souls of Your servants the glory of Your hidden mysteries.  At the raising of this sacrifice upon Your altar, sin will vanish from our members by Your grace.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dirty="0">
                          <a:ln>
                            <a:noFill/>
                          </a:ln>
                          <a:solidFill>
                            <a:schemeClr val="tx1"/>
                          </a:solidFill>
                          <a:effectLst/>
                          <a:latin typeface="Arial" charset="0"/>
                          <a:cs typeface="Arial" charset="0"/>
                        </a:rPr>
                        <a:t>Ton amour T’a baissé à notre niveau et Ta grâce nous élève à Ta hauteur.  Ta tendresse T’a obligé, et Tu as pris un corps comme notre chair.  Tu as découvert Ta dissimulation à nos yeux et fait apparaître à Tes serviteurs la gloire de Tes mystères cachés.  Quant on élève le sacrifice à Ton autel, le péché se disperse de nos membres par Ta grâce.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45589" name="Group 21"/>
          <p:cNvGraphicFramePr>
            <a:graphicFrameLocks noGrp="1"/>
          </p:cNvGraphicFramePr>
          <p:nvPr>
            <p:ph idx="1"/>
          </p:nvPr>
        </p:nvGraphicFramePr>
        <p:xfrm>
          <a:off x="91453" y="2209800"/>
          <a:ext cx="10791482" cy="4480560"/>
        </p:xfrm>
        <a:graphic>
          <a:graphicData uri="http://schemas.openxmlformats.org/drawingml/2006/table">
            <a:tbl>
              <a:tblPr/>
              <a:tblGrid>
                <a:gridCol w="5212834">
                  <a:extLst>
                    <a:ext uri="{9D8B030D-6E8A-4147-A177-3AD203B41FA5}">
                      <a16:colId xmlns:a16="http://schemas.microsoft.com/office/drawing/2014/main" val="20000"/>
                    </a:ext>
                  </a:extLst>
                </a:gridCol>
                <a:gridCol w="5578647">
                  <a:extLst>
                    <a:ext uri="{9D8B030D-6E8A-4147-A177-3AD203B41FA5}">
                      <a16:colId xmlns:a16="http://schemas.microsoft.com/office/drawing/2014/main" val="20001"/>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The enemies of Your holy church, O Lord, as forever, now also humiliate.  Strip their vanity, and show them their weakness speedily..</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noProof="0" dirty="0">
                          <a:ln>
                            <a:noFill/>
                          </a:ln>
                          <a:solidFill>
                            <a:schemeClr val="tx1"/>
                          </a:solidFill>
                          <a:effectLst/>
                          <a:latin typeface="Arial" charset="0"/>
                          <a:cs typeface="Arial" charset="0"/>
                        </a:rPr>
                        <a:t>Les ennemis de Ton église sainte, Humilie-les maintenant comme en tout temps.  Démonte leur arrogance, et fait leurs connaître leurs faiblesse </a:t>
                      </a:r>
                      <a:r>
                        <a:rPr kumimoji="0" lang="fr-CA" sz="3200" b="0" i="0" u="none" strike="noStrike" cap="none" normalizeH="0" baseline="0" noProof="0" dirty="0">
                          <a:ln>
                            <a:noFill/>
                          </a:ln>
                          <a:solidFill>
                            <a:schemeClr val="tx1"/>
                          </a:solidFill>
                          <a:effectLst/>
                          <a:latin typeface="Arial" charset="0"/>
                          <a:cs typeface="Arial" charset="0"/>
                        </a:rPr>
                        <a:t>rapidement.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245590" name="Group 22"/>
          <p:cNvGraphicFramePr>
            <a:graphicFrameLocks noGrp="1"/>
          </p:cNvGraphicFramePr>
          <p:nvPr/>
        </p:nvGraphicFramePr>
        <p:xfrm>
          <a:off x="274360" y="152400"/>
          <a:ext cx="10334215" cy="1847088"/>
        </p:xfrm>
        <a:graphic>
          <a:graphicData uri="http://schemas.openxmlformats.org/drawingml/2006/table">
            <a:tbl>
              <a:tblPr/>
              <a:tblGrid>
                <a:gridCol w="10334215">
                  <a:extLst>
                    <a:ext uri="{9D8B030D-6E8A-4147-A177-3AD203B41FA5}">
                      <a16:colId xmlns:a16="http://schemas.microsoft.com/office/drawing/2014/main" val="20000"/>
                    </a:ext>
                  </a:extLst>
                </a:gridCol>
              </a:tblGrid>
              <a:tr h="17526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EG"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أعداء كنيستك المقدسة يا رب مثل كل زمان والآن أذلهم.  حل تعاظمهم.  عرّفهم ضعفهم سريعاً</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53808" name="Group 16"/>
          <p:cNvGraphicFramePr>
            <a:graphicFrameLocks noGrp="1"/>
          </p:cNvGraphicFramePr>
          <p:nvPr/>
        </p:nvGraphicFramePr>
        <p:xfrm>
          <a:off x="91453" y="0"/>
          <a:ext cx="10791482" cy="6504432"/>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عند نزول مجدك على أسرارك ترفع عقولنا لمشاهدة جلالك</a:t>
                      </a:r>
                      <a:r>
                        <a:rPr kumimoji="0" lang="ar-EG"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عند إستحالة الخبز والخمر إلى جسدك ودمك تتحول نفوسنا إلى مشاركة مجدك وتتحد نفوسنا بألوهيتك</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At the descent of Your glory upon Your sacraments, our minds will be lifted up to see Your majesty.  At the changing of the bread and wine into Your body and blood, our souls will be changed to share Your glory, and our souls will be united  with Your divinity.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A la descente de Ta gloire sur Tes sacrements nous élevons nos cœurs pour voir Ta majesté. la transformation du pain et du vin en Ton corps et en Ton sang, nos âmes se transforment pour participer à Ta gloire et nos âmes s’unissent à Ta divinité.</a:t>
                      </a:r>
                      <a:r>
                        <a:rPr kumimoji="0" lang="en-US" sz="2600" b="0" i="0" u="none" strike="noStrike" cap="none" normalizeH="0" baseline="0" dirty="0">
                          <a:ln>
                            <a:noFill/>
                          </a:ln>
                          <a:solidFill>
                            <a:schemeClr val="tx1"/>
                          </a:solidFill>
                          <a:effectLst/>
                          <a:latin typeface="Arial" charset="0"/>
                          <a:cs typeface="Arial" charset="0"/>
                        </a:rPr>
                        <a:t> </a:t>
                      </a:r>
                      <a:endParaRPr kumimoji="0" lang="fr-CA" sz="2600" b="0" i="0" u="none" strike="noStrike" cap="none" normalizeH="0" baseline="0" dirty="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50740" name="Group 20"/>
          <p:cNvGraphicFramePr>
            <a:graphicFrameLocks noGrp="1"/>
          </p:cNvGraphicFramePr>
          <p:nvPr/>
        </p:nvGraphicFramePr>
        <p:xfrm>
          <a:off x="91453" y="0"/>
          <a:ext cx="10791482" cy="6293232"/>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676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أخلق فينا يا ربنا وإلهنا قلباً طاهراً وأسكن روحك في باطننا </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جدد حواسنا بقوتك وصيرنا أهلاً لموهبتك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Create in us, O our Lord and God, a pure heart, and let Your Spirit dwell in our inward parts.  Renew our senses by Your power, and make us worthy of Your gift.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Crée en nous O Dieu et Seigneur un cœur net et fais que Ton Esprit réside en nous.  Renouvelle nos sens par Ta force et rends nous dignes de Ton don.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51775" name="Group 31"/>
          <p:cNvGraphicFramePr>
            <a:graphicFrameLocks noGrp="1"/>
          </p:cNvGraphicFramePr>
          <p:nvPr/>
        </p:nvGraphicFramePr>
        <p:xfrm>
          <a:off x="91453" y="-76200"/>
          <a:ext cx="10791482" cy="690067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sng" strike="noStrike" cap="none" normalizeH="0" baseline="0" dirty="0">
                          <a:ln>
                            <a:noFill/>
                          </a:ln>
                          <a:solidFill>
                            <a:srgbClr val="FF9933"/>
                          </a:solidFill>
                          <a:effectLst/>
                          <a:latin typeface="Arial" charset="0"/>
                          <a:cs typeface="Arial" pitchFamily="34" charset="0"/>
                        </a:rPr>
                        <a:t>الكاهن:</a:t>
                      </a:r>
                      <a:endParaRPr kumimoji="0" lang="ar-EG"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من كأس دمك نشرب</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أعطنا مذاقه روحية لنستطعم مذاقة أسرارك المحيية. نتقدم إلى حضرتك واثقين برحمتك وأنت تحل داخلنا بالمحبة </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إملأنا من خوفك وألهب قلوبنا بشوقك </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ألق فينا نعمتك</a:t>
                      </a:r>
                      <a:r>
                        <a:rPr kumimoji="0" lang="ar-EG" sz="2400" b="0" i="0" u="none" strike="noStrike" cap="none" normalizeH="0" baseline="0" dirty="0">
                          <a:ln>
                            <a:noFill/>
                          </a:ln>
                          <a:solidFill>
                            <a:schemeClr val="tx1"/>
                          </a:solidFill>
                          <a:effectLst/>
                          <a:latin typeface="Arial" charset="0"/>
                          <a:cs typeface="Arial" charset="0"/>
                        </a:rPr>
                        <a:t>،</a:t>
                      </a:r>
                      <a:r>
                        <a:rPr kumimoji="0" lang="ar-SA" sz="2400" b="0" i="0" u="none" strike="noStrike" cap="none" normalizeH="0" baseline="0" dirty="0">
                          <a:ln>
                            <a:noFill/>
                          </a:ln>
                          <a:solidFill>
                            <a:schemeClr val="tx1"/>
                          </a:solidFill>
                          <a:effectLst/>
                          <a:latin typeface="Arial" charset="0"/>
                          <a:cs typeface="Arial" charset="0"/>
                        </a:rPr>
                        <a:t> طهر حواسنا برحمتك </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هب لنا دموعاً نقية وإغسلنا من أدناس الخطية </a:t>
                      </a:r>
                      <a:r>
                        <a:rPr kumimoji="0" lang="ar-EG" sz="24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صيرنا هياكل مقدسة لحلولك وأواني مطهرة لقبولك</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From the cup of Your blood we drink; give us a spiritual taste, so that we may enjoy the taste of Your life-giving sacraments.  We proceed into Your presence, trusting in Your mercy; and You dwell inside us with love.  Fill us with Your fear, and inflame our hearts with desire for You. Grant us Your grace.  Purify our senses with Your mercy.  Grant us pure tears, and wash us from the defilements of sin.  Transform us into holy  temples for Your presence, and purified vessels for receiving You.</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a:ln>
                            <a:noFill/>
                          </a:ln>
                          <a:solidFill>
                            <a:schemeClr val="tx1"/>
                          </a:solidFill>
                          <a:effectLst/>
                          <a:latin typeface="Arial" charset="0"/>
                          <a:cs typeface="Arial" charset="0"/>
                        </a:rPr>
                        <a:t>De la coupe de Ton sang nous buvons.  Donne nous un goût spirituel pour goûter à Tes sacraments vivifiants.  Nous nous avançons vers Ta présence sûr de Ta miséricorde et Tu habites en nous par amour.  Remplis nous de Ta crainte et enflamme nos coeurs par Ton désir.  Laisse en nous Ta grâce.  Purifie nos sens par Ta miséricorde, donne nous des larmes pures.  Lave nous de la souillure du péché.  Rends nous temples saints pour Ton arrivée et des récipients purs pour Te recevoir.</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28633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52793" name="Group 25"/>
          <p:cNvGraphicFramePr>
            <a:graphicFrameLocks noGrp="1"/>
          </p:cNvGraphicFramePr>
          <p:nvPr/>
        </p:nvGraphicFramePr>
        <p:xfrm>
          <a:off x="91453" y="-152400"/>
          <a:ext cx="10791482" cy="68580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524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لكي بذوق لحمك نؤهل لذوق نعمتك وبشرب دمك نؤهل لحلاوة محبتك</a:t>
                      </a:r>
                      <a:r>
                        <a:rPr kumimoji="0" lang="ar-EG"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 وهبت لنا أن نأكل لحمك علانية أهلنا للإتحاد بك خفية </a:t>
                      </a:r>
                      <a:r>
                        <a:rPr kumimoji="0" lang="ar-EG"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وهبت لنا أن نشرب كأس دمك </a:t>
                      </a:r>
                      <a:r>
                        <a:rPr kumimoji="0" lang="ar-EG" sz="2200" b="0" i="0" u="none" strike="noStrike" cap="none" normalizeH="0" baseline="0" dirty="0">
                          <a:ln>
                            <a:noFill/>
                          </a:ln>
                          <a:solidFill>
                            <a:schemeClr val="tx1"/>
                          </a:solidFill>
                          <a:effectLst/>
                          <a:latin typeface="Arial" charset="0"/>
                          <a:cs typeface="Arial" charset="0"/>
                        </a:rPr>
                        <a:t>ظ</a:t>
                      </a:r>
                      <a:r>
                        <a:rPr kumimoji="0" lang="ar-SA" sz="2200" b="0" i="0" u="none" strike="noStrike" cap="none" normalizeH="0" baseline="0" dirty="0">
                          <a:ln>
                            <a:noFill/>
                          </a:ln>
                          <a:solidFill>
                            <a:schemeClr val="tx1"/>
                          </a:solidFill>
                          <a:effectLst/>
                          <a:latin typeface="Arial" charset="0"/>
                          <a:cs typeface="Arial" charset="0"/>
                        </a:rPr>
                        <a:t>اهراً أهلنا أن نمتزج بطهارتك سراً</a:t>
                      </a:r>
                      <a:r>
                        <a:rPr kumimoji="0" lang="ar-EG" sz="2200" b="0" i="0" u="none" strike="noStrike" cap="none" normalizeH="0" baseline="0" dirty="0">
                          <a:ln>
                            <a:noFill/>
                          </a:ln>
                          <a:solidFill>
                            <a:schemeClr val="tx1"/>
                          </a:solidFill>
                          <a:effectLst/>
                          <a:latin typeface="Arial" charset="0"/>
                          <a:cs typeface="Arial" charset="0"/>
                        </a:rPr>
                        <a:t>.</a:t>
                      </a:r>
                      <a:r>
                        <a:rPr kumimoji="0" lang="ar-SA" sz="2200" b="0" i="0" u="none" strike="noStrike" cap="none" normalizeH="0" baseline="0" dirty="0">
                          <a:ln>
                            <a:noFill/>
                          </a:ln>
                          <a:solidFill>
                            <a:schemeClr val="tx1"/>
                          </a:solidFill>
                          <a:effectLst/>
                          <a:latin typeface="Arial" charset="0"/>
                          <a:cs typeface="Arial" charset="0"/>
                        </a:rPr>
                        <a:t> وكما أنك واحد في أبيك وروحك القدوس نتحد نحن بك وأنت فينا ويكمل قولك </a:t>
                      </a:r>
                      <a:r>
                        <a:rPr kumimoji="0" lang="ar-EG" sz="2200" b="0" i="0" u="none" strike="noStrike" cap="none" normalizeH="0" baseline="0" dirty="0">
                          <a:ln>
                            <a:noFill/>
                          </a:ln>
                          <a:solidFill>
                            <a:schemeClr val="tx1"/>
                          </a:solidFill>
                          <a:effectLst/>
                          <a:latin typeface="Arial" charset="0"/>
                          <a:cs typeface="Arial" charset="0"/>
                        </a:rPr>
                        <a:t>”</a:t>
                      </a:r>
                      <a:r>
                        <a:rPr kumimoji="0" lang="ar-SA" sz="2200" b="0" i="0" u="none" strike="noStrike" cap="none" normalizeH="0" baseline="0" dirty="0">
                          <a:ln>
                            <a:noFill/>
                          </a:ln>
                          <a:solidFill>
                            <a:schemeClr val="tx1"/>
                          </a:solidFill>
                          <a:effectLst/>
                          <a:latin typeface="Arial" charset="0"/>
                          <a:cs typeface="Arial" charset="0"/>
                        </a:rPr>
                        <a:t>ويكون الجميع واحداً فينا</a:t>
                      </a:r>
                      <a:r>
                        <a:rPr kumimoji="0" lang="ar-EG" sz="2200" b="0" i="0" u="none" strike="noStrike" cap="none" normalizeH="0" baseline="0" dirty="0">
                          <a:ln>
                            <a:noFill/>
                          </a:ln>
                          <a:solidFill>
                            <a:schemeClr val="tx1"/>
                          </a:solidFill>
                          <a:effectLst/>
                          <a:latin typeface="Arial" charset="0"/>
                          <a:cs typeface="Arial" charset="0"/>
                        </a:rPr>
                        <a:t>“ </a:t>
                      </a:r>
                      <a:r>
                        <a:rPr kumimoji="0" lang="ar-SA" sz="2200" b="0" i="0" u="none" strike="noStrike" cap="none" normalizeH="0" baseline="0" dirty="0">
                          <a:ln>
                            <a:noFill/>
                          </a:ln>
                          <a:solidFill>
                            <a:schemeClr val="tx1"/>
                          </a:solidFill>
                          <a:effectLst/>
                          <a:latin typeface="Arial" charset="0"/>
                          <a:cs typeface="Arial" charset="0"/>
                        </a:rPr>
                        <a:t> لكي بدالة ندعو الله أباك</a:t>
                      </a:r>
                      <a:r>
                        <a:rPr kumimoji="0" lang="ar-EG" sz="2200" b="0" i="0" u="none" strike="noStrike" cap="none" normalizeH="0" baseline="0" dirty="0">
                          <a:ln>
                            <a:noFill/>
                          </a:ln>
                          <a:solidFill>
                            <a:schemeClr val="tx1"/>
                          </a:solidFill>
                          <a:effectLst/>
                          <a:latin typeface="Arial" charset="0"/>
                          <a:cs typeface="Arial" charset="0"/>
                        </a:rPr>
                        <a:t> - </a:t>
                      </a:r>
                      <a:r>
                        <a:rPr kumimoji="0" lang="ar-SA" sz="2200" b="0" i="0" u="none" strike="noStrike" cap="none" normalizeH="0" baseline="0" dirty="0">
                          <a:ln>
                            <a:noFill/>
                          </a:ln>
                          <a:solidFill>
                            <a:schemeClr val="tx1"/>
                          </a:solidFill>
                          <a:effectLst/>
                          <a:latin typeface="Arial" charset="0"/>
                          <a:cs typeface="Arial" charset="0"/>
                        </a:rPr>
                        <a:t>أباً لنا ونقول بصوت جهوري: أبانا الذي في السموات … الخ.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So that by tasting Your body, we may become worthy of tasting Your grace; and by drinking Your blood, we may become worthy of the sweetness of Your love.  You granted us to eat Your body openly; make us worthy to be united with You secretly.  You granted us to drink the cup of Your blood openly; make us worthy to be mixed with Your purity secretly.  And as You are One with Your Father and Your Holy Spirit, may we become united in You and You in us.  Thus Your saying will be fulfilled “That they all may be one in Us”.   So that with </a:t>
                      </a:r>
                      <a:r>
                        <a:rPr kumimoji="0" lang="en-US" sz="2000" b="0" i="0" u="none" strike="noStrike" cap="none" normalizeH="0" baseline="0" dirty="0" err="1">
                          <a:ln>
                            <a:noFill/>
                          </a:ln>
                          <a:solidFill>
                            <a:schemeClr val="tx1"/>
                          </a:solidFill>
                          <a:effectLst/>
                          <a:latin typeface="Arial" charset="0"/>
                          <a:cs typeface="Arial" charset="0"/>
                        </a:rPr>
                        <a:t>favour</a:t>
                      </a:r>
                      <a:r>
                        <a:rPr kumimoji="0" lang="en-US" sz="2000" b="0" i="0" u="none" strike="noStrike" cap="none" normalizeH="0" baseline="0" dirty="0">
                          <a:ln>
                            <a:noFill/>
                          </a:ln>
                          <a:solidFill>
                            <a:schemeClr val="tx1"/>
                          </a:solidFill>
                          <a:effectLst/>
                          <a:latin typeface="Arial" charset="0"/>
                          <a:cs typeface="Arial" charset="0"/>
                        </a:rPr>
                        <a:t> we may call God Your Father, our Father; and in a loud voice we say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000" b="0" i="0" u="none" strike="noStrike" cap="none" normalizeH="0" baseline="0" dirty="0">
                          <a:ln>
                            <a:noFill/>
                          </a:ln>
                          <a:solidFill>
                            <a:schemeClr val="tx1"/>
                          </a:solidFill>
                          <a:effectLst/>
                          <a:latin typeface="Arial" charset="0"/>
                          <a:cs typeface="Arial" charset="0"/>
                        </a:rPr>
                        <a:t>Car en goûtant Ton corps nous méritons goûter Ta grâce, en buvant Ton sang nous nous qualifions à la douceur de Ton amour.  Tu nous as offert de manger Ton corps publiquement, rends-nous digne de nous unir à Toi secrètement.  Tu nous as offert de boire la coupe de Ton sang solennellement, rends-nous dignes de nous mélanger à Ta pureté en secret.  Et comme Tu es un en Ton Père, et l’Esprit Saint, nous on s’unit à Toi et Toi en nous.  Que Ta parole s’accomplisse « que tous soient un en nous ».  Afin qu’avec faveur on appelle Dieu Ton Père, notre Père en disant à haute voix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52779" name="AutoShape 11">
            <a:hlinkClick r:id="rId2" action="ppaction://hlinksldjump" highlightClick="1"/>
          </p:cNvPr>
          <p:cNvSpPr>
            <a:spLocks noChangeArrowheads="1"/>
          </p:cNvSpPr>
          <p:nvPr/>
        </p:nvSpPr>
        <p:spPr bwMode="auto">
          <a:xfrm>
            <a:off x="7525833" y="6399218"/>
            <a:ext cx="3448555" cy="458782"/>
          </a:xfrm>
          <a:prstGeom prst="actionButtonBlank">
            <a:avLst/>
          </a:prstGeom>
          <a:solidFill>
            <a:schemeClr val="accent1"/>
          </a:solidFill>
          <a:ln w="9525">
            <a:solidFill>
              <a:schemeClr val="tx1"/>
            </a:solidFill>
            <a:miter lim="800000"/>
            <a:headEnd/>
            <a:tailEnd/>
          </a:ln>
          <a:effectLst/>
        </p:spPr>
        <p:txBody>
          <a:bodyPr wrap="none" anchor="ctr"/>
          <a:lstStyle/>
          <a:p>
            <a:r>
              <a:rPr lang="en-US" sz="2000" dirty="0">
                <a:latin typeface="Arial" charset="0"/>
              </a:rPr>
              <a:t> </a:t>
            </a:r>
            <a:r>
              <a:rPr lang="en-US" sz="1400" b="1" dirty="0">
                <a:latin typeface="Arial" charset="0"/>
              </a:rPr>
              <a:t>Our Father</a:t>
            </a:r>
            <a:r>
              <a:rPr lang="ar-EG" sz="1400" b="1" dirty="0">
                <a:latin typeface="Arial" charset="0"/>
              </a:rPr>
              <a:t>ابانا الذى ...</a:t>
            </a:r>
            <a:r>
              <a:rPr lang="fr-CA" sz="1400" b="1" dirty="0">
                <a:latin typeface="Arial" charset="0"/>
              </a:rPr>
              <a:t> Notre Père</a:t>
            </a:r>
            <a:endParaRPr lang="fr-CA" sz="18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67106"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67115"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ar-EG" sz="4000">
                <a:solidFill>
                  <a:schemeClr val="tx2"/>
                </a:solidFill>
                <a:latin typeface="Times New Roman" pitchFamily="18" charset="0"/>
              </a:rPr>
              <a:t>قسم</a:t>
            </a:r>
            <a:r>
              <a:rPr lang="ar-EG" sz="4000">
                <a:solidFill>
                  <a:schemeClr val="tx2"/>
                </a:solidFill>
                <a:latin typeface="Times New Roman" pitchFamily="18" charset="0"/>
                <a:cs typeface="Times New Roman" pitchFamily="18" charset="0"/>
              </a:rPr>
              <a:t> لميلاد الابن سنوى </a:t>
            </a:r>
            <a:br>
              <a:rPr lang="ar-EG" sz="4000" b="1">
                <a:latin typeface="Arial" charset="0"/>
              </a:rPr>
            </a:br>
            <a:br>
              <a:rPr lang="ar-EG" sz="4000" b="1">
                <a:latin typeface="Arial" charset="0"/>
              </a:rPr>
            </a:br>
            <a:r>
              <a:rPr lang="fr-CA" sz="3200" b="1">
                <a:latin typeface="Arial" charset="0"/>
              </a:rPr>
              <a:t>PRIÈRE</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68142" name="Group 14"/>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اللهم المعتني بكل أحد الذي أخرج الروح من لا شيء وحمله في الجسد إلى الزمان الذي إختار أن ينقله إلى مظاله الأبدية هذا الذي إشعياء العظيم الصوت في الأنبياء تنبأ من أجله قائلاً هوذا العذراء تحبل وتلد إبناً ويدعي إسمه عمانوئيل الذي تفسيره الله معنا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69165"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وأيضاً أضاف إشعياء النبي قائلاً أن ولداً يولد لنا ونعطي إبناً الذي الرئاسة تكون على منكبيه (إش 9: 6) الله القوي المتسلط وملاك المشورة العظمي الصديق والمشير غير المبتدئ الكائن مع الله الآب قبل كل شيء</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0189" name="Group 13"/>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إرمياء النبي العظيم تنبأ قائلاً: من أجل صهيون لا أسكت ومن أجل أورشليم لا أمل وعاد هذا النبي العفيف قائلاً: أن ترياقاً في جعلاد يداوي إبنة شعبي، فلنمض إلى جلعاد لننال الدواء من ذلك الموضع (إر 8: 21) جلعاد هي الجامعة الرسولية البيعة الترياق الذي فيها هو جسد ودم عمانوئيل،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1213"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وإبنة شعبي هي العروس الحقانية التي نالت الطهر من إبنها الحبيب يسوع المسيح، حزقيال أيضاً العظيم في الأنبياء تنبأ قائلاً: رأيت باباً في المشارق ومختوماً بخاتم عجيب ولم يدخله إلا رب القوات دخل وخرج وهو مغلق كما كان بحاله (حز 44:2)</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88985" name="Group 57"/>
          <p:cNvGraphicFramePr>
            <a:graphicFrameLocks noGrp="1"/>
          </p:cNvGraphicFramePr>
          <p:nvPr>
            <p:ph idx="1"/>
          </p:nvPr>
        </p:nvGraphicFramePr>
        <p:xfrm>
          <a:off x="301778" y="836667"/>
          <a:ext cx="10489704" cy="5199888"/>
        </p:xfrm>
        <a:graphic>
          <a:graphicData uri="http://schemas.openxmlformats.org/drawingml/2006/table">
            <a:tbl>
              <a:tblPr/>
              <a:tblGrid>
                <a:gridCol w="6006924">
                  <a:extLst>
                    <a:ext uri="{9D8B030D-6E8A-4147-A177-3AD203B41FA5}">
                      <a16:colId xmlns:a16="http://schemas.microsoft.com/office/drawing/2014/main" val="20000"/>
                    </a:ext>
                  </a:extLst>
                </a:gridCol>
                <a:gridCol w="4482779">
                  <a:extLst>
                    <a:ext uri="{9D8B030D-6E8A-4147-A177-3AD203B41FA5}">
                      <a16:colId xmlns:a16="http://schemas.microsoft.com/office/drawing/2014/main" val="20001"/>
                    </a:ext>
                  </a:extLst>
                </a:gridCol>
              </a:tblGrid>
              <a:tr h="4572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noProof="0" dirty="0">
                          <a:ln>
                            <a:noFill/>
                          </a:ln>
                          <a:solidFill>
                            <a:schemeClr val="tx1"/>
                          </a:solidFill>
                          <a:effectLst/>
                          <a:latin typeface="Arial" charset="0"/>
                          <a:cs typeface="Arial" charset="0"/>
                        </a:rPr>
                        <a:t>Fait échouer leurs envies, leurs intrigues, leurs folies, leurs méchancetés et  </a:t>
                      </a:r>
                      <a:br>
                        <a:rPr kumimoji="0" lang="fr-CA" sz="3600" b="0" i="0" u="none" strike="noStrike" cap="none" normalizeH="0" baseline="0" noProof="0" dirty="0">
                          <a:ln>
                            <a:noFill/>
                          </a:ln>
                          <a:solidFill>
                            <a:schemeClr val="tx1"/>
                          </a:solidFill>
                          <a:effectLst/>
                          <a:latin typeface="Arial" charset="0"/>
                          <a:cs typeface="Arial" charset="0"/>
                        </a:rPr>
                      </a:br>
                      <a:r>
                        <a:rPr kumimoji="0" lang="fr-CA" sz="3600" b="0" i="0" u="none" strike="noStrike" cap="none" normalizeH="0" baseline="0" noProof="0" dirty="0">
                          <a:ln>
                            <a:noFill/>
                          </a:ln>
                          <a:solidFill>
                            <a:schemeClr val="tx1"/>
                          </a:solidFill>
                          <a:effectLst/>
                          <a:latin typeface="Arial" charset="0"/>
                          <a:cs typeface="Arial" charset="0"/>
                        </a:rPr>
                        <a:t>leurs calomnies qu’ils commettent envers nous.  O seigneur </a:t>
                      </a:r>
                      <a:r>
                        <a:rPr kumimoji="0" lang="fr-CA" sz="3600" b="0" i="0" u="none" strike="noStrike" cap="none" normalizeH="0" baseline="0" dirty="0">
                          <a:ln>
                            <a:noFill/>
                          </a:ln>
                          <a:solidFill>
                            <a:schemeClr val="tx1"/>
                          </a:solidFill>
                          <a:effectLst/>
                          <a:latin typeface="Arial" charset="0"/>
                          <a:cs typeface="Arial" charset="0"/>
                        </a:rPr>
                        <a:t>anéantis-les.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br>
                        <a:rPr kumimoji="0" lang="fr-CA" sz="3000" b="0" i="0" u="none" strike="noStrike" cap="none" normalizeH="0" baseline="0" noProof="0" dirty="0">
                          <a:ln>
                            <a:noFill/>
                          </a:ln>
                          <a:solidFill>
                            <a:schemeClr val="tx1"/>
                          </a:solidFill>
                          <a:effectLst/>
                          <a:latin typeface="Arial" charset="0"/>
                          <a:cs typeface="Arial" charset="0"/>
                        </a:rPr>
                      </a:br>
                      <a:r>
                        <a:rPr kumimoji="0" lang="ar-SA" sz="3200" b="0" i="0" u="sng" strike="noStrike" cap="none" normalizeH="0" baseline="0" dirty="0">
                          <a:ln>
                            <a:noFill/>
                          </a:ln>
                          <a:solidFill>
                            <a:srgbClr val="FF9900"/>
                          </a:solidFill>
                          <a:effectLst/>
                          <a:latin typeface="Arial" charset="0"/>
                          <a:cs typeface="Arial" charset="0"/>
                        </a:rPr>
                        <a:t>الكاهن</a:t>
                      </a:r>
                      <a:r>
                        <a:rPr kumimoji="0" lang="ar-EG" sz="3200" b="0" i="0" u="sng" strike="noStrike" cap="none" normalizeH="0" baseline="0" dirty="0">
                          <a:ln>
                            <a:noFill/>
                          </a:ln>
                          <a:solidFill>
                            <a:srgbClr val="FF9900"/>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pitchFamily="34" charset="0"/>
                        </a:rPr>
                        <a:t>ابطل</a:t>
                      </a:r>
                      <a:r>
                        <a:rPr kumimoji="0" lang="ar-SA" sz="3200" b="0" i="0" u="none" strike="noStrike" cap="none" normalizeH="0" baseline="0" dirty="0">
                          <a:ln>
                            <a:noFill/>
                          </a:ln>
                          <a:solidFill>
                            <a:schemeClr val="tx1"/>
                          </a:solidFill>
                          <a:effectLst/>
                          <a:latin typeface="Arial" charset="0"/>
                          <a:cs typeface="Arial" pitchFamily="34" charset="0"/>
                        </a:rPr>
                        <a:t> حسدهم وسعايتهم وجنونهم وشرهم ونميمتهم </a:t>
                      </a:r>
                      <a:r>
                        <a:rPr kumimoji="0" lang="ar-SA" sz="3200" b="0" i="0" u="none" strike="noStrike" cap="none" normalizeH="0" baseline="0" dirty="0" err="1">
                          <a:ln>
                            <a:noFill/>
                          </a:ln>
                          <a:solidFill>
                            <a:schemeClr val="tx1"/>
                          </a:solidFill>
                          <a:effectLst/>
                          <a:latin typeface="Arial" charset="0"/>
                          <a:cs typeface="Arial" pitchFamily="34" charset="0"/>
                        </a:rPr>
                        <a:t>التى</a:t>
                      </a:r>
                      <a:r>
                        <a:rPr kumimoji="0" lang="ar-SA" sz="3200" b="0" i="0" u="none" strike="noStrike" cap="none" normalizeH="0" baseline="0" dirty="0">
                          <a:ln>
                            <a:noFill/>
                          </a:ln>
                          <a:solidFill>
                            <a:schemeClr val="tx1"/>
                          </a:solidFill>
                          <a:effectLst/>
                          <a:latin typeface="Arial" charset="0"/>
                          <a:cs typeface="Arial" pitchFamily="34" charset="0"/>
                        </a:rPr>
                        <a:t> يصنعونها فينا.  يا رب اجعلهم كلهم كلا </a:t>
                      </a:r>
                      <a:r>
                        <a:rPr kumimoji="0" lang="ar-SA" sz="3200" b="0" i="0" u="none" strike="noStrike" cap="none" normalizeH="0" baseline="0" dirty="0" err="1">
                          <a:ln>
                            <a:noFill/>
                          </a:ln>
                          <a:solidFill>
                            <a:schemeClr val="tx1"/>
                          </a:solidFill>
                          <a:effectLst/>
                          <a:latin typeface="Arial" charset="0"/>
                          <a:cs typeface="Arial" pitchFamily="34" charset="0"/>
                        </a:rPr>
                        <a:t>شىء</a:t>
                      </a:r>
                      <a:r>
                        <a:rPr kumimoji="0" lang="ar-SA" sz="3200" b="0" i="0" u="none" strike="noStrike" cap="none" normalizeH="0" baseline="0" dirty="0">
                          <a:ln>
                            <a:noFill/>
                          </a:ln>
                          <a:solidFill>
                            <a:schemeClr val="tx1"/>
                          </a:solidFill>
                          <a:effectLst/>
                          <a:latin typeface="Arial" charset="0"/>
                          <a:cs typeface="Arial" pitchFamily="34" charset="0"/>
                        </a:rPr>
                        <a:t>.</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noProof="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2237"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وعاد هذا النبي الحكيم حزقيال قائلاً: هوذا إنني أبصرت مركبة مرفوعة في السماء وأربعة اوجه حول المركبة. وجه أسد ووجه ثور ووجه إنسان ووجه نسر بالموضع الذي تتوجه إليه المركبة والبكرات تسير في اتجاه المركبة.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3261" name="Group 13"/>
          <p:cNvGraphicFramePr>
            <a:graphicFrameLocks noGrp="1"/>
          </p:cNvGraphicFramePr>
          <p:nvPr/>
        </p:nvGraphicFramePr>
        <p:xfrm>
          <a:off x="91453" y="-76200"/>
          <a:ext cx="10791482" cy="793089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ويد إنسان من تحت المركبة (حز 1، 2) سمعت صوتهم فوق الشاروبيم صرخ قائلاً: تعال تعال يا رجل الله تنبأ (حز: 10) وأن ذلك الصوت يشبه صوت رب الصاباؤوت الذي سمعته لأول مرة على نهر خوبار قائلاً لي: يا رجل الله، أيضاً دانيال عظيم الأنبياء تنبأ قائلاً: إنني أبصرت جبلاً مرتفعاً وقد قطع منه إذ لم تلمسه يد إنسان البتة (دا 2: 34)</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4285"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وعاد هنا النبي الحكيم قائلاً: أنني أبصرت بعيني رب الصاباؤوت على سحاب السماء يشبه ابن الإنسان وثيابه حمر من بوصار. هذا الذي أعطي الرئاسة والسلطان والقوة والغلبة من بعد ما تأنس وسلطانه سلطان الأبد.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5309" name="Group 13"/>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وسنوه لا تفني وابتع القول محب الحكمة النبي إشعياء قائلاً: ليس هو ملاكاً ولا رئيس ملائكة بل هو واحد مع الله الآب الذي قبل الدهور</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6333" name="Group 13"/>
          <p:cNvGraphicFramePr>
            <a:graphicFrameLocks noGrp="1"/>
          </p:cNvGraphicFramePr>
          <p:nvPr/>
        </p:nvGraphicFramePr>
        <p:xfrm>
          <a:off x="91453" y="-76200"/>
          <a:ext cx="10791482" cy="75407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هذا هو يسوع المسيح الصديق والمشير الأزلي مع الله الآب بالحقيقة هذا هو يسوع المسيح ورئيس كهنة كطقس ملكي صادق الذي تسجد وصار إنساناً من أجل خلاص جنس البشر هذا بإراداته وحده ومسرة أبيه</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7357"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والروح القدس طأطأ سماء السموات وتجسد من العذراء وتعمد من يوحنا وصعد على خشبة الصليب ونزل إلى الجحيم وسبي سبياً وقام من بين الأموات وصعد إلى السموات وخرج لاستقباله ملائكته يرتلون له</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8370" name="Group 2"/>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 صار ملكاً علينا من أجل هذا نسأل ونتضرع إليك يا محب البشر باركنا أظهر لنا قدس هذه القرابين الموضوعة بحول روح قدسك عليها لكي بقلب طاهر نجسر أن نصرخ إلى الله القدوس الذي في السموات ونقول: يا أبانا الذي في السموات …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78379" name="AutoShape 11">
            <a:hlinkClick r:id="rId2" action="ppaction://hlinksldjump" highlightClick="1"/>
          </p:cNvPr>
          <p:cNvSpPr>
            <a:spLocks noChangeArrowheads="1"/>
          </p:cNvSpPr>
          <p:nvPr/>
        </p:nvSpPr>
        <p:spPr bwMode="auto">
          <a:xfrm>
            <a:off x="1554705"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7939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7940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ar-EG" sz="4000">
                <a:solidFill>
                  <a:schemeClr val="tx2"/>
                </a:solidFill>
                <a:latin typeface="Times New Roman" pitchFamily="18" charset="0"/>
              </a:rPr>
              <a:t>قسم</a:t>
            </a:r>
            <a:r>
              <a:rPr lang="ar-EG" sz="4000">
                <a:solidFill>
                  <a:schemeClr val="tx2"/>
                </a:solidFill>
                <a:latin typeface="Times New Roman" pitchFamily="18" charset="0"/>
                <a:cs typeface="Times New Roman" pitchFamily="18" charset="0"/>
              </a:rPr>
              <a:t>ة تقال فى صوم الرسل وسنوى </a:t>
            </a:r>
            <a:br>
              <a:rPr lang="ar-EG" sz="4000">
                <a:solidFill>
                  <a:schemeClr val="tx2"/>
                </a:solidFill>
                <a:latin typeface="Times New Roman" pitchFamily="18" charset="0"/>
                <a:cs typeface="Times New Roman" pitchFamily="18" charset="0"/>
              </a:rPr>
            </a:br>
            <a:br>
              <a:rPr lang="ar-EG" sz="4000" b="1">
                <a:latin typeface="Arial" charset="0"/>
              </a:rPr>
            </a:br>
            <a:br>
              <a:rPr lang="ar-EG" sz="4000" b="1">
                <a:latin typeface="Arial" charset="0"/>
              </a:rPr>
            </a:br>
            <a:r>
              <a:rPr lang="fr-CA" sz="3200" b="1">
                <a:latin typeface="Arial" charset="0"/>
              </a:rPr>
              <a:t>PRIÈRE</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042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ما أبعد أحكامك عن الفحص وطرقك عن الاستقصاء كما بعدت (علت) السموات عن الأرض كذلك أيضاً بعدت أفكارك عن بني البشر إذ أخفيت هذه عن حكماء وفهماء وأعلنتها للأطفال الصغار.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91148" name="Group 172"/>
          <p:cNvGraphicFramePr>
            <a:graphicFrameLocks noGrp="1"/>
          </p:cNvGraphicFramePr>
          <p:nvPr>
            <p:ph sz="half" idx="1"/>
          </p:nvPr>
        </p:nvGraphicFramePr>
        <p:xfrm>
          <a:off x="365813" y="1371600"/>
          <a:ext cx="4572662" cy="4114800"/>
        </p:xfrm>
        <a:graphic>
          <a:graphicData uri="http://schemas.openxmlformats.org/drawingml/2006/table">
            <a:tbl>
              <a:tblPr/>
              <a:tblGrid>
                <a:gridCol w="1630916">
                  <a:extLst>
                    <a:ext uri="{9D8B030D-6E8A-4147-A177-3AD203B41FA5}">
                      <a16:colId xmlns:a16="http://schemas.microsoft.com/office/drawing/2014/main" val="20000"/>
                    </a:ext>
                  </a:extLst>
                </a:gridCol>
                <a:gridCol w="1947192">
                  <a:extLst>
                    <a:ext uri="{9D8B030D-6E8A-4147-A177-3AD203B41FA5}">
                      <a16:colId xmlns:a16="http://schemas.microsoft.com/office/drawing/2014/main" val="20001"/>
                    </a:ext>
                  </a:extLst>
                </a:gridCol>
                <a:gridCol w="994554">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91007" name="Rectangle 31"/>
          <p:cNvSpPr>
            <a:spLocks noChangeArrowheads="1"/>
          </p:cNvSpPr>
          <p:nvPr/>
        </p:nvSpPr>
        <p:spPr bwMode="auto">
          <a:xfrm>
            <a:off x="2560691" y="304800"/>
            <a:ext cx="8413697" cy="641350"/>
          </a:xfrm>
          <a:prstGeom prst="rect">
            <a:avLst/>
          </a:prstGeom>
          <a:noFill/>
          <a:ln w="9525">
            <a:noFill/>
            <a:miter lim="800000"/>
            <a:headEnd/>
            <a:tailEnd/>
          </a:ln>
          <a:effectLst/>
        </p:spPr>
        <p:txBody>
          <a:bodyPr>
            <a:spAutoFit/>
          </a:bodyPr>
          <a:lstStyle/>
          <a:p>
            <a:pPr algn="r" rtl="1"/>
            <a:endParaRPr lang="en-CA">
              <a:latin typeface="Arial" charset="0"/>
            </a:endParaRPr>
          </a:p>
        </p:txBody>
      </p:sp>
      <p:graphicFrame>
        <p:nvGraphicFramePr>
          <p:cNvPr id="4991169" name="Group 193"/>
          <p:cNvGraphicFramePr>
            <a:graphicFrameLocks noGrp="1"/>
          </p:cNvGraphicFramePr>
          <p:nvPr>
            <p:ph sz="half" idx="2"/>
          </p:nvPr>
        </p:nvGraphicFramePr>
        <p:xfrm>
          <a:off x="647472" y="701488"/>
          <a:ext cx="9961103" cy="5031809"/>
        </p:xfrm>
        <a:graphic>
          <a:graphicData uri="http://schemas.openxmlformats.org/drawingml/2006/table">
            <a:tbl>
              <a:tblPr/>
              <a:tblGrid>
                <a:gridCol w="5862065">
                  <a:extLst>
                    <a:ext uri="{9D8B030D-6E8A-4147-A177-3AD203B41FA5}">
                      <a16:colId xmlns:a16="http://schemas.microsoft.com/office/drawing/2014/main" val="20000"/>
                    </a:ext>
                  </a:extLst>
                </a:gridCol>
                <a:gridCol w="4099038">
                  <a:extLst>
                    <a:ext uri="{9D8B030D-6E8A-4147-A177-3AD203B41FA5}">
                      <a16:colId xmlns:a16="http://schemas.microsoft.com/office/drawing/2014/main" val="20001"/>
                    </a:ext>
                  </a:extLst>
                </a:gridCol>
              </a:tblGrid>
              <a:tr h="273026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noProof="0" dirty="0">
                          <a:ln>
                            <a:noFill/>
                          </a:ln>
                          <a:solidFill>
                            <a:schemeClr val="tx1"/>
                          </a:solidFill>
                          <a:effectLst/>
                          <a:latin typeface="Arial" charset="0"/>
                          <a:cs typeface="Arial" charset="0"/>
                        </a:rPr>
                        <a:t>Dissipe leurs conseils O Dieu comme Tu as dissipé le conseil d’</a:t>
                      </a:r>
                      <a:r>
                        <a:rPr kumimoji="0" lang="fr-CA" sz="3000" b="0" i="0" u="none" strike="noStrike" cap="none" normalizeH="0" baseline="0" noProof="0" dirty="0" err="1">
                          <a:ln>
                            <a:noFill/>
                          </a:ln>
                          <a:solidFill>
                            <a:schemeClr val="tx1"/>
                          </a:solidFill>
                          <a:effectLst/>
                          <a:latin typeface="Arial" charset="0"/>
                          <a:cs typeface="Arial" charset="0"/>
                        </a:rPr>
                        <a:t>Ahitophel</a:t>
                      </a:r>
                      <a:r>
                        <a:rPr kumimoji="0" lang="fr-CA" sz="3000" b="0" i="0" u="none" strike="noStrike" cap="none" normalizeH="0" baseline="0" noProof="0" dirty="0">
                          <a:ln>
                            <a:noFill/>
                          </a:ln>
                          <a:solidFill>
                            <a:schemeClr val="tx1"/>
                          </a:solidFill>
                          <a:effectLst/>
                          <a:latin typeface="Arial" charset="0"/>
                          <a:cs typeface="Arial" charset="0"/>
                        </a:rPr>
                        <a:t>.</a:t>
                      </a:r>
                      <a:endParaRPr kumimoji="0" lang="fr-CA" sz="3200" b="0" i="0" u="none" strike="noStrike" cap="none" normalizeH="0" baseline="0" noProof="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EG" sz="3200" b="0" i="0" u="sng" strike="noStrike" cap="none" normalizeH="0" baseline="0" dirty="0">
                          <a:ln>
                            <a:noFill/>
                          </a:ln>
                          <a:solidFill>
                            <a:srgbClr val="FF9900"/>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وبدد مشورتهم </a:t>
                      </a:r>
                      <a:r>
                        <a:rPr kumimoji="0" lang="ar-EG" sz="3600" b="0" i="0" u="none" strike="noStrike" cap="none" normalizeH="0" baseline="0" dirty="0">
                          <a:ln>
                            <a:noFill/>
                          </a:ln>
                          <a:solidFill>
                            <a:schemeClr val="tx1"/>
                          </a:solidFill>
                          <a:effectLst/>
                          <a:latin typeface="Arial" charset="0"/>
                          <a:cs typeface="Arial" charset="0"/>
                        </a:rPr>
                        <a:t>يا </a:t>
                      </a:r>
                      <a:r>
                        <a:rPr kumimoji="0" lang="ar-SA" sz="3600" b="0" i="0" u="none" strike="noStrike" cap="none" normalizeH="0" baseline="0" dirty="0">
                          <a:ln>
                            <a:noFill/>
                          </a:ln>
                          <a:solidFill>
                            <a:schemeClr val="tx1"/>
                          </a:solidFill>
                          <a:effectLst/>
                          <a:latin typeface="Arial" charset="0"/>
                          <a:cs typeface="Arial" charset="0"/>
                        </a:rPr>
                        <a:t>الله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بدد مشورة </a:t>
                      </a:r>
                      <a:r>
                        <a:rPr kumimoji="0" lang="ar-SA" sz="3600" b="0" i="0" u="none" strike="noStrike" cap="none" normalizeH="0" baseline="0" dirty="0" err="1">
                          <a:ln>
                            <a:noFill/>
                          </a:ln>
                          <a:solidFill>
                            <a:schemeClr val="tx1"/>
                          </a:solidFill>
                          <a:effectLst/>
                          <a:latin typeface="Arial" charset="0"/>
                          <a:cs typeface="Arial" charset="0"/>
                        </a:rPr>
                        <a:t>أخيتوفل</a:t>
                      </a: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30154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 </a:t>
                      </a:r>
                      <a:r>
                        <a:rPr kumimoji="0" lang="fr-CA" sz="3200" b="0" i="0" u="sng" strike="noStrike" cap="none" normalizeH="0" baseline="0" dirty="0">
                          <a:ln>
                            <a:noFill/>
                          </a:ln>
                          <a:solidFill>
                            <a:srgbClr val="FF9900"/>
                          </a:solidFill>
                          <a:effectLst/>
                          <a:latin typeface="Arial" charset="0"/>
                          <a:cs typeface="Arial" charset="0"/>
                        </a:rPr>
                        <a:t>:</a:t>
                      </a: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Amen</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امين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يا ربُ ارحم.</a:t>
                      </a:r>
                      <a:r>
                        <a:rPr kumimoji="0" lang="en-US" sz="32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1453"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نعم أيها الآب هكذا قد صارت المسرة أمامك أخترت جهلاء العالم لتخزي بهم الحكماء وأخترت ضعفاء العالم لتخزي بهم الأقوياء أخترت بطرس هذا وكان صياداً للسمك فصيرته صياداً للناس.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247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بطرس وعلى هذه الصخرة سأبني كنيستي وأبواب الجحيم لن تقوي عليها هذا الذي عندما سألت تلاميذك الأطهار قائلاً لهم: من يقول الناس أني أنا ؟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3501" name="Group 13"/>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صرخ قائلاً: أنت هو المسيح ابن الله الحي مخلص العالم طوباك يا بطرس فإن دماً ولحماً لم يعلن لك ذلك لكن روح الله الحال فيك. والذي أنكرك امام الجارية أعترف بك أمام الملوك والولاة أما بولس هذا الذي ظل طارداً زماناً طويلاً صيرته إناءاً مختاراً يحمل اسمك القدوس،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4525"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فيما هو ذاهب إلى دمشق ليقبض على المسيحيين ويعذبهم، بغتة أشرق نور من السماء حوله وسمع صوتاً من السماء يقول به: شاول شاول لماذا تضطهدني، صعب عليك أن ترفس مناخس.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554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لسان العطر هذا الذي كرز وبشر وعلم وأسس كنيستك المقدسة وفي أخر الكل أنعمت على رسوليك بطرس وبولس بما لم تره عين وما لم تسمع به أذن مالم يخطر على قلب بشر</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6572" name="Group 12"/>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فإستشهد بطرس مصلوباً منكساً الرأس وبولس بحد السيف فنالا إكليل الرسولية وإكليل الشهادة يا الله الذي أنعم على رسوليه بتلك النعم الجزيلة أنعم علينا نحن الخطاة بغفران خطايانا وذنوبنا وآثامنا كي ندعوك بشكر: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 الخ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86571" name="AutoShape 11">
            <a:hlinkClick r:id="rId3" action="ppaction://hlinksldjump" highlightClick="1"/>
          </p:cNvPr>
          <p:cNvSpPr>
            <a:spLocks noChangeArrowheads="1"/>
          </p:cNvSpPr>
          <p:nvPr/>
        </p:nvSpPr>
        <p:spPr bwMode="auto">
          <a:xfrm>
            <a:off x="1554705"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7586"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87595"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SON</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للابن فى اى وقت</a:t>
            </a:r>
            <a:br>
              <a:rPr lang="ar-EG" sz="4000" b="1">
                <a:latin typeface="Arial" charset="0"/>
              </a:rPr>
            </a:br>
            <a:r>
              <a:rPr lang="fr-CA" sz="3200" b="1">
                <a:latin typeface="Arial" charset="0"/>
              </a:rPr>
              <a:t>PRIÈRE AU FILS</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8621"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لمجد صورة جوهريتك نخضع أيها المسيح إلهنا. أيها الكلمة الذاتي والشخص العجيب الذي لبس صورتنا انت الذي من أجلنا صرت عبداً للكنيسة الجامعة حملت على هامتك إكليل الشوك من أجلنا أيها السيد وكللتنا بالمجد العجيب يا شعاع مجد الآب.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89645"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الذي كان بك كل شيء وكونتنا من العدم مما لم يكن أظهرت لنا غوامض حكمتك وخلقت الملائكة من أجلنا، ولأجلنا صنعت كل شيء أبدعتنا على صورتك ومثالك، ورسمت فينا صورة سلطانك ووضعت فينا موهبة النطق،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4993085" name="Group 61"/>
          <p:cNvGraphicFramePr>
            <a:graphicFrameLocks noGrp="1"/>
          </p:cNvGraphicFramePr>
          <p:nvPr>
            <p:ph/>
          </p:nvPr>
        </p:nvGraphicFramePr>
        <p:xfrm>
          <a:off x="301778" y="260593"/>
          <a:ext cx="10398251" cy="6589776"/>
        </p:xfrm>
        <a:graphic>
          <a:graphicData uri="http://schemas.openxmlformats.org/drawingml/2006/table">
            <a:tbl>
              <a:tblPr/>
              <a:tblGrid>
                <a:gridCol w="5737704">
                  <a:extLst>
                    <a:ext uri="{9D8B030D-6E8A-4147-A177-3AD203B41FA5}">
                      <a16:colId xmlns:a16="http://schemas.microsoft.com/office/drawing/2014/main" val="20000"/>
                    </a:ext>
                  </a:extLst>
                </a:gridCol>
                <a:gridCol w="4660547">
                  <a:extLst>
                    <a:ext uri="{9D8B030D-6E8A-4147-A177-3AD203B41FA5}">
                      <a16:colId xmlns:a16="http://schemas.microsoft.com/office/drawing/2014/main" val="20001"/>
                    </a:ext>
                  </a:extLst>
                </a:gridCol>
              </a:tblGrid>
              <a:tr h="4343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cap="none" normalizeH="0" baseline="0" dirty="0">
                          <a:ln>
                            <a:noFill/>
                          </a:ln>
                          <a:solidFill>
                            <a:schemeClr val="tx1"/>
                          </a:solidFill>
                          <a:effectLst/>
                          <a:latin typeface="Arial" charset="0"/>
                          <a:cs typeface="Arial" charset="0"/>
                        </a:rPr>
                        <a:t>Lève-toi, Ô Seigneur Dieu, que tous Tes ennemis se dispersent, que tous ceux qui haïssent Ton saint nom fuient  de devant  Ta face. Et quant à Ton peuple qu’il soit bénis        milliers de milliers         et myriades de myriades accomplissant Ta volonté.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r>
                        <a:rPr kumimoji="0" lang="ar-EG" sz="3200" b="0" i="0" u="sng" strike="noStrike" cap="none" normalizeH="0" baseline="0" dirty="0">
                          <a:ln>
                            <a:noFill/>
                          </a:ln>
                          <a:solidFill>
                            <a:srgbClr val="FF9900"/>
                          </a:solidFill>
                          <a:effectLst/>
                          <a:latin typeface="Arial" charset="0"/>
                          <a:cs typeface="Arial" charset="0"/>
                        </a:rPr>
                        <a:t>:</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قم أيها الربُ الإله وليتفرق جميع أعدائك وليهرُب من قدام وجهكَ كلُ </a:t>
                      </a:r>
                      <a:r>
                        <a:rPr kumimoji="0" lang="ar-EG" sz="3600" b="0" i="0" u="none" strike="noStrike" cap="none" normalizeH="0" baseline="0" dirty="0" err="1">
                          <a:ln>
                            <a:noFill/>
                          </a:ln>
                          <a:solidFill>
                            <a:schemeClr val="tx1"/>
                          </a:solidFill>
                          <a:effectLst/>
                          <a:latin typeface="Arial" charset="0"/>
                          <a:cs typeface="Arial" pitchFamily="34" charset="0"/>
                        </a:rPr>
                        <a:t>مبغضى</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err="1">
                          <a:ln>
                            <a:noFill/>
                          </a:ln>
                          <a:solidFill>
                            <a:schemeClr val="tx1"/>
                          </a:solidFill>
                          <a:effectLst/>
                          <a:latin typeface="Arial" charset="0"/>
                          <a:cs typeface="Arial" pitchFamily="34" charset="0"/>
                        </a:rPr>
                        <a:t>إسمك</a:t>
                      </a:r>
                      <a:r>
                        <a:rPr kumimoji="0" lang="ar-EG" sz="3600" b="0" i="0" u="none" strike="noStrike" cap="none" normalizeH="0" baseline="0" dirty="0">
                          <a:ln>
                            <a:noFill/>
                          </a:ln>
                          <a:solidFill>
                            <a:schemeClr val="tx1"/>
                          </a:solidFill>
                          <a:effectLst/>
                          <a:latin typeface="Arial" charset="0"/>
                          <a:cs typeface="Arial" pitchFamily="34" charset="0"/>
                        </a:rPr>
                        <a:t> القدوس.</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pitchFamily="34" charset="0"/>
                        </a:rPr>
                        <a:t>وأما شعبك فليكن بالبركة ألوف ألوف </a:t>
                      </a:r>
                      <a:r>
                        <a:rPr kumimoji="0" lang="ar-SA" sz="3600" b="0" i="0" u="none" strike="noStrike" cap="none" normalizeH="0" baseline="0" dirty="0" err="1">
                          <a:ln>
                            <a:noFill/>
                          </a:ln>
                          <a:solidFill>
                            <a:schemeClr val="tx1"/>
                          </a:solidFill>
                          <a:effectLst/>
                          <a:latin typeface="Arial" charset="0"/>
                          <a:cs typeface="Arial" pitchFamily="34" charset="0"/>
                        </a:rPr>
                        <a:t>وربوات</a:t>
                      </a:r>
                      <a:r>
                        <a:rPr kumimoji="0" lang="ar-S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err="1">
                          <a:ln>
                            <a:noFill/>
                          </a:ln>
                          <a:solidFill>
                            <a:schemeClr val="tx1"/>
                          </a:solidFill>
                          <a:effectLst/>
                          <a:latin typeface="Arial" charset="0"/>
                          <a:cs typeface="Arial" pitchFamily="34" charset="0"/>
                        </a:rPr>
                        <a:t>ربوات</a:t>
                      </a:r>
                      <a:r>
                        <a:rPr kumimoji="0" lang="ar-SA" sz="3600" b="0" i="0" u="none" strike="noStrike" cap="none" normalizeH="0" baseline="0" dirty="0">
                          <a:ln>
                            <a:noFill/>
                          </a:ln>
                          <a:solidFill>
                            <a:schemeClr val="tx1"/>
                          </a:solidFill>
                          <a:effectLst/>
                          <a:latin typeface="Arial" charset="0"/>
                          <a:cs typeface="Arial" pitchFamily="34" charset="0"/>
                        </a:rPr>
                        <a:t> يصنعون إرادتك. بالنعمة... </a:t>
                      </a:r>
                      <a:endParaRPr kumimoji="0" lang="en-CA"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066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كلمة الله، أخضعت تحت إيدينا كل شيء وسلطتنا على جميع حيوانات الحقل قتلت العداوة بالصليب وفي شخصك رسمت صورة المصالحة بيننا وبين إبيك.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1693" name="Group 13"/>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صيرت العبد حراً وقربته، والصك القديم بجراحاتك مزقته وبالمسامير رسمت اسمي على كفك تذكاراً أبدياً أمام الأب كل حين كراع صالح سعيت ورائي أنا الضال وجملتني على منكبيك فرحاً وأتيت بي إلى مائدة السرور الخلاصية كأس الفرح أسقيني وبدهن الإبتهاج المقدس مسحتني يا من لم يحسب أن يكون معادلاً لله خلسة</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2717" name="Group 13"/>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بل أنت هو الأقنوم الذاتي ويد حكمة الله الآب، حينما وضع للبحر حداً كنت أنت معه مشيراً تنازلت من أجلي لشخص العبودية واحتملت ظلم الأشرار أتيت إلى اذبح مثل حمل تأديب سلامي كان عليك وبجراحاتك شفيتني من سم الموت تركت ظهرك للسياط ووجهك لم ترده عن خزي البصاق وخديك للاطمين</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3741"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أظهرت عظيم إهتمامك بي وأكملت ناموسك عني، ربطتني بكمالات الشريعة، وعزيتني بلبان العلم من قبل روحك القدوس، منطقتني بالقوة وإتخذتني لك مسكناً، صنعت لي وليمة النعمة ومن سم الحية شفيتني وأدوية الخلاص سلمتني</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4765" name="Group 13"/>
          <p:cNvGraphicFramePr>
            <a:graphicFrameLocks noGrp="1"/>
          </p:cNvGraphicFramePr>
          <p:nvPr/>
        </p:nvGraphicFramePr>
        <p:xfrm>
          <a:off x="91453" y="-76200"/>
          <a:ext cx="10791482" cy="851611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a:t>
                      </a:r>
                      <a:r>
                        <a:rPr kumimoji="0" lang="ar-SA" sz="3200" b="0" i="0" u="none" strike="noStrike" cap="none" normalizeH="0" baseline="0" dirty="0">
                          <a:ln>
                            <a:noFill/>
                          </a:ln>
                          <a:solidFill>
                            <a:schemeClr val="tx1"/>
                          </a:solidFill>
                          <a:effectLst/>
                          <a:latin typeface="Arial" charset="0"/>
                          <a:cs typeface="Arial" charset="0"/>
                        </a:rPr>
                        <a:t>أنه هكذا أيها السيد عندما عدمت نفسي من شجرة الحياة أعطيتني مشتهيات الألوهية،وصيرتني معك واحداً أعطيتني جسدك ودمك ذلك الذي بذلته عن حياة العالم، وسقيتني من ذلك العصير الخارج من جنبك الينبوع الغير المنقطع ينبوع الحياة، تلك المائدة التي فيها شفاء الأمم، يا شمس البر، وقدمتنا لأبيك أبناءاً وعلمتنا أن ندعو أباك أبا لنا ونقول بصوت مرتفع: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…الخ.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94763" name="AutoShape 11">
            <a:hlinkClick r:id="rId3"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680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59681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FATHER</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للاب </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578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الله العظيم القدوس المحتجب في مجده، المقتدر في كافة أفعاله. العزيز في عزته. الجزيل الصلاح. العالم بكل شيء. الحاضر في كل مكان. المتنزه عن التعيير. الفريد وحده. الغني بنفسه.</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783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القدوس القدير الممجد في جميع الملائكة والقديسين. يا من بآلامك المحيية جددت جبلتنا المائتة التي ماتت بسبب الخطية. لا تطرحنا عنك يا إلهنا.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8861"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ويا من بصليبك الغالب قتلت الموت الذي كان سائداً علينا، بحنوك أشفق علينا واحفظنا تحت جناحيك ويا من سمرت بالمسامير في جسدك الطاهر كالمذنبين حباً بنا نحن الخطاة،</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28019" name="Group 19"/>
          <p:cNvGraphicFramePr>
            <a:graphicFrameLocks noGrp="1"/>
          </p:cNvGraphicFramePr>
          <p:nvPr>
            <p:extLst>
              <p:ext uri="{D42A27DB-BD31-4B8C-83A1-F6EECF244321}">
                <p14:modId xmlns:p14="http://schemas.microsoft.com/office/powerpoint/2010/main" val="472619896"/>
              </p:ext>
            </p:extLst>
          </p:nvPr>
        </p:nvGraphicFramePr>
        <p:xfrm>
          <a:off x="182907" y="1503364"/>
          <a:ext cx="10489704" cy="4739640"/>
        </p:xfrm>
        <a:graphic>
          <a:graphicData uri="http://schemas.openxmlformats.org/drawingml/2006/table">
            <a:tbl>
              <a:tblPr/>
              <a:tblGrid>
                <a:gridCol w="3436198">
                  <a:extLst>
                    <a:ext uri="{9D8B030D-6E8A-4147-A177-3AD203B41FA5}">
                      <a16:colId xmlns:a16="http://schemas.microsoft.com/office/drawing/2014/main" val="20000"/>
                    </a:ext>
                  </a:extLst>
                </a:gridCol>
                <a:gridCol w="3526754">
                  <a:extLst>
                    <a:ext uri="{9D8B030D-6E8A-4147-A177-3AD203B41FA5}">
                      <a16:colId xmlns:a16="http://schemas.microsoft.com/office/drawing/2014/main" val="20001"/>
                    </a:ext>
                  </a:extLst>
                </a:gridCol>
                <a:gridCol w="3526752">
                  <a:extLst>
                    <a:ext uri="{9D8B030D-6E8A-4147-A177-3AD203B41FA5}">
                      <a16:colId xmlns:a16="http://schemas.microsoft.com/office/drawing/2014/main" val="20002"/>
                    </a:ext>
                  </a:extLst>
                </a:gridCol>
              </a:tblGrid>
              <a:tr h="42299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kern="1200" cap="none" normalizeH="0" baseline="0" dirty="0">
                          <a:ln>
                            <a:noFill/>
                          </a:ln>
                          <a:solidFill>
                            <a:schemeClr val="tx1"/>
                          </a:solidFill>
                          <a:effectLst/>
                          <a:latin typeface="Coptic1" pitchFamily="2" charset="0"/>
                          <a:ea typeface="+mn-ea"/>
                          <a:cs typeface="Arial" charset="0"/>
                        </a:rPr>
                        <a:t>AP[</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oic</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ouwrp</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nGabri</a:t>
                      </a:r>
                      <a:r>
                        <a:rPr kumimoji="0" lang="en-US" sz="24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l: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ehiwis</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nZa,ariac</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mpjinmici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nte</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Iwann</a:t>
                      </a:r>
                      <a:r>
                        <a:rPr kumimoji="0" lang="en-US" sz="24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c: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afwli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mpsws</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nElicabet</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500" b="0" i="0" u="none" strike="noStrike" kern="1200" cap="none" normalizeH="0" baseline="0" dirty="0">
                          <a:ln>
                            <a:noFill/>
                          </a:ln>
                          <a:solidFill>
                            <a:schemeClr val="tx1"/>
                          </a:solidFill>
                          <a:effectLst/>
                          <a:latin typeface="Coptic1" pitchFamily="2" charset="0"/>
                          <a:ea typeface="+mn-ea"/>
                          <a:cs typeface="Arial" charset="0"/>
                        </a:rPr>
                        <a:t>K[</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oci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enipatriar</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r>
                        <a:rPr kumimoji="0" lang="en-US" sz="24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c: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ktai</a:t>
                      </a:r>
                      <a:r>
                        <a:rPr kumimoji="0" lang="en-US" sz="24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a:ln>
                            <a:noFill/>
                          </a:ln>
                          <a:solidFill>
                            <a:schemeClr val="tx1"/>
                          </a:solidFill>
                          <a:effectLst/>
                          <a:latin typeface="Coptic1" pitchFamily="2" charset="0"/>
                          <a:ea typeface="+mn-ea"/>
                          <a:cs typeface="Arial" charset="0"/>
                        </a:rPr>
                        <a:t>out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eniprov</a:t>
                      </a:r>
                      <a:r>
                        <a:rPr kumimoji="0" lang="en-US" sz="2400" b="0" i="0" u="none" strike="noStrike" cap="none" normalizeH="0" baseline="0" dirty="0">
                          <a:ln>
                            <a:noFill/>
                          </a:ln>
                          <a:solidFill>
                            <a:schemeClr val="tx1"/>
                          </a:solidFill>
                          <a:effectLst/>
                          <a:latin typeface="Coptic1" pitchFamily="2" charset="0"/>
                          <a:cs typeface="Arial" charset="0"/>
                        </a:rPr>
                        <a:t>/</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tyc</a:t>
                      </a:r>
                      <a:r>
                        <a:rPr kumimoji="0" lang="fr-FR" sz="2500" b="0" i="0" u="none" strike="noStrike" kern="1200" cap="none" normalizeH="0" baseline="0" dirty="0">
                          <a:ln>
                            <a:noFill/>
                          </a:ln>
                          <a:solidFill>
                            <a:schemeClr val="tx1"/>
                          </a:solidFill>
                          <a:effectLst/>
                          <a:latin typeface="Coptic1" pitchFamily="2" charset="0"/>
                          <a:ea typeface="+mn-ea"/>
                          <a:cs typeface="Arial" charset="0"/>
                        </a:rPr>
                        <a:t>: je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mpeouon</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twnf</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qen</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nijinmici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nte</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nihiomi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efoni</a:t>
                      </a:r>
                      <a:r>
                        <a:rPr kumimoji="0" lang="fr-FR" sz="2500" b="0" i="0" u="none" strike="noStrike" kern="1200" cap="none" normalizeH="0" baseline="0" dirty="0">
                          <a:ln>
                            <a:noFill/>
                          </a:ln>
                          <a:solidFill>
                            <a:schemeClr val="tx1"/>
                          </a:solidFill>
                          <a:effectLst/>
                          <a:latin typeface="Coptic1" pitchFamily="2" charset="0"/>
                          <a:ea typeface="+mn-ea"/>
                          <a:cs typeface="Arial" charset="0"/>
                        </a:rPr>
                        <a:t> </a:t>
                      </a:r>
                      <a:r>
                        <a:rPr kumimoji="0" lang="fr-FR" sz="2500" b="0" i="0" u="none" strike="noStrike" kern="1200" cap="none" normalizeH="0" baseline="0" dirty="0" err="1">
                          <a:ln>
                            <a:noFill/>
                          </a:ln>
                          <a:solidFill>
                            <a:schemeClr val="tx1"/>
                          </a:solidFill>
                          <a:effectLst/>
                          <a:latin typeface="Coptic1" pitchFamily="2" charset="0"/>
                          <a:ea typeface="+mn-ea"/>
                          <a:cs typeface="Arial" charset="0"/>
                        </a:rPr>
                        <a:t>mmok</a:t>
                      </a:r>
                      <a:r>
                        <a:rPr kumimoji="0" lang="fr-FR" sz="2500" b="0" i="0" u="none" strike="noStrike" kern="1200" cap="none" normalizeH="0" baseline="0" dirty="0">
                          <a:ln>
                            <a:noFill/>
                          </a:ln>
                          <a:solidFill>
                            <a:schemeClr val="tx1"/>
                          </a:solidFill>
                          <a:effectLst/>
                          <a:latin typeface="Coptic1" pitchFamily="2" charset="0"/>
                          <a:ea typeface="+mn-ea"/>
                          <a:cs typeface="Arial" charset="0"/>
                        </a:rPr>
                        <a:t>.</a:t>
                      </a:r>
                      <a:endParaRPr kumimoji="0" lang="en-US" sz="2500" b="0" i="0" u="none" strike="noStrike" kern="1200" cap="none" normalizeH="0" baseline="0" dirty="0">
                        <a:ln>
                          <a:noFill/>
                        </a:ln>
                        <a:solidFill>
                          <a:schemeClr val="tx1"/>
                        </a:solidFill>
                        <a:effectLst/>
                        <a:latin typeface="Coptic1" pitchFamily="2" charset="0"/>
                        <a:ea typeface="+mn-ea"/>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600" dirty="0">
                          <a:solidFill>
                            <a:schemeClr val="tx1"/>
                          </a:solidFill>
                          <a:latin typeface="HelveticaNeue"/>
                        </a:rPr>
                        <a:t>The Lord sent Gabriel, to </a:t>
                      </a:r>
                      <a:r>
                        <a:rPr lang="fr-FR" sz="2600" dirty="0" err="1">
                          <a:solidFill>
                            <a:schemeClr val="tx1"/>
                          </a:solidFill>
                          <a:latin typeface="HelveticaNeue"/>
                        </a:rPr>
                        <a:t>announce</a:t>
                      </a:r>
                      <a:r>
                        <a:rPr lang="fr-FR" sz="2600" dirty="0">
                          <a:solidFill>
                            <a:schemeClr val="tx1"/>
                          </a:solidFill>
                          <a:latin typeface="HelveticaNeue"/>
                        </a:rPr>
                        <a:t> to Zacharias, with the </a:t>
                      </a:r>
                      <a:r>
                        <a:rPr lang="fr-FR" sz="2600" dirty="0" err="1">
                          <a:solidFill>
                            <a:schemeClr val="tx1"/>
                          </a:solidFill>
                          <a:latin typeface="HelveticaNeue"/>
                        </a:rPr>
                        <a:t>birth</a:t>
                      </a:r>
                      <a:r>
                        <a:rPr lang="fr-FR" sz="2600" dirty="0">
                          <a:solidFill>
                            <a:schemeClr val="tx1"/>
                          </a:solidFill>
                          <a:latin typeface="HelveticaNeue"/>
                        </a:rPr>
                        <a:t> of John, to </a:t>
                      </a:r>
                      <a:r>
                        <a:rPr lang="fr-FR" sz="2600" dirty="0" err="1">
                          <a:solidFill>
                            <a:schemeClr val="tx1"/>
                          </a:solidFill>
                          <a:latin typeface="HelveticaNeue"/>
                        </a:rPr>
                        <a:t>remove</a:t>
                      </a:r>
                      <a:r>
                        <a:rPr lang="fr-FR" sz="2600" dirty="0">
                          <a:solidFill>
                            <a:schemeClr val="tx1"/>
                          </a:solidFill>
                          <a:latin typeface="HelveticaNeue"/>
                        </a:rPr>
                        <a:t> Elizabeth's </a:t>
                      </a:r>
                      <a:r>
                        <a:rPr lang="fr-FR" sz="2600" dirty="0" err="1">
                          <a:solidFill>
                            <a:schemeClr val="tx1"/>
                          </a:solidFill>
                          <a:latin typeface="HelveticaNeue"/>
                        </a:rPr>
                        <a:t>shame.You</a:t>
                      </a:r>
                      <a:r>
                        <a:rPr lang="fr-FR" sz="2600" dirty="0">
                          <a:solidFill>
                            <a:schemeClr val="tx1"/>
                          </a:solidFill>
                          <a:latin typeface="HelveticaNeue"/>
                        </a:rPr>
                        <a:t> are </a:t>
                      </a:r>
                      <a:r>
                        <a:rPr lang="fr-FR" sz="2600" dirty="0" err="1">
                          <a:solidFill>
                            <a:schemeClr val="tx1"/>
                          </a:solidFill>
                          <a:latin typeface="HelveticaNeue"/>
                        </a:rPr>
                        <a:t>higher</a:t>
                      </a:r>
                      <a:r>
                        <a:rPr lang="fr-FR" sz="2600" dirty="0">
                          <a:solidFill>
                            <a:schemeClr val="tx1"/>
                          </a:solidFill>
                          <a:latin typeface="HelveticaNeue"/>
                        </a:rPr>
                        <a:t> </a:t>
                      </a:r>
                      <a:r>
                        <a:rPr lang="fr-FR" sz="2600" dirty="0" err="1">
                          <a:solidFill>
                            <a:schemeClr val="tx1"/>
                          </a:solidFill>
                          <a:latin typeface="HelveticaNeue"/>
                        </a:rPr>
                        <a:t>than</a:t>
                      </a:r>
                      <a:r>
                        <a:rPr lang="fr-FR" sz="2600" dirty="0">
                          <a:solidFill>
                            <a:schemeClr val="tx1"/>
                          </a:solidFill>
                          <a:latin typeface="HelveticaNeue"/>
                        </a:rPr>
                        <a:t> the </a:t>
                      </a:r>
                      <a:r>
                        <a:rPr lang="fr-FR" sz="2600" dirty="0" err="1">
                          <a:solidFill>
                            <a:schemeClr val="tx1"/>
                          </a:solidFill>
                          <a:latin typeface="HelveticaNeue"/>
                        </a:rPr>
                        <a:t>patriarchs</a:t>
                      </a:r>
                      <a:r>
                        <a:rPr lang="fr-FR" sz="2600" dirty="0">
                          <a:solidFill>
                            <a:schemeClr val="tx1"/>
                          </a:solidFill>
                          <a:latin typeface="HelveticaNeue"/>
                        </a:rPr>
                        <a:t>, more </a:t>
                      </a:r>
                      <a:r>
                        <a:rPr lang="fr-FR" sz="2600" dirty="0" err="1">
                          <a:solidFill>
                            <a:schemeClr val="tx1"/>
                          </a:solidFill>
                          <a:latin typeface="HelveticaNeue"/>
                        </a:rPr>
                        <a:t>honored</a:t>
                      </a:r>
                      <a:r>
                        <a:rPr lang="fr-FR" sz="2600" dirty="0">
                          <a:solidFill>
                            <a:schemeClr val="tx1"/>
                          </a:solidFill>
                          <a:latin typeface="HelveticaNeue"/>
                        </a:rPr>
                        <a:t> </a:t>
                      </a:r>
                      <a:r>
                        <a:rPr lang="fr-FR" sz="2600" dirty="0" err="1">
                          <a:solidFill>
                            <a:schemeClr val="tx1"/>
                          </a:solidFill>
                          <a:latin typeface="HelveticaNeue"/>
                        </a:rPr>
                        <a:t>than</a:t>
                      </a:r>
                      <a:r>
                        <a:rPr lang="fr-FR" sz="2600" dirty="0">
                          <a:solidFill>
                            <a:schemeClr val="tx1"/>
                          </a:solidFill>
                          <a:latin typeface="HelveticaNeue"/>
                        </a:rPr>
                        <a:t> the </a:t>
                      </a:r>
                      <a:r>
                        <a:rPr lang="fr-FR" sz="2600" dirty="0" err="1">
                          <a:solidFill>
                            <a:schemeClr val="tx1"/>
                          </a:solidFill>
                          <a:latin typeface="HelveticaNeue"/>
                        </a:rPr>
                        <a:t>prophets</a:t>
                      </a:r>
                      <a:r>
                        <a:rPr lang="fr-FR" sz="2600" dirty="0">
                          <a:solidFill>
                            <a:schemeClr val="tx1"/>
                          </a:solidFill>
                          <a:latin typeface="HelveticaNeue"/>
                        </a:rPr>
                        <a:t>, for no one </a:t>
                      </a:r>
                      <a:r>
                        <a:rPr lang="fr-FR" sz="2600" dirty="0" err="1">
                          <a:solidFill>
                            <a:schemeClr val="tx1"/>
                          </a:solidFill>
                          <a:latin typeface="HelveticaNeue"/>
                        </a:rPr>
                        <a:t>born</a:t>
                      </a:r>
                      <a:r>
                        <a:rPr lang="fr-FR" sz="2600" dirty="0">
                          <a:solidFill>
                            <a:schemeClr val="tx1"/>
                          </a:solidFill>
                          <a:latin typeface="HelveticaNeue"/>
                        </a:rPr>
                        <a:t> of </a:t>
                      </a:r>
                      <a:r>
                        <a:rPr lang="fr-FR" sz="2600" dirty="0" err="1">
                          <a:solidFill>
                            <a:schemeClr val="tx1"/>
                          </a:solidFill>
                          <a:latin typeface="HelveticaNeue"/>
                        </a:rPr>
                        <a:t>women</a:t>
                      </a:r>
                      <a:r>
                        <a:rPr lang="fr-FR" sz="2600" dirty="0">
                          <a:solidFill>
                            <a:schemeClr val="tx1"/>
                          </a:solidFill>
                          <a:latin typeface="HelveticaNeue"/>
                        </a:rPr>
                        <a:t>, is like you.</a:t>
                      </a:r>
                      <a:endParaRPr kumimoji="0" lang="fr-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700" dirty="0">
                          <a:solidFill>
                            <a:schemeClr val="tx1"/>
                          </a:solidFill>
                          <a:latin typeface="TimesNewRomanPSMT"/>
                        </a:rPr>
                        <a:t>أرسل الرب غبريال، ليبشر زكريا، بميلاد يوحنا، ليترع عار أليصابات.أنت عالٍ عن البطاركة، ومكرم أكثر من الأنبياء، لأنه لم يقم في مواليد، النساء من يشبهك.</a:t>
                      </a:r>
                      <a:endParaRPr kumimoji="0" lang="en-US" sz="37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28014" name="Text Box 14"/>
          <p:cNvSpPr txBox="1">
            <a:spLocks noChangeArrowheads="1"/>
          </p:cNvSpPr>
          <p:nvPr/>
        </p:nvSpPr>
        <p:spPr bwMode="auto">
          <a:xfrm>
            <a:off x="0" y="0"/>
            <a:ext cx="10974388" cy="1138773"/>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400" b="1" dirty="0" err="1">
                <a:latin typeface="Arial" charset="0"/>
              </a:rPr>
              <a:t>Kiahk</a:t>
            </a:r>
            <a:r>
              <a:rPr lang="en-US" sz="3400" b="1" dirty="0">
                <a:latin typeface="Arial" charset="0"/>
              </a:rPr>
              <a:t> Gospel Response - Week 1</a:t>
            </a:r>
            <a:endParaRPr lang="fr-FR" sz="3400" b="1" dirty="0">
              <a:latin typeface="Arial" charset="0"/>
            </a:endParaRPr>
          </a:p>
          <a:p>
            <a:pPr algn="ctr">
              <a:spcBef>
                <a:spcPct val="0"/>
              </a:spcBef>
            </a:pPr>
            <a:r>
              <a:rPr lang="ar-EG" sz="3400" b="1" dirty="0">
                <a:latin typeface="Arial" charset="0"/>
              </a:rPr>
              <a:t>مرد الأنجيل – شهر كيهك – الأسبوع ١</a:t>
            </a:r>
            <a:endParaRPr lang="en-US" sz="34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extLst>
      <p:ext uri="{BB962C8B-B14F-4D97-AF65-F5344CB8AC3E}">
        <p14:creationId xmlns:p14="http://schemas.microsoft.com/office/powerpoint/2010/main" val="419053699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435315" name="Group 51"/>
          <p:cNvGraphicFramePr>
            <a:graphicFrameLocks noGrp="1"/>
          </p:cNvGraphicFramePr>
          <p:nvPr>
            <p:ph/>
          </p:nvPr>
        </p:nvGraphicFramePr>
        <p:xfrm>
          <a:off x="365814" y="304800"/>
          <a:ext cx="9961104" cy="4852422"/>
        </p:xfrm>
        <a:graphic>
          <a:graphicData uri="http://schemas.openxmlformats.org/drawingml/2006/table">
            <a:tbl>
              <a:tblPr/>
              <a:tblGrid>
                <a:gridCol w="3822284">
                  <a:extLst>
                    <a:ext uri="{9D8B030D-6E8A-4147-A177-3AD203B41FA5}">
                      <a16:colId xmlns:a16="http://schemas.microsoft.com/office/drawing/2014/main" val="20000"/>
                    </a:ext>
                  </a:extLst>
                </a:gridCol>
                <a:gridCol w="3590630">
                  <a:extLst>
                    <a:ext uri="{9D8B030D-6E8A-4147-A177-3AD203B41FA5}">
                      <a16:colId xmlns:a16="http://schemas.microsoft.com/office/drawing/2014/main" val="20001"/>
                    </a:ext>
                  </a:extLst>
                </a:gridCol>
                <a:gridCol w="2548190">
                  <a:extLst>
                    <a:ext uri="{9D8B030D-6E8A-4147-A177-3AD203B41FA5}">
                      <a16:colId xmlns:a16="http://schemas.microsoft.com/office/drawing/2014/main" val="20002"/>
                    </a:ext>
                  </a:extLst>
                </a:gridCol>
              </a:tblGrid>
              <a:tr h="48524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9933"/>
                          </a:solidFill>
                          <a:effectLst/>
                          <a:latin typeface="Arial" charset="0"/>
                          <a:cs typeface="Times New Roman" pitchFamily="18"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Times New Roman" pitchFamily="18" charset="0"/>
                        </a:rPr>
                        <a:t>Encovia</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Yeou</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p~roc,wmen</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3600" b="0" i="0" u="none" strike="noStrike" cap="none" normalizeH="0" baseline="0" dirty="0">
                          <a:ln>
                            <a:noFill/>
                          </a:ln>
                          <a:solidFill>
                            <a:schemeClr val="tx1"/>
                          </a:solidFill>
                          <a:effectLst/>
                          <a:latin typeface="Coptic1" pitchFamily="2" charset="0"/>
                          <a:cs typeface="Times New Roman" pitchFamily="18" charset="0"/>
                        </a:rPr>
                        <a:t>/~con: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3600" b="0" i="0" u="none" strike="noStrike" cap="none" normalizeH="0" baseline="0" dirty="0">
                          <a:ln>
                            <a:noFill/>
                          </a:ln>
                          <a:solidFill>
                            <a:schemeClr val="tx1"/>
                          </a:solidFill>
                          <a:effectLst/>
                          <a:latin typeface="Coptic1" pitchFamily="2" charset="0"/>
                          <a:cs typeface="Times New Roman" pitchFamily="18" charset="0"/>
                        </a:rPr>
                        <a:t>/~con: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qen</a:t>
                      </a:r>
                      <a:r>
                        <a:rPr kumimoji="0" lang="en-US" sz="3600" b="0" i="0" u="none" strike="noStrike" cap="none" normalizeH="0" baseline="0" dirty="0">
                          <a:ln>
                            <a:noFill/>
                          </a:ln>
                          <a:solidFill>
                            <a:schemeClr val="tx1"/>
                          </a:solidFill>
                          <a:effectLst/>
                          <a:latin typeface="Coptic1" pitchFamily="2" charset="0"/>
                          <a:cs typeface="Times New Roman" pitchFamily="18" charset="0"/>
                        </a:rPr>
                        <a:t> </a:t>
                      </a:r>
                      <a:r>
                        <a:rPr kumimoji="0" lang="en-US" sz="3600" b="0" i="0" u="none" strike="noStrike" cap="none" normalizeH="0" baseline="0" dirty="0" err="1">
                          <a:ln>
                            <a:noFill/>
                          </a:ln>
                          <a:solidFill>
                            <a:schemeClr val="tx1"/>
                          </a:solidFill>
                          <a:effectLst/>
                          <a:latin typeface="Coptic1" pitchFamily="2" charset="0"/>
                          <a:cs typeface="Times New Roman" pitchFamily="18" charset="0"/>
                        </a:rPr>
                        <a:t>oumeym</a:t>
                      </a:r>
                      <a:r>
                        <a:rPr kumimoji="0" lang="en-US" sz="3600" b="0" i="0" u="none" strike="noStrike" cap="none" normalizeH="0" baseline="0" dirty="0">
                          <a:ln>
                            <a:noFill/>
                          </a:ln>
                          <a:solidFill>
                            <a:schemeClr val="tx1"/>
                          </a:solidFill>
                          <a:effectLst/>
                          <a:latin typeface="Coptic1" pitchFamily="2" charset="0"/>
                          <a:cs typeface="Times New Roman" pitchFamily="18" charset="0"/>
                        </a:rPr>
                        <a:t>/</a:t>
                      </a:r>
                      <a:r>
                        <a:rPr kumimoji="0" lang="en-US" sz="3600" b="0" i="0" u="none" strike="noStrike" cap="none" normalizeH="0" baseline="0" dirty="0" err="1">
                          <a:ln>
                            <a:noFill/>
                          </a:ln>
                          <a:solidFill>
                            <a:schemeClr val="tx1"/>
                          </a:solidFill>
                          <a:effectLst/>
                          <a:latin typeface="Coptic1" pitchFamily="2" charset="0"/>
                          <a:cs typeface="Times New Roman" pitchFamily="18" charset="0"/>
                        </a:rPr>
                        <a:t>i</a:t>
                      </a:r>
                      <a:endParaRPr kumimoji="0" lang="en-US" sz="36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Avec la sagesse de Dieu, soyons attentifs.  Seigneur aie  pitié 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En vérité … </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انصتوا بحكمة الله يا ربُ ارحم. </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 يا ربُ ارحم.  بالحقيقة.</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599885"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بقوتك يا رب مزق مصائد أعدائنا ويا من طعنت بالحربة في جنبك الأقدس بعز سلطانك أثقب كل شباك المقاومين لنا. ويا من بموتك المحيي أمت الموت قاتلنا فلا تجعل له سلطاناً علينا يا سيدنا ويا من من بدفنك في القبر دفنت آثامنا إجعلنا يا الله ألا نجددها مرة ثانية</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0911" name="Group 15"/>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ويا من بقيامتك المقدسة حطمت مملكة إبليس أقمنا يا رب من سقطات الخطية، ويا من بصعودك المعظم أرسلت الروح القدس على تلاميذك إجعلهما لآثامنا وغسلاً لأدناسنا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1933"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وإجعلنا يا إلهنا ان نقسم أسرارك القدسية يغر خوف ولا رعب ولا تبكيت ولا وقوع في العقوبة الأبدية، ولا تكن أيضاً سبباً في زيادة الخطية</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2957"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بل لتكن تقديساً لنفوسنا وأجسادنا وتثقيفاً لعقولنا وقلوبنا ونقاوة وتهذيباً لأفكارنا وأذهاننا وسوراً رفيعاً تجاه الأعداء المضادة لنا وبرجاً حصيناً قبالة المعاند وعربون حياة للعالم الجديد وملكوت مجدك العتيد.</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3981"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ولكي تظهرنا يوم حكمك الرهيب لأننا تقدمنا إلى حضرتك معترفين بربوبيتك مقرين أمام تابوت قدسك، ان هذا هو الجسد المقدس نفسه معطي الحياة لكل الذين يأكلون منه وهذا هو دمك الحقيقي المطهر لكل العالم</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5005"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فيا كل العطاش تعالوا وإشربوا من جنب الحمل لتروي نفوسكم إقتربوا إليه لتمحي خطاياكم تقدموا نحوه لتطهروا من آثامكم هذا هو بالحقيقة الموضوع امامنا فلا شك ولا ريب فيه أن هذا الجسد وهذا الدم لعمانوئيل إلهنا الكائن معنا على هذه المائدة</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6028" name="Group 12"/>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فنحن نسأل ونطلب من صلاحك يا محب البشر إقبل صلواتنا نحن المرئيين عبيدك من غير المرئيين وإحسبنا مع الطقوس السمائية لكي نصرخ باستجابة الغلبة والظفر بأصوات لا تسكت وأفواه لا تصمت رافعين أيدينا إليك أيها الآب القدوس في السموات ونقول: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06027" name="AutoShape 11">
            <a:hlinkClick r:id="rId3"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8066"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08075"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THE SON</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للابن </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7053" name="Group 13"/>
          <p:cNvGraphicFramePr>
            <a:graphicFrameLocks noGrp="1"/>
          </p:cNvGraphicFramePr>
          <p:nvPr/>
        </p:nvGraphicFramePr>
        <p:xfrm>
          <a:off x="91453" y="-76200"/>
          <a:ext cx="10791482" cy="75407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مخلصي، هذه هي الرأس التي كللت بإكليل شوك ومالت إلى ايمين عندما أسلمت الروح، يا إلهي، هذا هو الوجه الذي هو أبرع جمالاً من بني البشر الذي تفل عليه العبد لاطمك، وهذا هو الفم المحيي الذي كله حلاوة ومشتيهات الذي ذاق الخل ممزوجاً بمرارة.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588969" name="Group 105"/>
          <p:cNvGraphicFramePr>
            <a:graphicFrameLocks noGrp="1"/>
          </p:cNvGraphicFramePr>
          <p:nvPr/>
        </p:nvGraphicFramePr>
        <p:xfrm>
          <a:off x="365813" y="1371600"/>
          <a:ext cx="9961103" cy="5029200"/>
        </p:xfrm>
        <a:graphic>
          <a:graphicData uri="http://schemas.openxmlformats.org/drawingml/2006/table">
            <a:tbl>
              <a:tblPr/>
              <a:tblGrid>
                <a:gridCol w="5798254">
                  <a:extLst>
                    <a:ext uri="{9D8B030D-6E8A-4147-A177-3AD203B41FA5}">
                      <a16:colId xmlns:a16="http://schemas.microsoft.com/office/drawing/2014/main" val="20000"/>
                    </a:ext>
                  </a:extLst>
                </a:gridCol>
                <a:gridCol w="4162849">
                  <a:extLst>
                    <a:ext uri="{9D8B030D-6E8A-4147-A177-3AD203B41FA5}">
                      <a16:colId xmlns:a16="http://schemas.microsoft.com/office/drawing/2014/main" val="20001"/>
                    </a:ext>
                  </a:extLst>
                </a:gridCol>
              </a:tblGrid>
              <a:tr h="5029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En vérité, Nous croyons en un seul Dieu, le Père Tout-Puissant créateur du ciel et de la terre, de toutes les choses visibles et invisibles. Nous croyons en un seul Seigneur, Jésus-Christ, le Fils Unique de Dieu</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بالحقيقة نؤمن بإله واحد، الله الآب ضابط الكل، خالق السماء والأرض،</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 ما يُرَى وما لا يُرَى.</a:t>
                      </a:r>
                      <a:endParaRPr kumimoji="0" lang="fr-FR"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نؤمن بربٍ واحد، يسوع المسيح، ابن الله الوحيد، </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588960" name="Text Box 96"/>
          <p:cNvSpPr txBox="1">
            <a:spLocks noChangeArrowheads="1"/>
          </p:cNvSpPr>
          <p:nvPr/>
        </p:nvSpPr>
        <p:spPr bwMode="auto">
          <a:xfrm>
            <a:off x="445835" y="228600"/>
            <a:ext cx="10254194" cy="604838"/>
          </a:xfrm>
          <a:prstGeom prst="rect">
            <a:avLst/>
          </a:prstGeom>
          <a:solidFill>
            <a:srgbClr val="4D4D4D"/>
          </a:solidFill>
          <a:ln w="9525">
            <a:solidFill>
              <a:schemeClr val="tx1"/>
            </a:solidFill>
            <a:miter lim="800000"/>
            <a:headEnd/>
            <a:tailEnd/>
          </a:ln>
          <a:effectLst/>
        </p:spPr>
        <p:txBody>
          <a:bodyPr>
            <a:spAutoFit/>
          </a:bodyPr>
          <a:lstStyle/>
          <a:p>
            <a:pPr algn="ctr"/>
            <a:r>
              <a:rPr lang="en-US" sz="3300" b="1" dirty="0">
                <a:latin typeface="Arial" charset="0"/>
              </a:rPr>
              <a:t>LE CREDO </a:t>
            </a:r>
            <a:r>
              <a:rPr lang="en-CA" sz="3300" b="1" dirty="0">
                <a:latin typeface="Arial" charset="0"/>
              </a:rPr>
              <a:t>    </a:t>
            </a:r>
            <a:r>
              <a:rPr lang="en-US" sz="3300" b="1" dirty="0">
                <a:latin typeface="Arial" charset="0"/>
              </a:rPr>
              <a:t>  </a:t>
            </a:r>
            <a:r>
              <a:rPr lang="ar-EG" sz="3300" b="1" dirty="0">
                <a:latin typeface="Arial" charset="0"/>
              </a:rPr>
              <a:t>قانون </a:t>
            </a:r>
            <a:r>
              <a:rPr lang="ar-EG" sz="3300" b="1" dirty="0" err="1">
                <a:latin typeface="Arial" charset="0"/>
              </a:rPr>
              <a:t>الايمان</a:t>
            </a:r>
            <a:endParaRPr lang="en-US" sz="3300" b="1"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09101"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سيدي، هذا هو الظهر الذي تعرض لضرب السياط كمذنب أثيم، يا ملكي هذا هو الجنب الذي طعن بالحربة فوق الجلجثة فجري منه دم وماء يا فادي هاتان هما اليدان اللتان أشبعتا كل حي من رضاك، وهاتان هما الرجلان اللتان كانتا تتجولان في كل مكان تصنعان خيراً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0125" name="Group 13"/>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وتشفي كل الذين تسلط عليهم إبليس قد سمرتا على الصليب(</a:t>
                      </a:r>
                      <a:r>
                        <a:rPr kumimoji="0" lang="ar-SA" sz="3200" b="0" i="0" u="none" strike="noStrike" cap="none" normalizeH="0" baseline="0" dirty="0">
                          <a:ln>
                            <a:noFill/>
                          </a:ln>
                          <a:solidFill>
                            <a:schemeClr val="tx1"/>
                          </a:solidFill>
                          <a:effectLst/>
                          <a:latin typeface="Arial" charset="0"/>
                          <a:cs typeface="Arial" charset="0"/>
                          <a:hlinkClick r:id="" action="ppaction://noaction"/>
                        </a:rPr>
                        <a:t>+</a:t>
                      </a:r>
                      <a:r>
                        <a:rPr kumimoji="0" lang="ar-SA" sz="3200" b="0" i="0" u="none" strike="noStrike" cap="none" normalizeH="0" baseline="0" dirty="0">
                          <a:ln>
                            <a:noFill/>
                          </a:ln>
                          <a:solidFill>
                            <a:schemeClr val="tx1"/>
                          </a:solidFill>
                          <a:effectLst/>
                          <a:latin typeface="Arial" charset="0"/>
                          <a:cs typeface="Arial" charset="0"/>
                        </a:rPr>
                        <a:t>) من أجل خلاص العالم كله، من أجل هذا مخلصنا الصالح صرخ قائلاً: أن جسدي هو مأكل حق ودمي هو مشرب حق من يأكل جسدي ويشرب دمي يكون في وأنا أكون فيه، طهر نفوسنا وأجسادنا وأرواحنا لكي بقلب طاهر نناديك بنغمة البنوة قائلين: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10123" name="AutoShape 11">
            <a:hlinkClick r:id="rId3"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216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1217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سنوى للقديس أبيفانيوس</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114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إلهنا بلاد الحكمة أين مسكنها وأين مواطنها؟ أين آثار طريقها؟ من عبر البحر وإشتراها بذهب نقي؟ من صعد فوق السحاب وأنزلها ؟ الإنسان الفاني لا يعرف طريقها،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319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هي منسية مل كل البشر، مختفية عن الملائكة الذين يحصلون ينالون نعمة، الذين يبغضونها يحبون الموت، هي أجمل من الشمس وكل النجوم هي تشبه نور الآب لأنها كائنة معه منذ الأزل.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4221" name="Group 13"/>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الحكمة مع أنها كائنة منذ القدم ولكنها تجدد الجميع في كل زمان تدخل إلى نفوس الأبرار هي خير من اللآلئ وكل كرامة لا تساويها.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5245"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لها المشورة والقدرة والمعرفة بها يملك الملوك بها يكرم العظماء وبها يملك الرؤساء الأرض هي تحب الذين يحبونها وتحفظ الذين يحفظونها والذين يطلبونها يجدون نعمة.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6270" name="Group 14"/>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الحكمة تتشمي في طريق العدل وتتحرك في سبيل الحق لتهب الذين يعرفونها غني وتملأ خزائنهم فرحاً أعطاها الله لأبينا يعقوب</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7293"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ثم ظهرت على الأرض لأرض ومشت كإنسان هوذا الحكمة قد بنت لها بيتاً وأسست أعمدتها السبعة ذبحت ذبائحها سكبت خمرها وأرست مائدتها بيتها هو الجامعة الرسولية الكنيسة وأعمدتها السبعة هي أسرار الله المحيية،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589952" name="Group 64"/>
          <p:cNvGraphicFramePr>
            <a:graphicFrameLocks noGrp="1"/>
          </p:cNvGraphicFramePr>
          <p:nvPr>
            <p:ph/>
          </p:nvPr>
        </p:nvGraphicFramePr>
        <p:xfrm>
          <a:off x="182906" y="228600"/>
          <a:ext cx="10489704" cy="6019800"/>
        </p:xfrm>
        <a:graphic>
          <a:graphicData uri="http://schemas.openxmlformats.org/drawingml/2006/table">
            <a:tbl>
              <a:tblPr/>
              <a:tblGrid>
                <a:gridCol w="5386605">
                  <a:extLst>
                    <a:ext uri="{9D8B030D-6E8A-4147-A177-3AD203B41FA5}">
                      <a16:colId xmlns:a16="http://schemas.microsoft.com/office/drawing/2014/main" val="20000"/>
                    </a:ext>
                  </a:extLst>
                </a:gridCol>
                <a:gridCol w="5103099">
                  <a:extLst>
                    <a:ext uri="{9D8B030D-6E8A-4147-A177-3AD203B41FA5}">
                      <a16:colId xmlns:a16="http://schemas.microsoft.com/office/drawing/2014/main" val="20001"/>
                    </a:ext>
                  </a:extLst>
                </a:gridCol>
              </a:tblGrid>
              <a:tr h="601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né du Père avant tous les siècles.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Lumière née de la Lumière, Vrai Dieu né du Vrai Dieu, engendré, non pas créé,</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consubstantiel au Père, Par qui tout a été fait, qui pour nous les hommes, et pour notre salut, est descendu du ciel, par l’Esprit-Saint il a pris chair de la Vierge Marie et s’est fait homme.</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pitchFamily="34" charset="0"/>
                        </a:rPr>
                        <a:t>المولود من </a:t>
                      </a:r>
                      <a:r>
                        <a:rPr kumimoji="0" lang="ar-SA" sz="3600" b="0" i="0" u="none" strike="noStrike" cap="none" normalizeH="0" baseline="0" dirty="0" err="1">
                          <a:ln>
                            <a:noFill/>
                          </a:ln>
                          <a:solidFill>
                            <a:schemeClr val="tx1"/>
                          </a:solidFill>
                          <a:effectLst/>
                          <a:latin typeface="Arial" charset="0"/>
                          <a:cs typeface="Arial" pitchFamily="34" charset="0"/>
                        </a:rPr>
                        <a:t>الآب</a:t>
                      </a:r>
                      <a:r>
                        <a:rPr kumimoji="0" lang="ar-SA" sz="3600" b="0" i="0" u="none" strike="noStrike" cap="none" normalizeH="0" baseline="0" dirty="0">
                          <a:ln>
                            <a:noFill/>
                          </a:ln>
                          <a:solidFill>
                            <a:schemeClr val="tx1"/>
                          </a:solidFill>
                          <a:effectLst/>
                          <a:latin typeface="Arial" charset="0"/>
                          <a:cs typeface="Arial" pitchFamily="34" charset="0"/>
                        </a:rPr>
                        <a:t> قبل كل الدهور</a:t>
                      </a:r>
                      <a:r>
                        <a:rPr kumimoji="0" lang="ar-EG" sz="3600" b="0" i="0" u="none" strike="noStrike" cap="none" normalizeH="0" baseline="0" dirty="0">
                          <a:ln>
                            <a:noFill/>
                          </a:ln>
                          <a:solidFill>
                            <a:schemeClr val="tx1"/>
                          </a:solidFill>
                          <a:effectLst/>
                          <a:latin typeface="Arial" charset="0"/>
                          <a:cs typeface="Arial" pitchFamily="34" charset="0"/>
                        </a:rPr>
                        <a:t>،</a:t>
                      </a:r>
                      <a:r>
                        <a:rPr kumimoji="0" lang="en-CA" sz="3600" b="0" i="0" u="none" strike="noStrike" cap="none" normalizeH="0" baseline="0" dirty="0">
                          <a:ln>
                            <a:noFill/>
                          </a:ln>
                          <a:solidFill>
                            <a:schemeClr val="tx1"/>
                          </a:solidFill>
                          <a:effectLst/>
                          <a:latin typeface="Arial" charset="0"/>
                          <a:cs typeface="Arial" pitchFamily="34" charset="0"/>
                        </a:rPr>
                        <a:t>  </a:t>
                      </a:r>
                      <a:r>
                        <a:rPr kumimoji="0" lang="en-US"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نور من نور</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 إله حق من إله حق، مولود غير مخلوق،</a:t>
                      </a:r>
                      <a:r>
                        <a:rPr kumimoji="0" lang="en-US" sz="3600" b="0" i="0" u="none" strike="noStrike" cap="none" normalizeH="0" baseline="0" dirty="0">
                          <a:ln>
                            <a:noFill/>
                          </a:ln>
                          <a:solidFill>
                            <a:schemeClr val="tx1"/>
                          </a:solidFill>
                          <a:effectLst/>
                          <a:latin typeface="Arial" charset="0"/>
                          <a:cs typeface="Arial" pitchFamily="34"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err="1">
                          <a:ln>
                            <a:noFill/>
                          </a:ln>
                          <a:solidFill>
                            <a:schemeClr val="tx1"/>
                          </a:solidFill>
                          <a:effectLst/>
                          <a:latin typeface="Arial" charset="0"/>
                          <a:cs typeface="Arial" pitchFamily="34" charset="0"/>
                        </a:rPr>
                        <a:t>مساوى</a:t>
                      </a:r>
                      <a:r>
                        <a:rPr kumimoji="0" lang="ar-SA" sz="3600" b="0" i="0" u="none" strike="noStrike" cap="none" normalizeH="0" baseline="0" dirty="0">
                          <a:ln>
                            <a:noFill/>
                          </a:ln>
                          <a:solidFill>
                            <a:schemeClr val="tx1"/>
                          </a:solidFill>
                          <a:effectLst/>
                          <a:latin typeface="Arial" charset="0"/>
                          <a:cs typeface="Arial" pitchFamily="34" charset="0"/>
                        </a:rPr>
                        <a:t> </a:t>
                      </a:r>
                      <a:r>
                        <a:rPr kumimoji="0" lang="ar-EG" sz="3600" b="0" i="0" u="none" strike="noStrike" cap="none" normalizeH="0" baseline="0" dirty="0">
                          <a:ln>
                            <a:noFill/>
                          </a:ln>
                          <a:solidFill>
                            <a:schemeClr val="tx1"/>
                          </a:solidFill>
                          <a:effectLst/>
                          <a:latin typeface="Arial" charset="0"/>
                          <a:cs typeface="Arial" pitchFamily="34" charset="0"/>
                        </a:rPr>
                        <a:t>ل</a:t>
                      </a:r>
                      <a:r>
                        <a:rPr kumimoji="0" lang="ar-SA" sz="3600" b="0" i="0" u="none" strike="noStrike" cap="none" normalizeH="0" baseline="0" dirty="0">
                          <a:ln>
                            <a:noFill/>
                          </a:ln>
                          <a:solidFill>
                            <a:schemeClr val="tx1"/>
                          </a:solidFill>
                          <a:effectLst/>
                          <a:latin typeface="Arial" charset="0"/>
                          <a:cs typeface="Arial" pitchFamily="34" charset="0"/>
                        </a:rPr>
                        <a:t>لآب فى الجوهر، الذى به كان كل شىء.</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هذا الذى من أجلنا نحنُ البشر، ومن أجل خلاصنا، نَزَلَ من السماء، وتجسدَ من الروح القدس ومن مريم العذراء</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  وتأنس</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831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الحكمة أرسلت عبيدها ينادون على الدوام قائلين: من هو بسيط فتمل إلى ولناقص الفهم تقول لهم هلموا كلوا من خبزي وإشربوا من دمي – أتركوا الجهالة عنكم فتحيوا.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19340" name="Group 12"/>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اما الحكمة فهي مخلصنا يسوع المسيح الذي فدانا بذبيحة جسده وإشترانا بسفك دمه وإختارنا لملكوته الأبدي لهذا نسألك يا سيدنا أن تعطينا أن نجد الحكمة منك وحدك وأن تقبل هذه الذبيحة من إيدينا وأن تقبل منا أصوامنا وصلواتنا لكي بدالة البنين نصرخ إليك يا أبانا السماوي قائلين: </a:t>
                      </a:r>
                      <a:r>
                        <a:rPr kumimoji="0" lang="ar-SA" sz="3200" b="0" i="0" u="none" strike="noStrike" cap="none" normalizeH="0" baseline="0" dirty="0">
                          <a:ln>
                            <a:noFill/>
                          </a:ln>
                          <a:solidFill>
                            <a:schemeClr val="tx1"/>
                          </a:solidFill>
                          <a:effectLst/>
                          <a:latin typeface="Arial" charset="0"/>
                          <a:cs typeface="Arial" charset="0"/>
                          <a:hlinkClick r:id="rId2"/>
                        </a:rPr>
                        <a:t>يا أبانا الذي في السموات</a:t>
                      </a:r>
                      <a:r>
                        <a:rPr kumimoji="0" lang="ar-SA" sz="3200" b="0" i="0" u="none" strike="noStrike" cap="none" normalizeH="0" baseline="0" dirty="0">
                          <a:ln>
                            <a:noFill/>
                          </a:ln>
                          <a:solidFill>
                            <a:schemeClr val="tx1"/>
                          </a:solidFill>
                          <a:effectLst/>
                          <a:latin typeface="Arial" charset="0"/>
                          <a:cs typeface="Arial" charset="0"/>
                        </a:rPr>
                        <a:t>…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19339" name="AutoShape 11">
            <a:hlinkClick r:id="rId3" action="ppaction://hlinksldjump" highlightClick="1"/>
          </p:cNvPr>
          <p:cNvSpPr>
            <a:spLocks noChangeArrowheads="1"/>
          </p:cNvSpPr>
          <p:nvPr/>
        </p:nvSpPr>
        <p:spPr bwMode="auto">
          <a:xfrm>
            <a:off x="2469237"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1378"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21387"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فى الاعياد السيدية وفى الميلاد</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0365"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اللهم الذي سبق علمه وجود الكائنات، الذي أوجد الروح من لا شيء وحمله في الجسد إلى الزمان الذي يريد فيه أن ينقل إلى المظال الأبدية.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2413"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الذي تنبأ عنه رجال الله الأصفياء فقال يعقوب أبو الأسباط: إنني رأيا رؤيا إذ بسلم منصوب من الأرض إلى السماء، وملائكة الله تصعد وتنزل عليه، والرب واقف عليه ويقول: أنا هو الرب إله إبراهيم أبيك وإله اسحق.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3437"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إشعياء ذو الصوت العظيم في الأنبياء تنبأ قائلاً: هوذا العذراء تحبل وتلد إبناً ويدعي إسمه عمانوئيل الذي تأويله الله معنا إنه ولد لنا ولد ونعطي إبنا وتكون الرياسة على منكبيه الله القوي المتسلط وملاك المشورة في الرئاسة الأبوية.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4461"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إرميا الصريح في الأنبياء تنبأ قائلاً: من أجل صهيون لا أسكت ومن أجل اورشليم لا أفتر. ترياق جلعاد هو شفاء إبنه شعبي فلنذهب إلى جلعاد ونطلب الشفاء من ذلك الموضع.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5486" name="Group 14"/>
          <p:cNvGraphicFramePr>
            <a:graphicFrameLocks noGrp="1"/>
          </p:cNvGraphicFramePr>
          <p:nvPr/>
        </p:nvGraphicFramePr>
        <p:xfrm>
          <a:off x="91453" y="-76200"/>
          <a:ext cx="10791482" cy="705307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جلعاد هي الجامعة الرسولية وترياقها هو جسد ودم عمانوئيل، وإبنة شعبي هي العروس الحقيقية التي نالت الطهارة من إبنها الحبيب يسوع المسيح ربنا.</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6509" name="Group 13"/>
          <p:cNvGraphicFramePr>
            <a:graphicFrameLocks noGrp="1"/>
          </p:cNvGraphicFramePr>
          <p:nvPr/>
        </p:nvGraphicFramePr>
        <p:xfrm>
          <a:off x="91453" y="-76200"/>
          <a:ext cx="10791482" cy="793089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حزقيال العفيف في الأنبياء تنبأ قائلاً: إنني رأيت باباً جهة المشرق مختوماً بختم عجيب ولم يدخل منه إلا واحد وهو رب الجنود دخل وخرج وبقي الباب مصوناً بصيانة أزلية ثم رأيت مركبة طائرة نحو السماء وأربعة وجوه تحيط بها وجه أسد ووجه ثور ووجه نسر ووجه إنسان وسمعت صوتهم فوق الكاريبيم قائلاً: يا رجل الله يا رجل الله، يا رجل الله تنبأ!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590983" name="Group 71"/>
          <p:cNvGraphicFramePr>
            <a:graphicFrameLocks noGrp="1"/>
          </p:cNvGraphicFramePr>
          <p:nvPr>
            <p:ph/>
          </p:nvPr>
        </p:nvGraphicFramePr>
        <p:xfrm>
          <a:off x="301778" y="1016511"/>
          <a:ext cx="10052556" cy="5065776"/>
        </p:xfrm>
        <a:graphic>
          <a:graphicData uri="http://schemas.openxmlformats.org/drawingml/2006/table">
            <a:tbl>
              <a:tblPr/>
              <a:tblGrid>
                <a:gridCol w="5305515">
                  <a:extLst>
                    <a:ext uri="{9D8B030D-6E8A-4147-A177-3AD203B41FA5}">
                      <a16:colId xmlns:a16="http://schemas.microsoft.com/office/drawing/2014/main" val="20000"/>
                    </a:ext>
                  </a:extLst>
                </a:gridCol>
                <a:gridCol w="4747041">
                  <a:extLst>
                    <a:ext uri="{9D8B030D-6E8A-4147-A177-3AD203B41FA5}">
                      <a16:colId xmlns:a16="http://schemas.microsoft.com/office/drawing/2014/main" val="20001"/>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 été crucifié pour nous, sous Ponce Pilate,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 souffert, a été enseveli, Il est ressuscité des morts le troisième jour conformément  aux écritures, Il est monté aux cieux;</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10000"/>
                        </a:lnSpc>
                        <a:spcBef>
                          <a:spcPct val="6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وصُلِبَ عنا على عهد بيلاطس البنطى.  </a:t>
                      </a:r>
                      <a:endParaRPr kumimoji="0" lang="fr-FR"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10000"/>
                        </a:lnSpc>
                        <a:spcBef>
                          <a:spcPct val="6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تألمَ وقبرَ وقامَ من الأموات فى اليوم الثالث، كما فى الكتب. </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10000"/>
                        </a:lnSpc>
                        <a:spcBef>
                          <a:spcPct val="6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وصَعِدَ إلى السموات،</a:t>
                      </a:r>
                      <a:r>
                        <a:rPr kumimoji="0" lang="en-US" sz="3600" b="0" i="0" u="none" strike="noStrike" cap="none" normalizeH="0" baseline="0" dirty="0">
                          <a:ln>
                            <a:noFill/>
                          </a:ln>
                          <a:solidFill>
                            <a:schemeClr val="tx1"/>
                          </a:solidFill>
                          <a:effectLst/>
                          <a:latin typeface="Arial" charset="0"/>
                          <a:cs typeface="Arial" pitchFamily="34"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7535" name="Group 15"/>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دانيال الفصيح في الأنبياء تنبأ قائلاً: إنني رأيت جبلاً عالياً لم تلمسه يد إنسان قطع منه حجر ثم رأيت ابن الإنسان جالساً على سحاب السماء بحمرة ثيابه هو وسنوه لا تنقضي بالحقيقة</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8556" name="Group 12"/>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هذا هو يسوع المسيح الذي تجسد من العذراء مريم نسأل ونطلب من صلاحك يا رؤوفاً بالعباد طهر نفوسنا وأجسادنا وأرواحنا لكي بقلب طاهر ونفس مستنيرة ووجه غير مخزي وإيمان بلا رياء ومحبة كاملة نطلب إليك أيها الآب القدوس الذي في السموات ونقول: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28555" name="AutoShape 11">
            <a:hlinkClick r:id="rId3"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059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3060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dirty="0">
                <a:latin typeface="Arial" charset="0"/>
              </a:rPr>
              <a:t>A FRACTION TO</a:t>
            </a:r>
            <a:r>
              <a:rPr lang="en-CA" sz="2800" b="1" dirty="0">
                <a:latin typeface="Arial" charset="0"/>
              </a:rPr>
              <a:t> </a:t>
            </a:r>
            <a:br>
              <a:rPr lang="en-CA" sz="2800" b="1" dirty="0">
                <a:latin typeface="Arial" charset="0"/>
              </a:rPr>
            </a:b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فى عيد الختان ودخول المسيح الهيكل</a:t>
            </a:r>
            <a:br>
              <a:rPr lang="ar-EG" sz="4000" b="1" dirty="0">
                <a:latin typeface="Arial" charset="0"/>
              </a:rPr>
            </a:br>
            <a:r>
              <a:rPr lang="fr-CA" sz="3200" b="1" dirty="0">
                <a:latin typeface="Arial" charset="0"/>
              </a:rPr>
              <a:t>PRIÈRE AU</a:t>
            </a:r>
            <a:endParaRPr lang="en-US" sz="3200" b="1" dirty="0">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29581"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نسبح ونمجد إله الآلهة ورب الأرباب، الذي تجسد من القديسة مريم، ولدته في بيت لحم، وإذ ملاك الرب قد ظهر للرعاة وبشرهم بميلاده العجيب فأتوا ونظروه.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1630"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ربنا يسوع المسيح إبن الله الحقيقي قبل إليه الختان في اليوم الثامن لميلاده العجيب كعادة الناموس لكي يصيرنا أحراراً من ختان الجسد ولكي يعطينا روحه القدوس بالكمال.</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2653"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هذا الذي دخل إلى الهيكل على يدي أمه القديسة مريم العذراء ويوسف النجار بعد أربعين يوماً من مولده المقدس ليصنعا عنه كما جاء في الناموس.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3678"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وحمله سمعان الشيخ على ذراعيه وبارك الله قائلاً: الآن يا سيدي تطلق عبدك بسلام حسب قولك لأن عيني قد أبصرتا خلاصك الذي أعددته امام جميع الشعوب.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4701"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أنت الآن يا سيدي أنر عيون قلوبنا وطهرنا كاملين في النفس والجسد والروح كلي بقلب طاهر وشفتين نقيتين ونجسر بدالة بغير خوف ان نصرخ نحو أبيك القدوس الذي في السموات ونقول: </a:t>
                      </a:r>
                      <a:r>
                        <a:rPr kumimoji="0" lang="ar-SA" sz="3200" b="0" i="0" u="none" strike="noStrike" cap="none" normalizeH="0" baseline="0" dirty="0">
                          <a:ln>
                            <a:noFill/>
                          </a:ln>
                          <a:solidFill>
                            <a:schemeClr val="tx1"/>
                          </a:solidFill>
                          <a:effectLst/>
                          <a:latin typeface="Arial" charset="0"/>
                          <a:cs typeface="Arial" charset="0"/>
                          <a:hlinkClick r:id="rId2"/>
                        </a:rPr>
                        <a:t>ابانا الذى فى السماوات</a:t>
                      </a:r>
                      <a:r>
                        <a:rPr kumimoji="0" lang="ar-SA" sz="3200" b="0" i="0" u="none" strike="noStrike" cap="none" normalizeH="0" baseline="0" dirty="0">
                          <a:ln>
                            <a:noFill/>
                          </a:ln>
                          <a:solidFill>
                            <a:schemeClr val="tx1"/>
                          </a:solidFill>
                          <a:effectLst/>
                          <a:latin typeface="Arial" charset="0"/>
                          <a:cs typeface="Arial" charset="0"/>
                        </a:rPr>
                        <a:t>..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34699" name="AutoShape 11">
            <a:hlinkClick r:id="rId3"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dirty="0">
                <a:latin typeface="Arial" charset="0"/>
              </a:rPr>
              <a:t> </a:t>
            </a:r>
            <a:r>
              <a:rPr lang="en-US" sz="2400" b="1" dirty="0">
                <a:latin typeface="Arial" charset="0"/>
              </a:rPr>
              <a:t>Our Father…	</a:t>
            </a:r>
            <a:r>
              <a:rPr lang="ar-EG" sz="2400" b="1" dirty="0">
                <a:latin typeface="Arial" charset="0"/>
              </a:rPr>
              <a:t>ابانا الذى ...</a:t>
            </a:r>
            <a:r>
              <a:rPr lang="fr-CA" sz="2400" b="1" dirty="0">
                <a:latin typeface="Arial" charset="0"/>
              </a:rPr>
              <a:t> 	Notre Père …</a:t>
            </a: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55870" name="Group 62"/>
          <p:cNvGraphicFramePr>
            <a:graphicFrameLocks noGrp="1"/>
          </p:cNvGraphicFramePr>
          <p:nvPr>
            <p:ph/>
          </p:nvPr>
        </p:nvGraphicFramePr>
        <p:xfrm>
          <a:off x="365813" y="804674"/>
          <a:ext cx="10306797" cy="4352548"/>
        </p:xfrm>
        <a:graphic>
          <a:graphicData uri="http://schemas.openxmlformats.org/drawingml/2006/table">
            <a:tbl>
              <a:tblPr/>
              <a:tblGrid>
                <a:gridCol w="6329579">
                  <a:extLst>
                    <a:ext uri="{9D8B030D-6E8A-4147-A177-3AD203B41FA5}">
                      <a16:colId xmlns:a16="http://schemas.microsoft.com/office/drawing/2014/main" val="20000"/>
                    </a:ext>
                  </a:extLst>
                </a:gridCol>
                <a:gridCol w="3977218">
                  <a:extLst>
                    <a:ext uri="{9D8B030D-6E8A-4147-A177-3AD203B41FA5}">
                      <a16:colId xmlns:a16="http://schemas.microsoft.com/office/drawing/2014/main" val="20001"/>
                    </a:ext>
                  </a:extLst>
                </a:gridCol>
              </a:tblGrid>
              <a:tr h="43525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s’est assis à la droite du Père.  </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D’où il reviendra dans Sa gloire pour juger les vivants et les morts, et son règne n’aura pas de fin.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croyons en l’Esprit-Saint qui est Seigneur et qui donne la vie,</a:t>
                      </a:r>
                      <a:endParaRPr kumimoji="0" lang="en-US" sz="2800" b="0" i="0" u="none" strike="noStrike" cap="none" normalizeH="0" baseline="0" dirty="0">
                        <a:ln>
                          <a:noFill/>
                        </a:ln>
                        <a:solidFill>
                          <a:schemeClr val="tx1"/>
                        </a:solidFill>
                        <a:effectLst/>
                        <a:latin typeface="Arial" charset="0"/>
                        <a:cs typeface="Arial" charset="0"/>
                      </a:endParaRPr>
                    </a:p>
                  </a:txBody>
                  <a:tcPr marL="259238" marR="259238"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وجَلسَ عن يمين أبيه.  وأيضاً يأتى فى مجدهِ ليَدينَ الأحياءَ والأموات، الذى ليس لملكِهِ انقضاء.</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نعم نؤمن بالروح القدس، الرب المحيى</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72825" marR="172825"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6738"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36747"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فى عيد البشارة</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5725" name="Group 13"/>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نسبح ونمجد إله الآلهة ورب الأرباب، الذي تجسد من القديسة مريم، ولدته في بيت لحم.</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7773" name="Group 13"/>
          <p:cNvGraphicFramePr>
            <a:graphicFrameLocks noGrp="1"/>
          </p:cNvGraphicFramePr>
          <p:nvPr/>
        </p:nvGraphicFramePr>
        <p:xfrm>
          <a:off x="91453" y="-76200"/>
          <a:ext cx="10791482" cy="705307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نسر بالتماجيد الروحية والتراتيل السماوية لأن الرب أرسل جبرائيل الملاك مبشراً سيدتنا كلنا مريم العذراء بتجسد كلمة الآب الأزلي الذي هو مخلصنا يسوع المسيح.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879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جبرئيل الملاك بشر العذراء مريم وبعد أن منحها السلام ثبتها بهذا الكلام قائلاً: لا تخافي يا مريم لأنك قد وجدت نعمة أمام الله وستلدين إبناً وتسميه يسوع والقدوس المولود منك يدعي إبن الله.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39821" name="Group 13"/>
          <p:cNvGraphicFramePr>
            <a:graphicFrameLocks noGrp="1"/>
          </p:cNvGraphicFramePr>
          <p:nvPr/>
        </p:nvGraphicFramePr>
        <p:xfrm>
          <a:off x="91453" y="-76200"/>
          <a:ext cx="10791482" cy="812596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الرب الإله الذي على الكل، المبارك إلى الأبد، الغير متجسد تجسد وولد من العذراء ولفته بالخرق ووضعته في المزود وعساكر السماوات ترتل له صارخين المجد لله في الأعالي وعلى الأرض السلام وبالناس المسرة.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0846" name="Group 14"/>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هكذا أيضاً يا سيدنا نحن الضعفاء الخطاة عبيدك الطالبين رحمتك، تفضل أنعم لنا بسلامك وخلصنا كل حين بيمينك المحيية لكي بطهارة نتناول من هذه الأسرار النقية ونتطهر كلنا كاملين في أنفسنا وأجسادنا وأرواحنا ونجسر بدالة بغير خوف أن ندعوك يا الله الآب الذي في السموات ونقول: يا أبانا الذي في السموات..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40843" name="AutoShape 11">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2882"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42891"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تقال فى أحد الشعانين</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186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الرب مثل ربنا مثل عجيب صار إسمك على الأرض كلها لأنه قد ارتفع عظم بهائك فوق السموات من أفواه الأطفال والرضعان هيأت سبحاً.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3917"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الرب الجالس على الشاروبيم ركب على جحش أتان ودخل إلى أورشليم. بتواضع عظيم لكي يتم ما قيل بالنبي القائل: قولوا لإبنة صهيون هوذا ملكك يأتيك وديعاً راكباً على أتان وجحش إبن أتان.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92005" name="Group 69"/>
          <p:cNvGraphicFramePr>
            <a:graphicFrameLocks noGrp="1"/>
          </p:cNvGraphicFramePr>
          <p:nvPr>
            <p:ph/>
          </p:nvPr>
        </p:nvGraphicFramePr>
        <p:xfrm>
          <a:off x="528601" y="365770"/>
          <a:ext cx="10144009" cy="5846064"/>
        </p:xfrm>
        <a:graphic>
          <a:graphicData uri="http://schemas.openxmlformats.org/drawingml/2006/table">
            <a:tbl>
              <a:tblPr/>
              <a:tblGrid>
                <a:gridCol w="6286428">
                  <a:extLst>
                    <a:ext uri="{9D8B030D-6E8A-4147-A177-3AD203B41FA5}">
                      <a16:colId xmlns:a16="http://schemas.microsoft.com/office/drawing/2014/main" val="20000"/>
                    </a:ext>
                  </a:extLst>
                </a:gridCol>
                <a:gridCol w="3857581">
                  <a:extLst>
                    <a:ext uri="{9D8B030D-6E8A-4147-A177-3AD203B41FA5}">
                      <a16:colId xmlns:a16="http://schemas.microsoft.com/office/drawing/2014/main" val="20001"/>
                    </a:ext>
                  </a:extLst>
                </a:gridCol>
              </a:tblGrid>
              <a:tr h="55808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procède du Père.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Avec le Père et le Fils il reçoit même adoration et même gloire,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a parlé par les prophètes;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Nous croyons en l’</a:t>
                      </a:r>
                      <a:r>
                        <a:rPr kumimoji="0" lang="fr-CA" sz="3200" b="0" i="0" u="none" strike="noStrike" cap="none" normalizeH="0" baseline="0" dirty="0" err="1">
                          <a:ln>
                            <a:noFill/>
                          </a:ln>
                          <a:solidFill>
                            <a:schemeClr val="tx1"/>
                          </a:solidFill>
                          <a:effectLst/>
                          <a:latin typeface="Arial" charset="0"/>
                          <a:cs typeface="Arial" charset="0"/>
                        </a:rPr>
                        <a:t>Eglise</a:t>
                      </a:r>
                      <a:r>
                        <a:rPr kumimoji="0" lang="fr-CA" sz="3200" b="0" i="0" u="none" strike="noStrike" cap="none" normalizeH="0" baseline="0" dirty="0">
                          <a:ln>
                            <a:noFill/>
                          </a:ln>
                          <a:solidFill>
                            <a:schemeClr val="tx1"/>
                          </a:solidFill>
                          <a:effectLst/>
                          <a:latin typeface="Arial" charset="0"/>
                          <a:cs typeface="Arial" charset="0"/>
                        </a:rPr>
                        <a:t> une, sainte, universelle et apostolique. </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3200" b="0" i="0" u="none" strike="noStrike" cap="none" normalizeH="0" baseline="0" dirty="0">
                          <a:ln>
                            <a:noFill/>
                          </a:ln>
                          <a:solidFill>
                            <a:schemeClr val="tx1"/>
                          </a:solidFill>
                          <a:effectLst/>
                          <a:latin typeface="Arial" charset="0"/>
                          <a:cs typeface="Arial" charset="0"/>
                        </a:rPr>
                        <a:t>Nous reconnaissons un seul baptême pour le pardon  des péchés.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10000"/>
                        </a:lnSpc>
                        <a:spcBef>
                          <a:spcPct val="6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المنبثق من الآب    </a:t>
                      </a:r>
                      <a:r>
                        <a:rPr kumimoji="0" lang="ar-SA" sz="3600" b="0" i="0" u="none" strike="noStrike" cap="none" normalizeH="0" baseline="0" dirty="0">
                          <a:ln>
                            <a:noFill/>
                          </a:ln>
                          <a:solidFill>
                            <a:schemeClr val="tx1"/>
                          </a:solidFill>
                          <a:effectLst/>
                          <a:latin typeface="Arial" charset="0"/>
                          <a:cs typeface="Arial" pitchFamily="34" charset="0"/>
                        </a:rPr>
                        <a:t>نسجدُ لهُ ونمجّدَهُ مع الآب والابن، الناطق فى الأنبياء.  وبكنيسة واحدة مُقدسة جامعة رسولية.</a:t>
                      </a:r>
                      <a:r>
                        <a:rPr kumimoji="0" lang="ar-SA" sz="3600" b="0" i="0" u="none" strike="noStrike" cap="none" normalizeH="0" baseline="0" dirty="0">
                          <a:ln>
                            <a:noFill/>
                          </a:ln>
                          <a:solidFill>
                            <a:schemeClr val="tx1"/>
                          </a:solidFill>
                          <a:effectLst/>
                          <a:latin typeface="Arial" charset="0"/>
                          <a:cs typeface="Arial" charset="0"/>
                        </a:rPr>
                        <a:t> </a:t>
                      </a:r>
                      <a:endParaRPr kumimoji="0" lang="fr-FR"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10000"/>
                        </a:lnSpc>
                        <a:spcBef>
                          <a:spcPct val="6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pitchFamily="34" charset="0"/>
                        </a:rPr>
                        <a:t>ونعترف بمعمودية واحدة لمغفرة الخطايا.</a:t>
                      </a:r>
                      <a:endParaRPr kumimoji="0" lang="ar-EG"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4942" name="Group 14"/>
          <p:cNvGraphicFramePr>
            <a:graphicFrameLocks noGrp="1"/>
          </p:cNvGraphicFramePr>
          <p:nvPr/>
        </p:nvGraphicFramePr>
        <p:xfrm>
          <a:off x="91453" y="-76200"/>
          <a:ext cx="10791482" cy="705307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وحمل الأطفال سعفاً من النخل وخرجوا للقائه وكانوا يصرخون أوصنا في الأعالي مبارك الآتي باسم الرب ملك إسرائيل.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والجمع الأكثر فرشوا ثيابهم في الطريق وآخرون قطعوا أغصاناً من الشجر وفرشوها في الطريق.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5965"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والجموع الذين تقدموا والذين تبعوا كانوا يصرخون قائلين: أوصنا لابن داود مبارك الآتي باسم الرب ومباركة مملكة أبينا داود الأتية باسم الرب أوصنا في الأعالي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6989" name="Group 13"/>
          <p:cNvGraphicFramePr>
            <a:graphicFrameLocks noGrp="1"/>
          </p:cNvGraphicFramePr>
          <p:nvPr/>
        </p:nvGraphicFramePr>
        <p:xfrm>
          <a:off x="91453" y="-76200"/>
          <a:ext cx="10791482" cy="656539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ولما دخل اورشليم إرتجت المدينة كلها قائلة من هو هذا ؟ فقالت الجموع هذا هو يسوع الذي من ناصرة الجليل.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8013"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فيا ربنا هيئ نفوسنا لنسبحك ونرتل لك ونباركك ونخدمك ونسجد لك ونمجدك ونشكرك كل يوم وكل وقت وكل ساعة لكي بقلب طاهر وشفتين نقيتين نعترف لك ونصرخ نحو أبيك القدوس الذي في السموات ونقول: أبانا الذي في السموات …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48011" name="AutoShape 11">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650059"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تقال فى عيد الرسل</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49037" name="Group 13"/>
          <p:cNvGraphicFramePr>
            <a:graphicFrameLocks noGrp="1"/>
          </p:cNvGraphicFramePr>
          <p:nvPr/>
        </p:nvGraphicFramePr>
        <p:xfrm>
          <a:off x="91453" y="-76200"/>
          <a:ext cx="10791482" cy="851611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الله الآب السماوي القادر على كل شيء أبا ربنا وإلهنا ومخلصنا وملكنا يسوع المسيح الذي دعا له إثني عشر رسولاً ليكونا له تلاميذ وسبعين آخرين وأعطاهم السلطان أن يشفوا المرضي ويطهروا البرص ويطردوا الشياطين والأرواح النجسة ويقيموا الموتي، وليكرزوا بالإنجيل للخليقة كلها ويعمدوهم باسم الآب والإبن والروح القدس.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1085" name="Group 13"/>
          <p:cNvGraphicFramePr>
            <a:graphicFrameLocks noGrp="1"/>
          </p:cNvGraphicFramePr>
          <p:nvPr/>
        </p:nvGraphicFramePr>
        <p:xfrm>
          <a:off x="91453" y="-76200"/>
          <a:ext cx="10791482" cy="75407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أقام تلميذه القديسين ورسله الأطهار ليكونوا رؤساء كهنة العهد الجديد يكرزون ويعلمون ويباركون ويقدسون المؤمنين بالروح القدس الذي أعطاهم ويقبلون التائبين ويغفرون لهم خطاياهم ويجعلونهم أهلاً لتناول أسراره المقدسة غذاء لنفوسهم وقوتاً لأرواحهم للحياة الأبدية.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2109" name="Group 13"/>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نفخ في وجه تلاميذه القديسين ورسله الأطهار ومنحهم سلطاناً أن يدرسوا الحيات والعقارب وكل قوة العدو الشيطان، وأن يتعهدوا المؤمنين بوسائط الخلاص وأن يكونوا له وكلاء على الأرض ومستودعاً لمواهبه الخلاصية واستحقاقاته الكفارية يوزعونها على مستحقيها ووكلاء أسراره المحيية.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3135" name="Group 15"/>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سكب على تلاميذه القديسين بعد صعوده إلى السماء مواهب الروح القدس. روح الحق المنبثق من الآب فقدسهم وبررهم وطهرهم وملأهم من كل حكمة وفهم ومشورة وشجاعة وقوة وصيرهم قادرين على أن يتنبأوا ويتكلموا باللغات ويفتنوا بإنجيل الخلاص المسكونة كلها.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592972" name="Text Box 12"/>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7593070" name="Group 110"/>
          <p:cNvGraphicFramePr>
            <a:graphicFrameLocks noGrp="1"/>
          </p:cNvGraphicFramePr>
          <p:nvPr>
            <p:ph/>
          </p:nvPr>
        </p:nvGraphicFramePr>
        <p:xfrm>
          <a:off x="301778" y="1124704"/>
          <a:ext cx="10052556" cy="3992880"/>
        </p:xfrm>
        <a:graphic>
          <a:graphicData uri="http://schemas.openxmlformats.org/drawingml/2006/table">
            <a:tbl>
              <a:tblPr/>
              <a:tblGrid>
                <a:gridCol w="3634365">
                  <a:extLst>
                    <a:ext uri="{9D8B030D-6E8A-4147-A177-3AD203B41FA5}">
                      <a16:colId xmlns:a16="http://schemas.microsoft.com/office/drawing/2014/main" val="20000"/>
                    </a:ext>
                  </a:extLst>
                </a:gridCol>
                <a:gridCol w="3694373">
                  <a:extLst>
                    <a:ext uri="{9D8B030D-6E8A-4147-A177-3AD203B41FA5}">
                      <a16:colId xmlns:a16="http://schemas.microsoft.com/office/drawing/2014/main" val="20001"/>
                    </a:ext>
                  </a:extLst>
                </a:gridCol>
                <a:gridCol w="2723818">
                  <a:extLst>
                    <a:ext uri="{9D8B030D-6E8A-4147-A177-3AD203B41FA5}">
                      <a16:colId xmlns:a16="http://schemas.microsoft.com/office/drawing/2014/main" val="20002"/>
                    </a:ext>
                  </a:extLst>
                </a:gridCol>
              </a:tblGrid>
              <a:tr h="337502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Times New Roman" pitchFamily="18" charset="0"/>
                        </a:rPr>
                        <a:t>Tenjoust</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e~bol</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qat~h</a:t>
                      </a:r>
                      <a:r>
                        <a:rPr kumimoji="0" lang="en-US" sz="3200" b="0" i="0" u="none" strike="noStrike" cap="none" normalizeH="0" baseline="0" dirty="0">
                          <a:ln>
                            <a:noFill/>
                          </a:ln>
                          <a:solidFill>
                            <a:schemeClr val="tx1"/>
                          </a:solidFill>
                          <a:effectLst/>
                          <a:latin typeface="Coptic1" pitchFamily="2" charset="0"/>
                          <a:cs typeface="Times New Roman" pitchFamily="18" charset="0"/>
                        </a:rPr>
                        <a:t>/ n~]</a:t>
                      </a:r>
                      <a:r>
                        <a:rPr kumimoji="0" lang="en-US" sz="3200" b="0" i="0" u="none" strike="noStrike" cap="none" normalizeH="0" baseline="0" dirty="0" err="1">
                          <a:ln>
                            <a:noFill/>
                          </a:ln>
                          <a:solidFill>
                            <a:schemeClr val="tx1"/>
                          </a:solidFill>
                          <a:effectLst/>
                          <a:latin typeface="Coptic1" pitchFamily="2" charset="0"/>
                          <a:cs typeface="Times New Roman" pitchFamily="18" charset="0"/>
                        </a:rPr>
                        <a:t>a~nactacic</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n~te</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nirefmwout</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nem</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piwnq</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n~te</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pie~wn</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eyn</a:t>
                      </a:r>
                      <a:r>
                        <a:rPr kumimoji="0" lang="en-US" sz="3200" b="0" i="0" u="none" strike="noStrike" cap="none" normalizeH="0" baseline="0" dirty="0">
                          <a:ln>
                            <a:noFill/>
                          </a:ln>
                          <a:solidFill>
                            <a:schemeClr val="tx1"/>
                          </a:solidFill>
                          <a:effectLst/>
                          <a:latin typeface="Coptic1" pitchFamily="2" charset="0"/>
                          <a:cs typeface="Times New Roman" pitchFamily="18" charset="0"/>
                        </a:rPr>
                        <a:t>/</a:t>
                      </a:r>
                      <a:r>
                        <a:rPr kumimoji="0" lang="en-US" sz="3200" b="0" i="0" u="none" strike="noStrike" cap="none" normalizeH="0" baseline="0" dirty="0" err="1">
                          <a:ln>
                            <a:noFill/>
                          </a:ln>
                          <a:solidFill>
                            <a:schemeClr val="tx1"/>
                          </a:solidFill>
                          <a:effectLst/>
                          <a:latin typeface="Coptic1" pitchFamily="2" charset="0"/>
                          <a:cs typeface="Times New Roman" pitchFamily="18" charset="0"/>
                        </a:rPr>
                        <a:t>ou:</a:t>
                      </a:r>
                      <a:r>
                        <a:rPr kumimoji="0" lang="en-US" sz="2800" b="0" i="0" u="none" strike="noStrike" cap="none" normalizeH="0" baseline="0" dirty="0" err="1">
                          <a:ln>
                            <a:noFill/>
                          </a:ln>
                          <a:solidFill>
                            <a:schemeClr val="tx1"/>
                          </a:solidFill>
                          <a:effectLst/>
                          <a:latin typeface="Coptic1" pitchFamily="2" charset="0"/>
                          <a:cs typeface="Times New Roman" pitchFamily="18" charset="0"/>
                        </a:rPr>
                        <a:t>Am</a:t>
                      </a:r>
                      <a:r>
                        <a:rPr kumimoji="0" lang="en-US" sz="2800" b="0" i="0" u="none" strike="noStrike" cap="none" normalizeH="0" baseline="0" dirty="0">
                          <a:ln>
                            <a:noFill/>
                          </a:ln>
                          <a:solidFill>
                            <a:schemeClr val="tx1"/>
                          </a:solidFill>
                          <a:effectLst/>
                          <a:latin typeface="Coptic1" pitchFamily="2" charset="0"/>
                          <a:cs typeface="Times New Roman" pitchFamily="18" charset="0"/>
                        </a:rPr>
                        <a:t>/n</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Nous attendons la résurrection des morts et la vie du monde à venir.  Amen.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وننتظر قيامَةَ الأموات وحياة الدهر الآتى</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pitchFamily="34" charset="0"/>
                        </a:rPr>
                        <a:t> آمين</a:t>
                      </a:r>
                      <a:r>
                        <a:rPr kumimoji="0" lang="ar-SA" sz="3600" b="0" i="0" u="none" strike="noStrike" cap="none" normalizeH="0" baseline="0" dirty="0">
                          <a:ln>
                            <a:noFill/>
                          </a:ln>
                          <a:solidFill>
                            <a:schemeClr val="tx1"/>
                          </a:solidFill>
                          <a:effectLst/>
                          <a:latin typeface="Arial" charset="0"/>
                          <a:cs typeface="Arial" pitchFamily="34" charset="0"/>
                        </a:rPr>
                        <a:t>.</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4158" name="Group 14"/>
          <p:cNvGraphicFramePr>
            <a:graphicFrameLocks noGrp="1"/>
          </p:cNvGraphicFramePr>
          <p:nvPr/>
        </p:nvGraphicFramePr>
        <p:xfrm>
          <a:off x="91453" y="-76200"/>
          <a:ext cx="10791482" cy="705307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اللهم يا من وكل تلاميذه القديسين ورسله الأطهار أن يقيموا من بين المؤمنين أساقفة وكهنة وشمامسة لخدمة إنجيل الملكوت ورعاية قطيع المسيح وتدبير كنيسته المقدسة.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5181" name="Group 13"/>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وبعد ان كرزوا وعاموا وقدسوا وأقاموا لهم خلفاء ووكلاء وعرفاء لم يحسبوا أنفسهم ثمينة لديهم فبذلوا حياتهم من أجل إسمك القدوس في أسفار وفي أسهار وفي أصوام وفي أتعاب كثيرة وبعد أن قاسوا عذابات أليمة ماتوا رجماً او حرقاً أو صلباً أو قطعت رؤوسهم فنالوا إكليل الشهادة وإكليل الرسولية.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6205" name="Group 13"/>
          <p:cNvGraphicFramePr>
            <a:graphicFrameLocks noGrp="1"/>
          </p:cNvGraphicFramePr>
          <p:nvPr/>
        </p:nvGraphicFramePr>
        <p:xfrm>
          <a:off x="91453" y="-76200"/>
          <a:ext cx="10791482" cy="812596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فبطرس الرسول مات مصلوباً منكساً وبولس الرسول قطعت رأسه بالسيف ومرقس الرسول سلموه مربوطاً في شوارع الإسكندية فتقطعت أوصاله وتهشمت عظامه وسالت دمائه فكانت بركة لبلادنا المصرية وكنيستنا الأرثوذكسية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7228" name="Group 12"/>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الله إقبلنا نحن أيضاً طاهرين بلا عيب أمامك ونقي بروحك القدوس وبسر القربان المحيي أرواحنا وأنفسنا وأجسادنا بل أيضاً أفكارناً وقلوبنا ونياتنا حتى نجرؤ بمحبة غير ناقصة ودالة بغير مخادعة أن نصرخ نحو أيها الآب القدوس السماوي بالصلاة التي علمتها لتلاميذك الطهار قائلين: أبانا الذي …. الخ</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57227" name="AutoShape 11">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9266"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59275"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تقال فى صوم وأعياد القديسة العذراء مريم</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58254"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الله الساكن في الأعالي والناظر من علو سماه إلى قلوب المتواضعين من عبيده، الذي شاء أن يفتقدنا برحمته وأن يجيئ إلينا متجسداً من الروح القدس ومن القديسة العذراء مريم.</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0301" name="Group 13"/>
          <p:cNvGraphicFramePr>
            <a:graphicFrameLocks noGrp="1"/>
          </p:cNvGraphicFramePr>
          <p:nvPr/>
        </p:nvGraphicFramePr>
        <p:xfrm>
          <a:off x="91453" y="-76200"/>
          <a:ext cx="10791482" cy="802843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وعد أبانا آدم بالخلاص وثبت وعده المقدس لجميع الآباء بميلاده البتولي في ملئ الزمان من بكر بتول نقية وعفيفة قدسها وطهرها وملأها نعمة وفضها على نساء العالم. هي العذراء الدائمة البتولية العذراء كل حين مريم – حواء الجديدة فخر جنسنا والسماء الثانية الجسدانية.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1326" name="Group 14"/>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أحبنا وأراد من فيض حبه ورحمته ومن دلائل عدله وبره وثبوت حكمه وقضائه أن يفدينا من موت الخطية الأصلية ويرغ عنا عقوبتها الأبدية بأن يموت بدلاً عنا في جنس البشرية الذي أخذه من العذراء مريم أم الخلاص وكما كانت حواء الأولي أصل البلاء، هكذا صارت حواء الجديدة باب السماء.</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2349"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تجسد من البكر البتول، وأكرم بميلاده من العذراء دائماً وكل حين البتولية الدائمة والعفة الكاملة وهي صورة البهاء الأولية التي خلق الله بها الأبوين الأولين أدم وحواء عندما كانا معاً في فردوس النعيم.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347970" name="Rectangle 2"/>
          <p:cNvSpPr>
            <a:spLocks noGrp="1" noChangeArrowheads="1"/>
          </p:cNvSpPr>
          <p:nvPr>
            <p:ph type="ctrTitle"/>
          </p:nvPr>
        </p:nvSpPr>
        <p:spPr>
          <a:xfrm>
            <a:off x="2011971" y="152400"/>
            <a:ext cx="7041899" cy="1219200"/>
          </a:xfrm>
          <a:solidFill>
            <a:srgbClr val="993300"/>
          </a:solidFill>
          <a:ln>
            <a:solidFill>
              <a:schemeClr val="tx1"/>
            </a:solidFill>
          </a:ln>
        </p:spPr>
        <p:txBody>
          <a:bodyPr/>
          <a:lstStyle/>
          <a:p>
            <a:r>
              <a:rPr lang="ar-EG" sz="2800" b="1" dirty="0">
                <a:solidFill>
                  <a:schemeClr val="tx1"/>
                </a:solidFill>
                <a:latin typeface="Arial" charset="0"/>
                <a:cs typeface="Arial" charset="0"/>
              </a:rPr>
              <a:t>صلاة الصلح</a:t>
            </a:r>
            <a:br>
              <a:rPr lang="ar-EG" sz="2800" b="1" dirty="0">
                <a:solidFill>
                  <a:schemeClr val="tx1"/>
                </a:solidFill>
                <a:latin typeface="Arial" charset="0"/>
                <a:cs typeface="Arial" charset="0"/>
              </a:rPr>
            </a:br>
            <a:r>
              <a:rPr lang="fr-CA" sz="2800" b="1" dirty="0">
                <a:solidFill>
                  <a:schemeClr val="tx1"/>
                </a:solidFill>
                <a:latin typeface="Arial" charset="0"/>
                <a:cs typeface="Arial" charset="0"/>
              </a:rPr>
              <a:t>La Prière de Réconciliation</a:t>
            </a:r>
            <a:endParaRPr lang="en-US" sz="2800" b="1" dirty="0">
              <a:solidFill>
                <a:schemeClr val="tx1"/>
              </a:solidFill>
              <a:latin typeface="Arial" charset="0"/>
              <a:cs typeface="Arial" charset="0"/>
            </a:endParaRPr>
          </a:p>
        </p:txBody>
      </p:sp>
      <p:pic>
        <p:nvPicPr>
          <p:cNvPr id="11347976" name="Picture 8" descr="08t-Crucifixion"/>
          <p:cNvPicPr>
            <a:picLocks noChangeAspect="1" noChangeArrowheads="1"/>
          </p:cNvPicPr>
          <p:nvPr/>
        </p:nvPicPr>
        <p:blipFill>
          <a:blip r:embed="rId2" cstate="print">
            <a:lum bright="6000" contrast="10000"/>
          </a:blip>
          <a:srcRect/>
          <a:stretch>
            <a:fillRect/>
          </a:stretch>
        </p:blipFill>
        <p:spPr bwMode="auto">
          <a:xfrm>
            <a:off x="4012511" y="1524000"/>
            <a:ext cx="2937935" cy="3048000"/>
          </a:xfrm>
          <a:prstGeom prst="rect">
            <a:avLst/>
          </a:prstGeom>
          <a:noFill/>
          <a:ln w="9525">
            <a:noFill/>
            <a:miter lim="800000"/>
            <a:headEnd/>
            <a:tailEnd/>
          </a:ln>
        </p:spPr>
      </p:pic>
      <p:sp>
        <p:nvSpPr>
          <p:cNvPr id="11347977" name="AutoShape 9">
            <a:hlinkClick r:id="rId3" action="ppaction://hlinksldjump" highlightClick="1"/>
          </p:cNvPr>
          <p:cNvSpPr>
            <a:spLocks noChangeArrowheads="1"/>
          </p:cNvSpPr>
          <p:nvPr/>
        </p:nvSpPr>
        <p:spPr bwMode="auto">
          <a:xfrm>
            <a:off x="3383770" y="5486400"/>
            <a:ext cx="4298302" cy="5334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err="1">
                <a:latin typeface="Arial" charset="0"/>
              </a:rPr>
              <a:t>Gregoire</a:t>
            </a:r>
            <a:r>
              <a:rPr lang="en-US" sz="1600" dirty="0">
                <a:latin typeface="Arial" charset="0"/>
              </a:rPr>
              <a:t> – O You the Being </a:t>
            </a:r>
          </a:p>
          <a:p>
            <a:pPr algn="ctr" rtl="1">
              <a:lnSpc>
                <a:spcPct val="75000"/>
              </a:lnSpc>
              <a:spcBef>
                <a:spcPct val="0"/>
              </a:spcBef>
            </a:pPr>
            <a:r>
              <a:rPr lang="ar-EG" sz="2000" b="1" dirty="0" err="1">
                <a:latin typeface="Arial" charset="0"/>
              </a:rPr>
              <a:t>أغريغورى</a:t>
            </a:r>
            <a:r>
              <a:rPr lang="ar-EG" sz="2000" b="1" dirty="0">
                <a:latin typeface="Arial" charset="0"/>
              </a:rPr>
              <a:t> </a:t>
            </a:r>
            <a:r>
              <a:rPr lang="ar-EG" sz="1600" dirty="0">
                <a:latin typeface="Arial" charset="0"/>
              </a:rPr>
              <a:t>- </a:t>
            </a:r>
            <a:r>
              <a:rPr lang="ar-EG" sz="1600" dirty="0">
                <a:latin typeface="Coptic1" pitchFamily="2" charset="0"/>
              </a:rPr>
              <a:t>أيها الكائن </a:t>
            </a:r>
            <a:r>
              <a:rPr lang="ar-EG" sz="1600" dirty="0" err="1">
                <a:latin typeface="Coptic1" pitchFamily="2" charset="0"/>
              </a:rPr>
              <a:t>الذى</a:t>
            </a:r>
            <a:r>
              <a:rPr lang="ar-EG" sz="1600" dirty="0">
                <a:latin typeface="Coptic1" pitchFamily="2" charset="0"/>
              </a:rPr>
              <a:t> كان</a:t>
            </a:r>
            <a:endParaRPr lang="en-US" sz="1600" dirty="0">
              <a:latin typeface="Coptic1" pitchFamily="2" charset="0"/>
            </a:endParaRPr>
          </a:p>
        </p:txBody>
      </p:sp>
      <p:sp>
        <p:nvSpPr>
          <p:cNvPr id="11347978" name="AutoShape 10">
            <a:hlinkClick r:id="rId4" action="ppaction://hlinksldjump" highlightClick="1"/>
          </p:cNvPr>
          <p:cNvSpPr>
            <a:spLocks noChangeArrowheads="1"/>
          </p:cNvSpPr>
          <p:nvPr/>
        </p:nvSpPr>
        <p:spPr bwMode="auto">
          <a:xfrm>
            <a:off x="457266" y="4800600"/>
            <a:ext cx="4664115" cy="6096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err="1">
                <a:latin typeface="Arial" charset="0"/>
              </a:rPr>
              <a:t>Basile</a:t>
            </a:r>
            <a:r>
              <a:rPr lang="en-US" sz="1600" dirty="0">
                <a:latin typeface="Arial" charset="0"/>
              </a:rPr>
              <a:t> – O </a:t>
            </a:r>
            <a:r>
              <a:rPr lang="en-US" sz="1600" dirty="0" err="1">
                <a:latin typeface="Arial" charset="0"/>
              </a:rPr>
              <a:t>Dieu</a:t>
            </a:r>
            <a:r>
              <a:rPr lang="en-US" sz="1600" dirty="0">
                <a:latin typeface="Arial" charset="0"/>
              </a:rPr>
              <a:t> grand et </a:t>
            </a:r>
            <a:r>
              <a:rPr lang="en-US" sz="1600" dirty="0" err="1">
                <a:latin typeface="Arial" charset="0"/>
              </a:rPr>
              <a:t>éternel</a:t>
            </a:r>
            <a:r>
              <a:rPr lang="en-US" sz="1600" dirty="0">
                <a:latin typeface="Arial" charset="0"/>
              </a:rPr>
              <a:t> </a:t>
            </a:r>
          </a:p>
          <a:p>
            <a:pPr algn="ctr" rtl="1">
              <a:lnSpc>
                <a:spcPct val="75000"/>
              </a:lnSpc>
              <a:spcBef>
                <a:spcPct val="0"/>
              </a:spcBef>
            </a:pPr>
            <a:r>
              <a:rPr lang="ar-EG" sz="2000" b="1" dirty="0" err="1">
                <a:latin typeface="Arial" charset="0"/>
              </a:rPr>
              <a:t>باسيلى</a:t>
            </a:r>
            <a:r>
              <a:rPr lang="ar-EG" sz="2000" dirty="0">
                <a:latin typeface="Arial" charset="0"/>
              </a:rPr>
              <a:t> </a:t>
            </a:r>
            <a:r>
              <a:rPr lang="ar-EG" sz="1600" dirty="0">
                <a:latin typeface="Arial" charset="0"/>
              </a:rPr>
              <a:t>– </a:t>
            </a:r>
            <a:r>
              <a:rPr lang="ar-EG" sz="1600" dirty="0">
                <a:latin typeface="Coptic1" pitchFamily="2" charset="0"/>
              </a:rPr>
              <a:t>يا الله العظيم </a:t>
            </a:r>
            <a:r>
              <a:rPr lang="ar-EG" sz="1600" dirty="0" err="1">
                <a:latin typeface="Coptic1" pitchFamily="2" charset="0"/>
              </a:rPr>
              <a:t>الأبدى</a:t>
            </a:r>
            <a:endParaRPr lang="en-US" sz="1600" dirty="0">
              <a:latin typeface="Coptic1" pitchFamily="2" charset="0"/>
            </a:endParaRPr>
          </a:p>
        </p:txBody>
      </p:sp>
      <p:sp>
        <p:nvSpPr>
          <p:cNvPr id="11347979" name="AutoShape 11">
            <a:hlinkClick r:id="rId5" action="ppaction://hlinksldjump" highlightClick="1"/>
          </p:cNvPr>
          <p:cNvSpPr>
            <a:spLocks noChangeArrowheads="1"/>
          </p:cNvSpPr>
          <p:nvPr/>
        </p:nvSpPr>
        <p:spPr bwMode="auto">
          <a:xfrm>
            <a:off x="5944460" y="4800600"/>
            <a:ext cx="4755568" cy="6096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fr-CA" sz="1600" b="1" dirty="0">
                <a:latin typeface="Arial" charset="0"/>
              </a:rPr>
              <a:t>St. Jean</a:t>
            </a:r>
            <a:r>
              <a:rPr lang="en-US" sz="1600" dirty="0">
                <a:latin typeface="Arial" charset="0"/>
              </a:rPr>
              <a:t> – High above all power of reason </a:t>
            </a:r>
          </a:p>
          <a:p>
            <a:pPr algn="ctr" rtl="1">
              <a:lnSpc>
                <a:spcPct val="75000"/>
              </a:lnSpc>
              <a:spcBef>
                <a:spcPct val="0"/>
              </a:spcBef>
            </a:pPr>
            <a:r>
              <a:rPr lang="ar-EG" sz="2000" b="1" dirty="0">
                <a:latin typeface="Arial" charset="0"/>
              </a:rPr>
              <a:t>يوحنا</a:t>
            </a:r>
            <a:r>
              <a:rPr lang="ar-EG" sz="2000" dirty="0">
                <a:latin typeface="Arial" charset="0"/>
              </a:rPr>
              <a:t> </a:t>
            </a:r>
            <a:r>
              <a:rPr lang="ar-EG" sz="1600" dirty="0">
                <a:latin typeface="Arial" charset="0"/>
              </a:rPr>
              <a:t>– </a:t>
            </a:r>
            <a:r>
              <a:rPr lang="ar-EG" sz="1600" dirty="0">
                <a:latin typeface="Coptic1" pitchFamily="2" charset="0"/>
              </a:rPr>
              <a:t>عال فوق كل قوة النطق</a:t>
            </a:r>
            <a:endParaRPr lang="en-US" sz="1600" dirty="0">
              <a:latin typeface="Coptic1" pitchFamily="2" charset="0"/>
            </a:endParaRPr>
          </a:p>
        </p:txBody>
      </p:sp>
      <p:sp>
        <p:nvSpPr>
          <p:cNvPr id="11347980" name="AutoShape 12">
            <a:hlinkClick r:id="rId6" action="ppaction://hlinksldjump" highlightClick="1"/>
          </p:cNvPr>
          <p:cNvSpPr>
            <a:spLocks noChangeArrowheads="1"/>
          </p:cNvSpPr>
          <p:nvPr/>
        </p:nvSpPr>
        <p:spPr bwMode="auto">
          <a:xfrm>
            <a:off x="365813" y="6096000"/>
            <a:ext cx="4664115" cy="6858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Cyril</a:t>
            </a:r>
            <a:r>
              <a:rPr lang="en-US" sz="1600" b="1" dirty="0">
                <a:latin typeface="Arial" charset="0"/>
              </a:rPr>
              <a:t> </a:t>
            </a:r>
            <a:r>
              <a:rPr lang="en-US" sz="1600" dirty="0">
                <a:latin typeface="Arial" charset="0"/>
              </a:rPr>
              <a:t>– O Chef de la vie et </a:t>
            </a:r>
            <a:r>
              <a:rPr lang="en-US" sz="1600" dirty="0" err="1">
                <a:latin typeface="Arial" charset="0"/>
              </a:rPr>
              <a:t>roi</a:t>
            </a:r>
            <a:r>
              <a:rPr lang="en-US" sz="1600" dirty="0">
                <a:latin typeface="Arial" charset="0"/>
              </a:rPr>
              <a:t> des </a:t>
            </a:r>
            <a:r>
              <a:rPr lang="en-US" sz="1600" dirty="0" err="1">
                <a:latin typeface="Arial" charset="0"/>
              </a:rPr>
              <a:t>siècles</a:t>
            </a:r>
            <a:endParaRPr lang="en-US" sz="1600" dirty="0">
              <a:latin typeface="Arial" charset="0"/>
            </a:endParaRPr>
          </a:p>
          <a:p>
            <a:pPr algn="ctr" rtl="1">
              <a:lnSpc>
                <a:spcPct val="75000"/>
              </a:lnSpc>
              <a:spcBef>
                <a:spcPct val="0"/>
              </a:spcBef>
            </a:pPr>
            <a:r>
              <a:rPr lang="ar-EG" sz="2000" b="1" dirty="0">
                <a:latin typeface="Arial" charset="0"/>
              </a:rPr>
              <a:t>كيرلسى</a:t>
            </a:r>
            <a:r>
              <a:rPr lang="ar-EG" sz="2000" dirty="0">
                <a:latin typeface="Arial" charset="0"/>
              </a:rPr>
              <a:t> </a:t>
            </a:r>
            <a:r>
              <a:rPr lang="ar-EG" sz="1600" dirty="0">
                <a:latin typeface="Arial" charset="0"/>
              </a:rPr>
              <a:t>–</a:t>
            </a:r>
            <a:r>
              <a:rPr lang="en-CA" sz="1600" dirty="0">
                <a:latin typeface="Arial" charset="0"/>
              </a:rPr>
              <a:t> </a:t>
            </a:r>
            <a:r>
              <a:rPr lang="ar-EG" sz="1600" dirty="0">
                <a:latin typeface="Arial" charset="0"/>
              </a:rPr>
              <a:t>يا رئيس الحياة وملك الدهور</a:t>
            </a:r>
            <a:endParaRPr lang="en-US" sz="1600" dirty="0">
              <a:latin typeface="Coptic1" pitchFamily="2" charset="0"/>
            </a:endParaRPr>
          </a:p>
        </p:txBody>
      </p:sp>
      <p:sp>
        <p:nvSpPr>
          <p:cNvPr id="11347981" name="AutoShape 13">
            <a:hlinkClick r:id="rId7" action="ppaction://hlinksldjump" highlightClick="1"/>
          </p:cNvPr>
          <p:cNvSpPr>
            <a:spLocks noChangeArrowheads="1"/>
          </p:cNvSpPr>
          <p:nvPr/>
        </p:nvSpPr>
        <p:spPr bwMode="auto">
          <a:xfrm>
            <a:off x="6035913" y="6096000"/>
            <a:ext cx="4664115" cy="6858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Cyril</a:t>
            </a:r>
            <a:r>
              <a:rPr lang="en-US" sz="1600" dirty="0">
                <a:latin typeface="Arial" charset="0"/>
              </a:rPr>
              <a:t> – O </a:t>
            </a:r>
            <a:r>
              <a:rPr lang="en-US" sz="1600" dirty="0" err="1">
                <a:latin typeface="Arial" charset="0"/>
              </a:rPr>
              <a:t>Dieu</a:t>
            </a:r>
            <a:r>
              <a:rPr lang="en-US" sz="1600" dirty="0">
                <a:latin typeface="Arial" charset="0"/>
              </a:rPr>
              <a:t> d’amour  </a:t>
            </a:r>
          </a:p>
          <a:p>
            <a:pPr algn="ctr" rtl="1">
              <a:lnSpc>
                <a:spcPct val="75000"/>
              </a:lnSpc>
              <a:spcBef>
                <a:spcPct val="0"/>
              </a:spcBef>
            </a:pPr>
            <a:r>
              <a:rPr lang="ar-EG" sz="2000" b="1" dirty="0" err="1">
                <a:latin typeface="Arial" charset="0"/>
              </a:rPr>
              <a:t>كيرلسى</a:t>
            </a:r>
            <a:r>
              <a:rPr lang="ar-EG" sz="2000" dirty="0">
                <a:latin typeface="Arial" charset="0"/>
              </a:rPr>
              <a:t> </a:t>
            </a:r>
            <a:r>
              <a:rPr lang="ar-EG" sz="1600" dirty="0">
                <a:latin typeface="Arial" charset="0"/>
              </a:rPr>
              <a:t>– </a:t>
            </a:r>
            <a:r>
              <a:rPr lang="ar-EG" sz="1600" dirty="0">
                <a:latin typeface="Coptic1" pitchFamily="2" charset="0"/>
              </a:rPr>
              <a:t>يا إله المحبة</a:t>
            </a:r>
            <a:endParaRPr lang="en-US" sz="1600" dirty="0">
              <a:latin typeface="Coptic1" pitchFamily="2" charset="0"/>
            </a:endParaRPr>
          </a:p>
        </p:txBody>
      </p:sp>
      <p:sp>
        <p:nvSpPr>
          <p:cNvPr id="10" name="Action Button: Custom 9">
            <a:hlinkClick r:id="rId8" action="ppaction://hlinksldjump" highlightClick="1"/>
          </p:cNvPr>
          <p:cNvSpPr/>
          <p:nvPr/>
        </p:nvSpPr>
        <p:spPr bwMode="auto">
          <a:xfrm>
            <a:off x="521283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3373" name="Group 13"/>
          <p:cNvGraphicFramePr>
            <a:graphicFrameLocks noGrp="1"/>
          </p:cNvGraphicFramePr>
          <p:nvPr/>
        </p:nvGraphicFramePr>
        <p:xfrm>
          <a:off x="91453" y="-76200"/>
          <a:ext cx="10791482" cy="75407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شرف حواء الثانية بان سكن في أحشائها تسعة أسهر كاملة وكون منها بالروح القدس الذي حل عليها جسداً بنفس بشرية إتحد به في أقنوم واحد وطبيعة واحدة وولد منها الكلمة الذي كان ولم يزل إلهاً مباركاً إلى الأبد.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4398" name="Group 14"/>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خرج من بطن العذراء وختوم البتولية مختومة يا من رضع من لبن العذراء وهو الساقي الخليقة من نعمته وتربي في حضنها ونام بين يديها وجلس على ركبتيها وهو الجالس على مركبة شاروبيمية وسجدت له الملائكة ورؤساء الملائكة الأطهار.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5421" name="Group 13"/>
          <p:cNvGraphicFramePr>
            <a:graphicFrameLocks noGrp="1"/>
          </p:cNvGraphicFramePr>
          <p:nvPr/>
        </p:nvGraphicFramePr>
        <p:xfrm>
          <a:off x="91453" y="-76200"/>
          <a:ext cx="10791482" cy="75407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شرف مصر بحضوره راكباً على السحابة السريعة والخفيفة فإرتجت اوثان مصر من وجهه وذاب قلب مصر في داخلها ولم تكن السحابة السريعة الخفيفة إلا العذراء مريم في نقاءها ورقتها وطهارتها كل حين.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6445" name="Group 13"/>
          <p:cNvGraphicFramePr>
            <a:graphicFrameLocks noGrp="1"/>
          </p:cNvGraphicFramePr>
          <p:nvPr/>
        </p:nvGraphicFramePr>
        <p:xfrm>
          <a:off x="91453" y="-76200"/>
          <a:ext cx="10791482" cy="763828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شاء ان يكرم الأمومة في مريم العذراء وكان خاضعاً لها ودائماً يلبي ندائها ويقبل شفاعتها ويستجيب صلواتها.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أودع أمه العذراء عند تلميذه يوحنا وجعل لها يوحنا إبنا. وفي يوحنا وهبنا العذراء اما لنا وجعلنا لها بالإيمان أولاداً وبنيناً.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7469" name="Group 13"/>
          <p:cNvGraphicFramePr>
            <a:graphicFrameLocks noGrp="1"/>
          </p:cNvGraphicFramePr>
          <p:nvPr/>
        </p:nvGraphicFramePr>
        <p:xfrm>
          <a:off x="91453" y="-76200"/>
          <a:ext cx="10791482" cy="763828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لم يشأ للعذراء أم الخلاص وقد صارت تابوتاً مقدساً سكن فيه الرب جسدياً أن يبقي هذا الجسد على الأرض فرفعه بعد موتها إلى السماء على أيدي الملائكة ورؤساء الملائكة القديسين.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8493" name="Group 13"/>
          <p:cNvGraphicFramePr>
            <a:graphicFrameLocks noGrp="1"/>
          </p:cNvGraphicFramePr>
          <p:nvPr/>
        </p:nvGraphicFramePr>
        <p:xfrm>
          <a:off x="91453" y="-76200"/>
          <a:ext cx="10791482" cy="763828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من شرفنا وشرف جنسنا بأن إتخذ من العذراء مريم جسداً وصعد به إلى السماء فوجد فداءاً أبدياً وجلس به على العرش فصرنا فيه جالسين عن يمين الآب.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SA"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69518" name="Group 14"/>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الله الرحوم إرحمنا وإغفر خطايانا وإقبل شفاعة أمك العهذراء فينا وأجعلنا مستحقين للمس جسدك المقدس ودمك الكريم لكي بقلب طاهر ونفس مستنيرة ووجه غير مخزي وإيمان بلا رياء ومحبة كاملة ورجاء ثابت نصرخ نحو أبيك القدوس الذي في السموات ونصلي بشكر: أبانا الذي في السموات…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69515" name="AutoShape 11">
            <a:hlinkClick r:id="rId2" action="ppaction://hlinksldjump" highlightClick="1"/>
          </p:cNvPr>
          <p:cNvSpPr>
            <a:spLocks noChangeArrowheads="1"/>
          </p:cNvSpPr>
          <p:nvPr/>
        </p:nvSpPr>
        <p:spPr bwMode="auto">
          <a:xfrm>
            <a:off x="2286331"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155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7156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تقال فى تذكار البشارة والميلاد و القيامة</a:t>
            </a:r>
            <a:br>
              <a:rPr lang="ar-EG" sz="4000" b="1">
                <a:latin typeface="Arial"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0542" name="Group 14"/>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نسبح ونمجد إله الآلهة ورب الأرباب، الذي تجسد من القديسة مريم، ولدته في بيت لحم.</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60664" name="Group 56"/>
          <p:cNvGraphicFramePr>
            <a:graphicFrameLocks noGrp="1"/>
          </p:cNvGraphicFramePr>
          <p:nvPr/>
        </p:nvGraphicFramePr>
        <p:xfrm>
          <a:off x="182906" y="1"/>
          <a:ext cx="10489702" cy="4617847"/>
        </p:xfrm>
        <a:graphic>
          <a:graphicData uri="http://schemas.openxmlformats.org/drawingml/2006/table">
            <a:tbl>
              <a:tblPr/>
              <a:tblGrid>
                <a:gridCol w="3078499">
                  <a:extLst>
                    <a:ext uri="{9D8B030D-6E8A-4147-A177-3AD203B41FA5}">
                      <a16:colId xmlns:a16="http://schemas.microsoft.com/office/drawing/2014/main" val="20000"/>
                    </a:ext>
                  </a:extLst>
                </a:gridCol>
                <a:gridCol w="4218685">
                  <a:extLst>
                    <a:ext uri="{9D8B030D-6E8A-4147-A177-3AD203B41FA5}">
                      <a16:colId xmlns:a16="http://schemas.microsoft.com/office/drawing/2014/main" val="20001"/>
                    </a:ext>
                  </a:extLst>
                </a:gridCol>
                <a:gridCol w="3192518">
                  <a:extLst>
                    <a:ext uri="{9D8B030D-6E8A-4147-A177-3AD203B41FA5}">
                      <a16:colId xmlns:a16="http://schemas.microsoft.com/office/drawing/2014/main" val="20002"/>
                    </a:ext>
                  </a:extLst>
                </a:gridCol>
              </a:tblGrid>
              <a:tr h="874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marL="108016" marR="108016" marT="0" marB="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r>
                        <a:rPr kumimoji="0" lang="fr-CA" sz="3200" b="0" i="0" u="sng" strike="noStrike" cap="none" normalizeH="0" baseline="0" dirty="0">
                          <a:ln>
                            <a:noFill/>
                          </a:ln>
                          <a:solidFill>
                            <a:srgbClr val="FF9900"/>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Prions.</a:t>
                      </a:r>
                      <a:endParaRPr kumimoji="0" lang="en-US" sz="24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الكاهن:</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صلِّ.</a:t>
                      </a:r>
                      <a:endParaRPr kumimoji="0" lang="en-US" sz="2400" b="0" i="0" u="none" strike="noStrike" cap="none" normalizeH="0" baseline="0">
                        <a:ln>
                          <a:noFill/>
                        </a:ln>
                        <a:solidFill>
                          <a:schemeClr val="tx1"/>
                        </a:solidFill>
                        <a:effectLst/>
                        <a:latin typeface="Arial" charset="0"/>
                        <a:cs typeface="Arial" charset="0"/>
                      </a:endParaRPr>
                    </a:p>
                  </a:txBody>
                  <a:tcPr marL="108016" marR="108016"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39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CA" sz="3200" b="0" i="1"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Diacre</a:t>
                      </a:r>
                      <a:r>
                        <a:rPr kumimoji="0" lang="fr-CA" sz="3200" b="0" i="0" u="sng" strike="noStrike" cap="none" normalizeH="0" baseline="0" dirty="0">
                          <a:ln>
                            <a:noFill/>
                          </a:ln>
                          <a:solidFill>
                            <a:srgbClr val="FF9900"/>
                          </a:solidFill>
                          <a:effectLst/>
                          <a:latin typeface="Arial" charset="0"/>
                          <a:cs typeface="Arial" charset="0"/>
                        </a:rPr>
                        <a:t>:</a:t>
                      </a:r>
                      <a:endParaRPr kumimoji="0" lang="en-US" sz="3200" b="0" i="0" u="sng" strike="noStrike" cap="none" normalizeH="0" baseline="0" dirty="0">
                        <a:ln>
                          <a:noFill/>
                        </a:ln>
                        <a:solidFill>
                          <a:srgbClr val="FF9900"/>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الشماس:</a:t>
                      </a:r>
                      <a:endParaRPr kumimoji="0" lang="en-US" sz="3200" b="0" i="0" u="sng" strike="noStrike" cap="none" normalizeH="0" baseline="0">
                        <a:ln>
                          <a:noFill/>
                        </a:ln>
                        <a:solidFill>
                          <a:srgbClr val="FF9900"/>
                        </a:solidFill>
                        <a:effectLst/>
                        <a:latin typeface="Arial" charset="0"/>
                        <a:cs typeface="Arial" charset="0"/>
                      </a:endParaRP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159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E~pi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p~roceu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c~tay</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te</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Pour la prière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levons-nous.</a:t>
                      </a:r>
                      <a:endParaRPr kumimoji="0" lang="en-US" sz="24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للصلاة قفوا</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778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r>
                        <a:rPr kumimoji="0" lang="fr-CA" sz="3200" b="0" i="0" u="sng" strike="noStrike" cap="none" normalizeH="0" baseline="0" dirty="0">
                          <a:ln>
                            <a:noFill/>
                          </a:ln>
                          <a:solidFill>
                            <a:srgbClr val="FF9900"/>
                          </a:solidFill>
                          <a:effectLst/>
                          <a:latin typeface="Arial" charset="0"/>
                          <a:cs typeface="Arial" charset="0"/>
                        </a:rPr>
                        <a:t>:</a:t>
                      </a:r>
                      <a:endParaRPr kumimoji="0" lang="en-US" sz="3200" b="0" i="0" u="sng" strike="noStrike" cap="none" normalizeH="0" baseline="0" dirty="0">
                        <a:ln>
                          <a:noFill/>
                        </a:ln>
                        <a:solidFill>
                          <a:srgbClr val="FF9900"/>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الكاهن:</a:t>
                      </a:r>
                      <a:endParaRPr kumimoji="0" lang="en-US" sz="3200" b="0" i="0" u="sng" strike="noStrike" cap="none" normalizeH="0" baseline="0">
                        <a:ln>
                          <a:noFill/>
                        </a:ln>
                        <a:solidFill>
                          <a:srgbClr val="FF9900"/>
                        </a:solidFill>
                        <a:effectLst/>
                        <a:latin typeface="Arial" charset="0"/>
                        <a:cs typeface="Arial" charset="0"/>
                      </a:endParaRP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85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La paix soit avec vous</a:t>
                      </a:r>
                      <a:endParaRPr kumimoji="0" lang="en-US" sz="40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السلام لجميعكم</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841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dirty="0">
                        <a:ln>
                          <a:noFill/>
                        </a:ln>
                        <a:solidFill>
                          <a:schemeClr val="tx1"/>
                        </a:solidFill>
                        <a:effectLst/>
                        <a:latin typeface="Coptic1" pitchFamily="2"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t>
                      </a:r>
                      <a:r>
                        <a:rPr kumimoji="0" lang="fr-CA" sz="2800" b="0" i="0" u="sng" strike="noStrike" cap="none" normalizeH="0" baseline="0" dirty="0">
                          <a:ln>
                            <a:noFill/>
                          </a:ln>
                          <a:solidFill>
                            <a:srgbClr val="FF9933"/>
                          </a:solidFill>
                          <a:effectLst/>
                          <a:latin typeface="Times New Roman"/>
                          <a:cs typeface="Times New Roman" pitchFamily="18" charset="0"/>
                        </a:rPr>
                        <a:t>’</a:t>
                      </a:r>
                      <a:r>
                        <a:rPr kumimoji="0" lang="fr-CA" sz="2800" b="0" i="0" u="sng" strike="noStrike" cap="none" normalizeH="0" baseline="0" dirty="0">
                          <a:ln>
                            <a:noFill/>
                          </a:ln>
                          <a:solidFill>
                            <a:srgbClr val="FF9933"/>
                          </a:solidFill>
                          <a:effectLst/>
                          <a:latin typeface="Arial" charset="0"/>
                          <a:cs typeface="Times New Roman" pitchFamily="18" charset="0"/>
                        </a:rPr>
                        <a:t>Assembl</a:t>
                      </a:r>
                      <a:r>
                        <a:rPr kumimoji="0" lang="fr-CA" sz="2800" b="0" i="0" u="sng" strike="noStrike" cap="none" normalizeH="0" baseline="0" dirty="0">
                          <a:ln>
                            <a:noFill/>
                          </a:ln>
                          <a:solidFill>
                            <a:srgbClr val="FF9933"/>
                          </a:solidFill>
                          <a:effectLst/>
                          <a:latin typeface="Times New Roman"/>
                          <a:cs typeface="Times New Roman" pitchFamily="18" charset="0"/>
                        </a:rPr>
                        <a:t>é</a:t>
                      </a:r>
                      <a:r>
                        <a:rPr kumimoji="0" lang="fr-CA" sz="2800" b="0" i="0" u="sng" strike="noStrike" cap="none" normalizeH="0" baseline="0" dirty="0">
                          <a:ln>
                            <a:noFill/>
                          </a:ln>
                          <a:solidFill>
                            <a:srgbClr val="FF9933"/>
                          </a:solidFill>
                          <a:effectLst/>
                          <a:latin typeface="Arial" charset="0"/>
                          <a:cs typeface="Times New Roman" pitchFamily="18" charset="0"/>
                        </a:rPr>
                        <a:t>e</a:t>
                      </a:r>
                      <a:r>
                        <a:rPr kumimoji="0" lang="fr-CA" sz="3200" b="0" i="0" u="sng" strike="noStrike" cap="none" normalizeH="0" baseline="0" dirty="0">
                          <a:ln>
                            <a:noFill/>
                          </a:ln>
                          <a:solidFill>
                            <a:srgbClr val="FF9900"/>
                          </a:solidFill>
                          <a:effectLst/>
                          <a:latin typeface="Arial" charset="0"/>
                          <a:cs typeface="Arial" charset="0"/>
                        </a:rPr>
                        <a:t>:</a:t>
                      </a:r>
                      <a:endParaRPr kumimoji="0" lang="en-US" sz="3200" b="0" i="0" u="sng" strike="noStrike" cap="none" normalizeH="0" baseline="0" dirty="0">
                        <a:ln>
                          <a:noFill/>
                        </a:ln>
                        <a:solidFill>
                          <a:srgbClr val="FF9900"/>
                        </a:solidFill>
                        <a:effectLst/>
                        <a:latin typeface="Arial" charset="0"/>
                        <a:cs typeface="Arial" charset="0"/>
                      </a:endParaRP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endParaRPr kumimoji="0" lang="en-US" sz="3200" b="0" i="0" u="sng" strike="noStrike" cap="none" normalizeH="0" baseline="0" dirty="0">
                        <a:ln>
                          <a:noFill/>
                        </a:ln>
                        <a:solidFill>
                          <a:srgbClr val="FF9900"/>
                        </a:solidFill>
                        <a:effectLst/>
                        <a:latin typeface="Arial" charset="0"/>
                        <a:cs typeface="Arial" charset="0"/>
                      </a:endParaRP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588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Times New Roman" pitchFamily="18"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8016" marR="108016" marT="0" marB="0"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avec votre esprit.</a:t>
                      </a:r>
                      <a:endParaRPr kumimoji="0" lang="en-US" sz="24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460643" name="AutoShape 35">
            <a:hlinkClick r:id="rId3" action="ppaction://hlinksldjump" highlightClick="1"/>
          </p:cNvPr>
          <p:cNvSpPr>
            <a:spLocks noChangeArrowheads="1"/>
          </p:cNvSpPr>
          <p:nvPr/>
        </p:nvSpPr>
        <p:spPr bwMode="auto">
          <a:xfrm>
            <a:off x="3383770" y="5486400"/>
            <a:ext cx="4298302" cy="5334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Gregorian</a:t>
            </a:r>
            <a:r>
              <a:rPr lang="en-US" sz="1600" dirty="0">
                <a:latin typeface="Arial" charset="0"/>
              </a:rPr>
              <a:t> – O You the Being </a:t>
            </a:r>
          </a:p>
          <a:p>
            <a:pPr algn="ctr" rtl="1">
              <a:lnSpc>
                <a:spcPct val="75000"/>
              </a:lnSpc>
              <a:spcBef>
                <a:spcPct val="0"/>
              </a:spcBef>
            </a:pPr>
            <a:r>
              <a:rPr lang="ar-EG" sz="2000" b="1" dirty="0" err="1">
                <a:latin typeface="Arial" charset="0"/>
              </a:rPr>
              <a:t>أغريغورى</a:t>
            </a:r>
            <a:r>
              <a:rPr lang="ar-EG" sz="2000" b="1" dirty="0">
                <a:latin typeface="Arial" charset="0"/>
              </a:rPr>
              <a:t> </a:t>
            </a:r>
            <a:r>
              <a:rPr lang="ar-EG" sz="1600" dirty="0">
                <a:latin typeface="Arial" charset="0"/>
              </a:rPr>
              <a:t>- </a:t>
            </a:r>
            <a:r>
              <a:rPr lang="ar-EG" sz="1600" dirty="0">
                <a:latin typeface="Coptic1" pitchFamily="2" charset="0"/>
              </a:rPr>
              <a:t>أيها الكائن </a:t>
            </a:r>
            <a:r>
              <a:rPr lang="ar-EG" sz="1600" dirty="0" err="1">
                <a:latin typeface="Coptic1" pitchFamily="2" charset="0"/>
              </a:rPr>
              <a:t>الذى</a:t>
            </a:r>
            <a:r>
              <a:rPr lang="ar-EG" sz="1600" dirty="0">
                <a:latin typeface="Coptic1" pitchFamily="2" charset="0"/>
              </a:rPr>
              <a:t> كان</a:t>
            </a:r>
            <a:endParaRPr lang="en-US" sz="1600" dirty="0">
              <a:latin typeface="Coptic1" pitchFamily="2" charset="0"/>
            </a:endParaRPr>
          </a:p>
        </p:txBody>
      </p:sp>
      <p:sp>
        <p:nvSpPr>
          <p:cNvPr id="11460658" name="AutoShape 50">
            <a:hlinkClick r:id="rId4" action="ppaction://hlinksldjump" highlightClick="1"/>
          </p:cNvPr>
          <p:cNvSpPr>
            <a:spLocks noChangeArrowheads="1"/>
          </p:cNvSpPr>
          <p:nvPr/>
        </p:nvSpPr>
        <p:spPr bwMode="auto">
          <a:xfrm>
            <a:off x="457266" y="4800600"/>
            <a:ext cx="4664115" cy="6096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Basil</a:t>
            </a:r>
            <a:r>
              <a:rPr lang="en-US" sz="1600" dirty="0">
                <a:latin typeface="Arial" charset="0"/>
              </a:rPr>
              <a:t> – O </a:t>
            </a:r>
            <a:r>
              <a:rPr lang="en-US" sz="1600" dirty="0" err="1">
                <a:latin typeface="Arial" charset="0"/>
              </a:rPr>
              <a:t>Dieu</a:t>
            </a:r>
            <a:r>
              <a:rPr lang="en-US" sz="1600" dirty="0">
                <a:latin typeface="Arial" charset="0"/>
              </a:rPr>
              <a:t> Grand et </a:t>
            </a:r>
            <a:r>
              <a:rPr lang="en-US" sz="1600" dirty="0" err="1">
                <a:latin typeface="Arial" charset="0"/>
              </a:rPr>
              <a:t>éternel</a:t>
            </a:r>
            <a:endParaRPr lang="en-US" sz="1600" dirty="0">
              <a:latin typeface="Arial" charset="0"/>
            </a:endParaRPr>
          </a:p>
          <a:p>
            <a:pPr algn="ctr" rtl="1">
              <a:lnSpc>
                <a:spcPct val="75000"/>
              </a:lnSpc>
              <a:spcBef>
                <a:spcPct val="0"/>
              </a:spcBef>
            </a:pPr>
            <a:r>
              <a:rPr lang="ar-EG" sz="2000" b="1" dirty="0" err="1">
                <a:latin typeface="Arial" charset="0"/>
              </a:rPr>
              <a:t>باسيلى</a:t>
            </a:r>
            <a:r>
              <a:rPr lang="ar-EG" sz="2000" dirty="0">
                <a:latin typeface="Arial" charset="0"/>
              </a:rPr>
              <a:t> </a:t>
            </a:r>
            <a:r>
              <a:rPr lang="ar-EG" sz="1600" dirty="0">
                <a:latin typeface="Arial" charset="0"/>
              </a:rPr>
              <a:t>– </a:t>
            </a:r>
            <a:r>
              <a:rPr lang="ar-EG" sz="1600" dirty="0">
                <a:latin typeface="Coptic1" pitchFamily="2" charset="0"/>
              </a:rPr>
              <a:t>يا الله العظيم </a:t>
            </a:r>
            <a:r>
              <a:rPr lang="ar-EG" sz="1600" dirty="0" err="1">
                <a:latin typeface="Coptic1" pitchFamily="2" charset="0"/>
              </a:rPr>
              <a:t>الأبدى</a:t>
            </a:r>
            <a:endParaRPr lang="en-US" sz="1600" dirty="0">
              <a:latin typeface="Coptic1" pitchFamily="2" charset="0"/>
            </a:endParaRPr>
          </a:p>
        </p:txBody>
      </p:sp>
      <p:sp>
        <p:nvSpPr>
          <p:cNvPr id="11460659" name="AutoShape 51">
            <a:hlinkClick r:id="rId5" action="ppaction://hlinksldjump" highlightClick="1"/>
          </p:cNvPr>
          <p:cNvSpPr>
            <a:spLocks noChangeArrowheads="1"/>
          </p:cNvSpPr>
          <p:nvPr/>
        </p:nvSpPr>
        <p:spPr bwMode="auto">
          <a:xfrm>
            <a:off x="5944460" y="4800600"/>
            <a:ext cx="4755568" cy="6096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fr-CA" sz="1600" b="1" dirty="0">
                <a:latin typeface="Arial" charset="0"/>
              </a:rPr>
              <a:t>St. John</a:t>
            </a:r>
            <a:r>
              <a:rPr lang="en-US" sz="1600" dirty="0">
                <a:latin typeface="Arial" charset="0"/>
              </a:rPr>
              <a:t> – High above all power of reason </a:t>
            </a:r>
          </a:p>
          <a:p>
            <a:pPr algn="ctr" rtl="1">
              <a:lnSpc>
                <a:spcPct val="75000"/>
              </a:lnSpc>
              <a:spcBef>
                <a:spcPct val="0"/>
              </a:spcBef>
            </a:pPr>
            <a:r>
              <a:rPr lang="ar-EG" sz="2000" b="1" dirty="0">
                <a:latin typeface="Arial" charset="0"/>
              </a:rPr>
              <a:t>يوحنا</a:t>
            </a:r>
            <a:r>
              <a:rPr lang="ar-EG" sz="2000" dirty="0">
                <a:latin typeface="Arial" charset="0"/>
              </a:rPr>
              <a:t> </a:t>
            </a:r>
            <a:r>
              <a:rPr lang="ar-EG" sz="1600" dirty="0">
                <a:latin typeface="Arial" charset="0"/>
              </a:rPr>
              <a:t>– </a:t>
            </a:r>
            <a:r>
              <a:rPr lang="ar-EG" sz="1600" dirty="0">
                <a:latin typeface="Coptic1" pitchFamily="2" charset="0"/>
              </a:rPr>
              <a:t>عال فوق كل قوة النطق</a:t>
            </a:r>
            <a:endParaRPr lang="en-US" sz="1600" dirty="0">
              <a:latin typeface="Coptic1" pitchFamily="2" charset="0"/>
            </a:endParaRPr>
          </a:p>
        </p:txBody>
      </p:sp>
      <p:sp>
        <p:nvSpPr>
          <p:cNvPr id="9" name="AutoShape 12">
            <a:hlinkClick r:id="rId6" action="ppaction://hlinksldjump" highlightClick="1"/>
          </p:cNvPr>
          <p:cNvSpPr>
            <a:spLocks noChangeArrowheads="1"/>
          </p:cNvSpPr>
          <p:nvPr/>
        </p:nvSpPr>
        <p:spPr bwMode="auto">
          <a:xfrm>
            <a:off x="365813" y="6096000"/>
            <a:ext cx="4664115" cy="6858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Cyril</a:t>
            </a:r>
            <a:r>
              <a:rPr lang="en-US" sz="1600" b="1" dirty="0">
                <a:latin typeface="Arial" charset="0"/>
              </a:rPr>
              <a:t> </a:t>
            </a:r>
            <a:r>
              <a:rPr lang="en-US" sz="1600" dirty="0">
                <a:latin typeface="Arial" charset="0"/>
              </a:rPr>
              <a:t>– O Chef of life and king of ages</a:t>
            </a:r>
          </a:p>
          <a:p>
            <a:pPr algn="ctr" rtl="1">
              <a:lnSpc>
                <a:spcPct val="75000"/>
              </a:lnSpc>
              <a:spcBef>
                <a:spcPct val="0"/>
              </a:spcBef>
            </a:pPr>
            <a:r>
              <a:rPr lang="ar-EG" sz="2000" b="1" dirty="0">
                <a:latin typeface="Arial" charset="0"/>
              </a:rPr>
              <a:t>كيرلسى</a:t>
            </a:r>
            <a:r>
              <a:rPr lang="ar-EG" sz="2000" dirty="0">
                <a:latin typeface="Arial" charset="0"/>
              </a:rPr>
              <a:t> </a:t>
            </a:r>
            <a:r>
              <a:rPr lang="ar-EG" sz="1600" dirty="0">
                <a:latin typeface="Arial" charset="0"/>
              </a:rPr>
              <a:t>–</a:t>
            </a:r>
            <a:r>
              <a:rPr lang="en-CA" sz="1600" dirty="0">
                <a:latin typeface="Arial" charset="0"/>
              </a:rPr>
              <a:t> </a:t>
            </a:r>
            <a:r>
              <a:rPr lang="ar-EG" sz="1600" dirty="0">
                <a:latin typeface="Arial" charset="0"/>
              </a:rPr>
              <a:t>يا رئيس الحياة وملك الدهور</a:t>
            </a:r>
            <a:endParaRPr lang="en-US" sz="1600" dirty="0">
              <a:latin typeface="Coptic1" pitchFamily="2" charset="0"/>
            </a:endParaRPr>
          </a:p>
        </p:txBody>
      </p:sp>
      <p:sp>
        <p:nvSpPr>
          <p:cNvPr id="10" name="AutoShape 13">
            <a:hlinkClick r:id="rId7" action="ppaction://hlinksldjump" highlightClick="1"/>
          </p:cNvPr>
          <p:cNvSpPr>
            <a:spLocks noChangeArrowheads="1"/>
          </p:cNvSpPr>
          <p:nvPr/>
        </p:nvSpPr>
        <p:spPr bwMode="auto">
          <a:xfrm>
            <a:off x="6035913" y="6096000"/>
            <a:ext cx="4664115" cy="685800"/>
          </a:xfrm>
          <a:prstGeom prst="actionButtonBlank">
            <a:avLst/>
          </a:prstGeom>
          <a:solidFill>
            <a:srgbClr val="800000"/>
          </a:solidFill>
          <a:ln w="9525">
            <a:noFill/>
            <a:miter lim="800000"/>
            <a:headEnd/>
            <a:tailEnd/>
          </a:ln>
          <a:effectLst/>
        </p:spPr>
        <p:txBody>
          <a:bodyPr wrap="none" anchor="ctr"/>
          <a:lstStyle/>
          <a:p>
            <a:pPr algn="ctr">
              <a:lnSpc>
                <a:spcPct val="75000"/>
              </a:lnSpc>
              <a:spcBef>
                <a:spcPct val="0"/>
              </a:spcBef>
            </a:pPr>
            <a:r>
              <a:rPr lang="en-US" sz="2000" b="1" dirty="0">
                <a:latin typeface="Arial" charset="0"/>
              </a:rPr>
              <a:t>Cyril</a:t>
            </a:r>
            <a:r>
              <a:rPr lang="en-US" sz="1600" dirty="0">
                <a:latin typeface="Arial" charset="0"/>
              </a:rPr>
              <a:t> – O God of love  </a:t>
            </a:r>
          </a:p>
          <a:p>
            <a:pPr algn="ctr" rtl="1">
              <a:lnSpc>
                <a:spcPct val="75000"/>
              </a:lnSpc>
              <a:spcBef>
                <a:spcPct val="0"/>
              </a:spcBef>
            </a:pPr>
            <a:r>
              <a:rPr lang="ar-EG" sz="2000" b="1" dirty="0" err="1">
                <a:latin typeface="Arial" charset="0"/>
              </a:rPr>
              <a:t>كيرلسى</a:t>
            </a:r>
            <a:r>
              <a:rPr lang="ar-EG" sz="2000" dirty="0">
                <a:latin typeface="Arial" charset="0"/>
              </a:rPr>
              <a:t> </a:t>
            </a:r>
            <a:r>
              <a:rPr lang="ar-EG" sz="1600" dirty="0">
                <a:latin typeface="Arial" charset="0"/>
              </a:rPr>
              <a:t>– </a:t>
            </a:r>
            <a:r>
              <a:rPr lang="ar-EG" sz="1600" dirty="0">
                <a:latin typeface="Coptic1" pitchFamily="2" charset="0"/>
              </a:rPr>
              <a:t>يا إله المحبة</a:t>
            </a:r>
            <a:endParaRPr lang="en-US" sz="1600" dirty="0">
              <a:latin typeface="Coptic1" pitchFamily="2" charset="0"/>
            </a:endParaRPr>
          </a:p>
        </p:txBody>
      </p:sp>
      <p:sp>
        <p:nvSpPr>
          <p:cNvPr id="11" name="Action Button: Custom 10">
            <a:hlinkClick r:id="rId8" action="ppaction://hlinksldjump" highlightClick="1"/>
          </p:cNvPr>
          <p:cNvSpPr/>
          <p:nvPr/>
        </p:nvSpPr>
        <p:spPr bwMode="auto">
          <a:xfrm>
            <a:off x="521283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258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نسر بالتماجيد الروحية والتراتيل السماوية لأن الرب أرسل جبرائيل الملاك مبشراً سيدتنا كلنا مريم العذراء بتجسد كلمة الآب الأزلي الذي هو مخلصنا يسوع المسيح.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3614"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جبرئيل الملاك بشر العذراء مريم وبعد أن منحها السلام ثبتها بهذا الكلام قائلاً: لا تخافي يا مريم لأنك قد وجدت نعمة أمام الله وستلدين إبناً وتسميه يسوع والقدوس المولود منك يدعي إبن الله.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4639" name="Group 15"/>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هذا هو مخلصنا المسيح ابن الله المولود منه قبل كل الدهور الكائن معه والمساوي له في الأزلية والألوهية الذي ولد من مريم وهي عذراء بأمر عجيب.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5662" name="Group 14"/>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الرب الإله الذي على الكل، المبارك إلى الأبد، الغير متجسد قي تجسد وولد من العذراء ولفته بالخرق ووضعته في المزود وعساكر السماوات ترتل له صارخين المجد لله في الأعالي وعلى الأرض السلام وبالناس المسرة.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6686"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الذي نما قليلاً قليلاً بشبه البشر بغير خطية وحده، وهو الكائن بسلطانه وليس له بداية ولا نهاية الذي عوض الخطية المحيطة بالعالم مات بالصليب وفي اليوم الثالث قام من القبر.</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7709"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كلمة الإله بمحبتك للبشر رفعت الخطايا والآثام أنت الغير خاطئ وحدك صيرت ذاتك خطية لأجلنا ولكنك دست الخطية والموت بقيامتك من بين الأموات.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8735" name="Group 15"/>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لك السموات والأرض وكل ملئها، الأرضيون والمساويون صاروا اليوم واحداً في التسبيح بقيامتك لأنه قد صار فرح في المسكونة من أجل أن الإله صار مع البشر ومن بعد تأنسه أظهر مجد لاهوته بقيامته من بين الأموات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79746" name="Group 2"/>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نحن أيضاً يا سيدنا نؤمن بربوبيتك ونعترف بتجسدك وتأنسك وقيامتك من بين الأموات فأنعم علينا بغفران خطايانا وآثامنا وطهر قلوبنا وأجسادنا وأرواحنا لكي بقلب طاهر ونفس مستنيرة نصرخ نحو أبيك الذي في السموات ونقول: أبانا الذي في السموات…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79755" name="AutoShape 11">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1794" name="Group 2"/>
          <p:cNvGraphicFramePr>
            <a:graphicFrameLocks noGrp="1"/>
          </p:cNvGraphicFramePr>
          <p:nvPr/>
        </p:nvGraphicFramePr>
        <p:xfrm>
          <a:off x="274360" y="1676400"/>
          <a:ext cx="10425669" cy="4800600"/>
        </p:xfrm>
        <a:graphic>
          <a:graphicData uri="http://schemas.openxmlformats.org/drawingml/2006/table">
            <a:tbl>
              <a:tblPr/>
              <a:tblGrid>
                <a:gridCol w="5121381">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3716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3429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81803" name="Rectangle 11"/>
          <p:cNvSpPr>
            <a:spLocks noChangeArrowheads="1"/>
          </p:cNvSpPr>
          <p:nvPr/>
        </p:nvSpPr>
        <p:spPr bwMode="auto">
          <a:xfrm>
            <a:off x="640172"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TO</a:t>
            </a:r>
            <a:r>
              <a:rPr lang="en-CA" sz="2800" b="1">
                <a:latin typeface="Arial" charset="0"/>
              </a:rPr>
              <a:t> </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للآب تقال فى اى وقت</a:t>
            </a:r>
            <a:br>
              <a:rPr lang="ar-EG" sz="4000">
                <a:solidFill>
                  <a:schemeClr val="tx2"/>
                </a:solidFill>
                <a:latin typeface="Times New Roman" pitchFamily="18" charset="0"/>
                <a:cs typeface="Times New Roman" pitchFamily="18" charset="0"/>
              </a:rPr>
            </a:br>
            <a:r>
              <a:rPr lang="fr-CA" sz="3200" b="1">
                <a:latin typeface="Arial" charset="0"/>
              </a:rPr>
              <a:t>PRIÈRE AU</a:t>
            </a:r>
            <a:endParaRPr lang="en-US" sz="3200" b="1">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255234" name="Rectangle 2"/>
          <p:cNvSpPr>
            <a:spLocks noGrp="1" noChangeArrowheads="1"/>
          </p:cNvSpPr>
          <p:nvPr>
            <p:ph type="ctrTitle"/>
          </p:nvPr>
        </p:nvSpPr>
        <p:spPr>
          <a:xfrm>
            <a:off x="612754" y="260593"/>
            <a:ext cx="10059856" cy="3659133"/>
          </a:xfrm>
          <a:solidFill>
            <a:srgbClr val="993300"/>
          </a:solidFill>
          <a:ln>
            <a:solidFill>
              <a:schemeClr val="tx1"/>
            </a:solidFill>
          </a:ln>
        </p:spPr>
        <p:txBody>
          <a:bodyPr/>
          <a:lstStyle/>
          <a:p>
            <a:pPr rtl="1"/>
            <a:r>
              <a:rPr lang="en-US" sz="3600" b="1" dirty="0">
                <a:solidFill>
                  <a:schemeClr val="tx1"/>
                </a:solidFill>
                <a:latin typeface="Arial" charset="0"/>
              </a:rPr>
              <a:t> </a:t>
            </a:r>
            <a:r>
              <a:rPr lang="ar-EG" sz="3200" dirty="0">
                <a:solidFill>
                  <a:schemeClr val="tx1"/>
                </a:solidFill>
                <a:latin typeface="Arial" charset="0"/>
                <a:cs typeface="Arial" charset="0"/>
              </a:rPr>
              <a:t>صلاة الصلح</a:t>
            </a:r>
            <a:r>
              <a:rPr lang="en-US" sz="3200" dirty="0">
                <a:solidFill>
                  <a:schemeClr val="tx1"/>
                </a:solidFill>
                <a:latin typeface="Arial" charset="0"/>
                <a:cs typeface="Arial" charset="0"/>
              </a:rPr>
              <a:t> </a:t>
            </a:r>
            <a:r>
              <a:rPr lang="ar-EG" sz="3200" dirty="0" err="1">
                <a:solidFill>
                  <a:schemeClr val="tx1"/>
                </a:solidFill>
                <a:latin typeface="Arial" charset="0"/>
                <a:cs typeface="Arial" charset="0"/>
              </a:rPr>
              <a:t>باسيلى</a:t>
            </a:r>
            <a:br>
              <a:rPr lang="en-US" sz="5400" dirty="0">
                <a:solidFill>
                  <a:schemeClr val="tx1"/>
                </a:solidFill>
              </a:rPr>
            </a:br>
            <a:r>
              <a:rPr lang="en-US" sz="5400" dirty="0">
                <a:solidFill>
                  <a:schemeClr val="tx1"/>
                </a:solidFill>
              </a:rPr>
              <a:t>)</a:t>
            </a:r>
            <a:r>
              <a:rPr lang="ar-EG" sz="5400" dirty="0">
                <a:solidFill>
                  <a:schemeClr val="tx1"/>
                </a:solidFill>
              </a:rPr>
              <a:t>يا الله العظيم </a:t>
            </a:r>
            <a:r>
              <a:rPr lang="ar-EG" sz="5400" dirty="0" err="1">
                <a:solidFill>
                  <a:schemeClr val="tx1"/>
                </a:solidFill>
              </a:rPr>
              <a:t>الأبدى</a:t>
            </a:r>
            <a:r>
              <a:rPr lang="en-US" sz="5400" dirty="0">
                <a:solidFill>
                  <a:schemeClr val="tx1"/>
                </a:solidFill>
              </a:rPr>
              <a:t>(</a:t>
            </a:r>
            <a:br>
              <a:rPr lang="en-US" sz="5400" dirty="0">
                <a:solidFill>
                  <a:schemeClr val="tx1"/>
                </a:solidFill>
              </a:rPr>
            </a:br>
            <a:br>
              <a:rPr lang="en-US" sz="1800" dirty="0">
                <a:solidFill>
                  <a:schemeClr val="tx1"/>
                </a:solidFill>
              </a:rPr>
            </a:br>
            <a:r>
              <a:rPr lang="en-US" sz="3200" b="1" dirty="0">
                <a:solidFill>
                  <a:schemeClr val="tx1"/>
                </a:solidFill>
                <a:latin typeface="Arial" charset="0"/>
                <a:cs typeface="Arial" charset="0"/>
              </a:rPr>
              <a:t> </a:t>
            </a:r>
            <a:r>
              <a:rPr lang="fr-CA" sz="3200" b="1" dirty="0">
                <a:solidFill>
                  <a:schemeClr val="tx1"/>
                </a:solidFill>
                <a:latin typeface="Arial" charset="0"/>
                <a:cs typeface="Arial" charset="0"/>
              </a:rPr>
              <a:t>La Prière de Réconciliation de St Basile</a:t>
            </a:r>
            <a:br>
              <a:rPr lang="fr-CA" sz="3200" b="1" dirty="0">
                <a:solidFill>
                  <a:schemeClr val="tx1"/>
                </a:solidFill>
                <a:latin typeface="Arial" charset="0"/>
                <a:cs typeface="Arial" charset="0"/>
              </a:rPr>
            </a:br>
            <a:r>
              <a:rPr lang="fr-CA" dirty="0">
                <a:solidFill>
                  <a:schemeClr val="tx1"/>
                </a:solidFill>
                <a:cs typeface="Arial" charset="0"/>
              </a:rPr>
              <a:t>(O Dieu grand et éternel)</a:t>
            </a:r>
            <a:endParaRPr lang="en-US" dirty="0">
              <a:solidFill>
                <a:schemeClr val="tx1"/>
              </a:solidFill>
              <a:cs typeface="Arial" charset="0"/>
            </a:endParaRPr>
          </a:p>
        </p:txBody>
      </p:sp>
      <p:pic>
        <p:nvPicPr>
          <p:cNvPr id="12255236" name="Picture 4" descr="08t-Crucifixion"/>
          <p:cNvPicPr>
            <a:picLocks noChangeAspect="1" noChangeArrowheads="1"/>
          </p:cNvPicPr>
          <p:nvPr/>
        </p:nvPicPr>
        <p:blipFill>
          <a:blip r:embed="rId2" cstate="print">
            <a:lum bright="6000" contrast="10000"/>
          </a:blip>
          <a:srcRect/>
          <a:stretch>
            <a:fillRect/>
          </a:stretch>
        </p:blipFill>
        <p:spPr bwMode="auto">
          <a:xfrm>
            <a:off x="6950446" y="4293111"/>
            <a:ext cx="2276805" cy="2362200"/>
          </a:xfrm>
          <a:prstGeom prst="rect">
            <a:avLst/>
          </a:prstGeom>
          <a:noFill/>
          <a:ln w="9525">
            <a:noFill/>
            <a:miter lim="800000"/>
            <a:headEnd/>
            <a:tailEnd/>
          </a:ln>
        </p:spPr>
      </p:pic>
      <p:pic>
        <p:nvPicPr>
          <p:cNvPr id="12255237" name="Picture 5" descr="st_basil"/>
          <p:cNvPicPr>
            <a:picLocks noChangeAspect="1" noChangeArrowheads="1"/>
          </p:cNvPicPr>
          <p:nvPr/>
        </p:nvPicPr>
        <p:blipFill>
          <a:blip r:embed="rId3" cstate="print"/>
          <a:srcRect/>
          <a:stretch>
            <a:fillRect/>
          </a:stretch>
        </p:blipFill>
        <p:spPr bwMode="auto">
          <a:xfrm>
            <a:off x="2344782" y="4293111"/>
            <a:ext cx="2105329" cy="2362200"/>
          </a:xfrm>
          <a:prstGeom prst="rect">
            <a:avLst/>
          </a:prstGeom>
          <a:noFill/>
        </p:spPr>
      </p:pic>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69"/>
          <a:ext cx="10791482" cy="6870511"/>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77813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اللهم أبا ربنا وإلهنا ومخلصنا يسوع المسيح الذي سبق بظهور هذا السر العظيم من قبل إشعياء لأنه قا</a:t>
                      </a:r>
                      <a:r>
                        <a:rPr kumimoji="0" lang="ar-EG" sz="3200" b="0" i="0" u="none" strike="noStrike" cap="none" normalizeH="0" baseline="0" dirty="0">
                          <a:ln>
                            <a:noFill/>
                          </a:ln>
                          <a:solidFill>
                            <a:schemeClr val="tx1"/>
                          </a:solidFill>
                          <a:effectLst/>
                          <a:latin typeface="Arial" charset="0"/>
                          <a:cs typeface="Arial" charset="0"/>
                        </a:rPr>
                        <a:t>ئ</a:t>
                      </a:r>
                      <a:r>
                        <a:rPr kumimoji="0" lang="ar-SA" sz="3200" b="0" i="0" u="none" strike="noStrike" cap="none" normalizeH="0" baseline="0" dirty="0">
                          <a:ln>
                            <a:noFill/>
                          </a:ln>
                          <a:solidFill>
                            <a:schemeClr val="tx1"/>
                          </a:solidFill>
                          <a:effectLst/>
                          <a:latin typeface="Arial" charset="0"/>
                          <a:cs typeface="Arial" charset="0"/>
                        </a:rPr>
                        <a:t>ل فيما أنا قائم في وقت الظهيرة فرأيت رؤيا ووقع على وهن (تعب)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0846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2830" name="Group 14"/>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رأيت السموات مفتوحة ورأيت مركبة نور إبنة هبطت إلى أسفل وأربعة حيوانات يسبحون المركبة.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3853" name="Group 13"/>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ومثل إبن الله جالساً على المركبة ووجهه يضيء مثل النار والنار الحية محيطة به ورأيت الأربعة حيوانات وهذه أشكالهم وجه أسد ووجه عجل ووجه نسر ووجه إنسان.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4880" name="Group 16"/>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عظيم هو مجدهم وكرامتهم. مجدهم لا يوصف وأجسادهم كالشعاع المحرق وأربعة جهاتهم مملوئين أعين من الداخل والخارج يلمعون ببريقاً مضيئاً وصوت أجنحتهم كمثل الخيل.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5902" name="Group 14"/>
          <p:cNvGraphicFramePr>
            <a:graphicFrameLocks noGrp="1"/>
          </p:cNvGraphicFramePr>
          <p:nvPr/>
        </p:nvGraphicFramePr>
        <p:xfrm>
          <a:off x="91453" y="-76200"/>
          <a:ext cx="10791482" cy="64678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ورأيت ألوفاً ألوفاً وربوات ربوات ملائكة قيام بخوف ورعدة صارخين قائلين: قدوس قدوس قدوس رب الصباؤوت السماء والأرض مملوءتان من مجدك القدس.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6926" name="Group 14"/>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ورأيت أربعة وعشرين كرسياً حول المركبة وأربعة وعشرين شيخاً جلوس عليهم وهم ملتحفين بحلل نورانية وأكاليل ذهب على رؤوسهم وجامات ذهب في أيديهم مملوءة من بخور مختار وهم يصرخون قائلين: قدوس، قدوس، قدوس رب الصباؤوت السماء والأرض مملوءتان من مجدك الأقدس.</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7949" name="Group 13"/>
          <p:cNvGraphicFramePr>
            <a:graphicFrameLocks noGrp="1"/>
          </p:cNvGraphicFramePr>
          <p:nvPr/>
        </p:nvGraphicFramePr>
        <p:xfrm>
          <a:off x="91453" y="-76200"/>
          <a:ext cx="10791482" cy="617220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فإذا ما قالوا التمجيد للجالس على المركبة تصرخ سائر الطغمات السمائية قائلين: آمين الليلويا.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8973" name="Group 13"/>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فلما سمعتهم خفت وسقطت على وجهي فأتي إلى أحد الساروفيم ومسك بيدي وأقامني ونزع عني الخوف وقال: قم يا رجل الله لا تخف وأخذ جمرة بكلابتين من فوق المذبح وطرحها في فمي وقال لي خذ هذه كلها هي ترفع خطاياك وتطهر آثامك.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90001" name="Group 17"/>
          <p:cNvGraphicFramePr>
            <a:graphicFrameLocks noGrp="1"/>
          </p:cNvGraphicFramePr>
          <p:nvPr/>
        </p:nvGraphicFramePr>
        <p:xfrm>
          <a:off x="91453" y="-76200"/>
          <a:ext cx="10791482" cy="695553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فكان لما أكلتها صارت مثل العسل في فمي ونزلت إلى بطني كالمرارة، اما هو فقال لي: هذه الحلاوة التي صارت في فمك هي تمحو آثامك وتطهر خطاياك والمرارة التي في بطنك أنت تعلم أسرار عظيمة وتنظر مناظر عظيمة.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91023" name="Group 15"/>
          <p:cNvGraphicFramePr>
            <a:graphicFrameLocks noGrp="1"/>
          </p:cNvGraphicFramePr>
          <p:nvPr/>
        </p:nvGraphicFramePr>
        <p:xfrm>
          <a:off x="91453" y="-76200"/>
          <a:ext cx="10791482" cy="74432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من أجل هذا نسأل ونطلب من صلاحك يا محب البشر كما صهرت شفتي عبدك إشعياء النبي طهر نفوسنا وأجسادنا وأرواحنا لنجسر بدالة بغير خوف ان نصرخ إليك يا الله الاب ضابط الكل ونقول الصلاة الربانية التي علمها إبنك الحبيب لخواصه الأطهار وإنه في كل زمان إذا ما صليتم فأطلبوا هكذا وقولوا: أبانا الذي في السموات…… الخ.</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691019" name="AutoShape 11">
            <a:hlinkClick r:id="rId2" action="ppaction://hlinksldjump" highlightClick="1"/>
          </p:cNvPr>
          <p:cNvSpPr>
            <a:spLocks noChangeArrowheads="1"/>
          </p:cNvSpPr>
          <p:nvPr/>
        </p:nvSpPr>
        <p:spPr bwMode="auto">
          <a:xfrm>
            <a:off x="2469237"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49392" name="Group 48"/>
          <p:cNvGraphicFramePr>
            <a:graphicFrameLocks noGrp="1"/>
          </p:cNvGraphicFramePr>
          <p:nvPr>
            <p:ph/>
          </p:nvPr>
        </p:nvGraphicFramePr>
        <p:xfrm>
          <a:off x="691389" y="706439"/>
          <a:ext cx="9635527" cy="5818315"/>
        </p:xfrm>
        <a:graphic>
          <a:graphicData uri="http://schemas.openxmlformats.org/drawingml/2006/table">
            <a:tbl>
              <a:tblPr/>
              <a:tblGrid>
                <a:gridCol w="9635527">
                  <a:extLst>
                    <a:ext uri="{9D8B030D-6E8A-4147-A177-3AD203B41FA5}">
                      <a16:colId xmlns:a16="http://schemas.microsoft.com/office/drawing/2014/main" val="20000"/>
                    </a:ext>
                  </a:extLst>
                </a:gridCol>
              </a:tblGrid>
              <a:tr h="1733550">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لأنه مبارك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والآبن</a:t>
                      </a:r>
                      <a:r>
                        <a:rPr kumimoji="0" lang="fr-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والروح القدس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الثالوث الكامل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نسجد له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 نمجده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marL="109744" marR="109744"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85261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béni est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la 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449390" name="Text Box 46"/>
          <p:cNvSpPr txBox="1">
            <a:spLocks noChangeArrowheads="1"/>
          </p:cNvSpPr>
          <p:nvPr/>
        </p:nvSpPr>
        <p:spPr bwMode="auto">
          <a:xfrm>
            <a:off x="2721639" y="1"/>
            <a:ext cx="6310273" cy="436563"/>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2200" b="1" dirty="0">
                <a:latin typeface="Arial" charset="0"/>
              </a:rPr>
              <a:t>Conclusion - </a:t>
            </a:r>
            <a:r>
              <a:rPr lang="ar-EG" sz="2200" b="1" dirty="0">
                <a:latin typeface="Arial" charset="0"/>
              </a:rPr>
              <a:t>الختام</a:t>
            </a:r>
            <a:endParaRPr lang="en-US" sz="1800" b="1"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extLst>
      <p:ext uri="{BB962C8B-B14F-4D97-AF65-F5344CB8AC3E}">
        <p14:creationId xmlns:p14="http://schemas.microsoft.com/office/powerpoint/2010/main" val="1166488248"/>
      </p:ext>
    </p:extLst>
  </p:cSld>
  <p:clrMapOvr>
    <a:masterClrMapping/>
  </p:clrMapOvr>
  <p:transition advClick="0" advTm="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083" name="Text Box 3"/>
          <p:cNvSpPr txBox="1">
            <a:spLocks noChangeArrowheads="1"/>
          </p:cNvSpPr>
          <p:nvPr/>
        </p:nvSpPr>
        <p:spPr bwMode="auto">
          <a:xfrm>
            <a:off x="2103424" y="457200"/>
            <a:ext cx="7499165" cy="457200"/>
          </a:xfrm>
          <a:prstGeom prst="rect">
            <a:avLst/>
          </a:prstGeom>
          <a:noFill/>
          <a:ln w="9525">
            <a:noFill/>
            <a:miter lim="800000"/>
            <a:headEnd/>
            <a:tailEnd/>
          </a:ln>
          <a:effectLst/>
        </p:spPr>
        <p:txBody>
          <a:bodyPr>
            <a:spAutoFit/>
          </a:bodyPr>
          <a:lstStyle/>
          <a:p>
            <a:pPr>
              <a:spcBef>
                <a:spcPct val="50000"/>
              </a:spcBef>
            </a:pPr>
            <a:endParaRPr lang="en-CA" sz="2400">
              <a:latin typeface="Times New Roman" pitchFamily="18" charset="0"/>
            </a:endParaRPr>
          </a:p>
        </p:txBody>
      </p:sp>
      <p:graphicFrame>
        <p:nvGraphicFramePr>
          <p:cNvPr id="7598295" name="Group 215"/>
          <p:cNvGraphicFramePr>
            <a:graphicFrameLocks noGrp="1"/>
          </p:cNvGraphicFramePr>
          <p:nvPr>
            <p:ph sz="half" idx="1"/>
          </p:nvPr>
        </p:nvGraphicFramePr>
        <p:xfrm>
          <a:off x="182907" y="152400"/>
          <a:ext cx="10700028" cy="6455664"/>
        </p:xfrm>
        <a:graphic>
          <a:graphicData uri="http://schemas.openxmlformats.org/drawingml/2006/table">
            <a:tbl>
              <a:tblPr/>
              <a:tblGrid>
                <a:gridCol w="3921510">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644500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Times New Roman" pitchFamily="18" charset="0"/>
                        </a:rPr>
                        <a:t>Vnou</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pinis</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pisa</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eneh</a:t>
                      </a:r>
                      <a:r>
                        <a:rPr kumimoji="0" lang="en-US" sz="2400" b="0" i="0" u="none" strike="noStrike" cap="none" normalizeH="0" baseline="0" dirty="0">
                          <a:ln>
                            <a:noFill/>
                          </a:ln>
                          <a:solidFill>
                            <a:schemeClr val="tx1"/>
                          </a:solidFill>
                          <a:effectLst/>
                          <a:latin typeface="Coptic1" pitchFamily="2" charset="0"/>
                          <a:cs typeface="Times New Roman" pitchFamily="18" charset="0"/>
                        </a:rPr>
                        <a:t> v/</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etafkwt</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mpirwmi</a:t>
                      </a:r>
                      <a:endParaRPr kumimoji="0" lang="en-US" sz="2400" b="0" i="0" u="none" strike="noStrike" cap="none" normalizeH="0" baseline="0" dirty="0">
                        <a:ln>
                          <a:noFill/>
                        </a:ln>
                        <a:solidFill>
                          <a:schemeClr val="tx1"/>
                        </a:solidFill>
                        <a:effectLst/>
                        <a:latin typeface="Coptic1" pitchFamily="2"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Times New Roman" pitchFamily="18" charset="0"/>
                        </a:rPr>
                        <a:t>ehrh</a:t>
                      </a:r>
                      <a:r>
                        <a:rPr kumimoji="0" lang="en-US" sz="2400" b="0" i="0" u="none" strike="noStrike" cap="none" normalizeH="0" baseline="0" dirty="0">
                          <a:ln>
                            <a:noFill/>
                          </a:ln>
                          <a:solidFill>
                            <a:schemeClr val="tx1"/>
                          </a:solidFill>
                          <a:effectLst/>
                          <a:latin typeface="Coptic1" pitchFamily="2" charset="0"/>
                          <a:cs typeface="Times New Roman" pitchFamily="18" charset="0"/>
                        </a:rPr>
                        <a:t>/</a:t>
                      </a:r>
                      <a:r>
                        <a:rPr kumimoji="0" lang="en-US" sz="2400" b="0" i="0" u="none" strike="noStrike" cap="none" normalizeH="0" baseline="0" dirty="0" err="1">
                          <a:ln>
                            <a:noFill/>
                          </a:ln>
                          <a:solidFill>
                            <a:schemeClr val="tx1"/>
                          </a:solidFill>
                          <a:effectLst/>
                          <a:latin typeface="Coptic1" pitchFamily="2" charset="0"/>
                          <a:cs typeface="Times New Roman" pitchFamily="18" charset="0"/>
                        </a:rPr>
                        <a:t>i</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ejen</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metattako</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Ouoh</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vmou</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etafi</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eqoun</a:t>
                      </a:r>
                      <a:r>
                        <a:rPr kumimoji="0" lang="en-US" sz="2400" b="0" i="0" u="none" strike="noStrike" cap="none" normalizeH="0" baseline="0" dirty="0">
                          <a:ln>
                            <a:noFill/>
                          </a:ln>
                          <a:solidFill>
                            <a:schemeClr val="tx1"/>
                          </a:solidFill>
                          <a:effectLst/>
                          <a:latin typeface="Coptic1" pitchFamily="2" charset="0"/>
                          <a:cs typeface="Times New Roman" pitchFamily="18" charset="0"/>
                        </a:rPr>
                        <a:t> e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pikocmoc</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hiten</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pivyonoc</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nte</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pidiaboloc</a:t>
                      </a:r>
                      <a:r>
                        <a:rPr kumimoji="0" lang="en-US" sz="2400" b="0" i="0" u="none" strike="noStrike" cap="none" normalizeH="0" baseline="0" dirty="0">
                          <a:ln>
                            <a:noFill/>
                          </a:ln>
                          <a:solidFill>
                            <a:schemeClr val="tx1"/>
                          </a:solidFill>
                          <a:effectLst/>
                          <a:latin typeface="Coptic1" pitchFamily="2" charset="0"/>
                          <a:cs typeface="Times New Roman" pitchFamily="18" charset="0"/>
                        </a:rPr>
                        <a: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Times New Roman" pitchFamily="18" charset="0"/>
                        </a:rPr>
                        <a:t>Akserswrf</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hiten</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piouwnh</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ebol</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nreftanqo</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nte</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pekmonogen</a:t>
                      </a:r>
                      <a:r>
                        <a:rPr kumimoji="0" lang="en-US" sz="2400" b="0" i="0" u="none" strike="noStrike" cap="none" normalizeH="0" baseline="0" dirty="0">
                          <a:ln>
                            <a:noFill/>
                          </a:ln>
                          <a:solidFill>
                            <a:schemeClr val="tx1"/>
                          </a:solidFill>
                          <a:effectLst/>
                          <a:latin typeface="Coptic1" pitchFamily="2" charset="0"/>
                          <a:cs typeface="Times New Roman" pitchFamily="18" charset="0"/>
                        </a:rPr>
                        <a:t>/c ns/</a:t>
                      </a:r>
                      <a:r>
                        <a:rPr kumimoji="0" lang="en-US" sz="2400" b="0" i="0" u="none" strike="noStrike" cap="none" normalizeH="0" baseline="0" dirty="0" err="1">
                          <a:ln>
                            <a:noFill/>
                          </a:ln>
                          <a:solidFill>
                            <a:schemeClr val="tx1"/>
                          </a:solidFill>
                          <a:effectLst/>
                          <a:latin typeface="Coptic1" pitchFamily="2" charset="0"/>
                          <a:cs typeface="Times New Roman" pitchFamily="18" charset="0"/>
                        </a:rPr>
                        <a:t>ri</a:t>
                      </a:r>
                      <a:r>
                        <a:rPr kumimoji="0" lang="en-US" sz="2400" b="0" i="0" u="none" strike="noStrike" cap="none" normalizeH="0" baseline="0" dirty="0">
                          <a:ln>
                            <a:noFill/>
                          </a:ln>
                          <a:solidFill>
                            <a:schemeClr val="tx1"/>
                          </a:solidFill>
                          <a:effectLst/>
                          <a:latin typeface="Coptic1" pitchFamily="2" charset="0"/>
                          <a:cs typeface="Times New Roman" pitchFamily="18" charset="0"/>
                        </a:rPr>
                        <a:t> Pen[</a:t>
                      </a:r>
                      <a:r>
                        <a:rPr kumimoji="0" lang="en-US" sz="2400" b="0" i="0" u="none" strike="noStrike" cap="none" normalizeH="0" baseline="0" dirty="0" err="1">
                          <a:ln>
                            <a:noFill/>
                          </a:ln>
                          <a:solidFill>
                            <a:schemeClr val="tx1"/>
                          </a:solidFill>
                          <a:effectLst/>
                          <a:latin typeface="Coptic1" pitchFamily="2" charset="0"/>
                          <a:cs typeface="Times New Roman" pitchFamily="18" charset="0"/>
                        </a:rPr>
                        <a:t>oic</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ouoh</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Pennou</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ouoh</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Pencwt</a:t>
                      </a:r>
                      <a:r>
                        <a:rPr kumimoji="0" lang="en-US" sz="2400" b="0" i="0" u="none" strike="noStrike" cap="none" normalizeH="0" baseline="0" dirty="0">
                          <a:ln>
                            <a:noFill/>
                          </a:ln>
                          <a:solidFill>
                            <a:schemeClr val="tx1"/>
                          </a:solidFill>
                          <a:effectLst/>
                          <a:latin typeface="Coptic1" pitchFamily="2" charset="0"/>
                          <a:cs typeface="Times New Roman" pitchFamily="18" charset="0"/>
                        </a:rPr>
                        <a:t>/r I/</a:t>
                      </a:r>
                      <a:r>
                        <a:rPr kumimoji="0" lang="en-US" sz="2400" b="0" i="0" u="none" strike="noStrike" cap="none" normalizeH="0" baseline="0" dirty="0" err="1">
                          <a:ln>
                            <a:noFill/>
                          </a:ln>
                          <a:solidFill>
                            <a:schemeClr val="tx1"/>
                          </a:solidFill>
                          <a:effectLst/>
                          <a:latin typeface="Coptic1" pitchFamily="2" charset="0"/>
                          <a:cs typeface="Times New Roman" pitchFamily="18" charset="0"/>
                        </a:rPr>
                        <a:t>couc</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Pi,rictoc</a:t>
                      </a:r>
                      <a:r>
                        <a:rPr kumimoji="0" lang="en-US" sz="2400" b="0" i="0" u="none" strike="noStrike" cap="none" normalizeH="0" baseline="0" dirty="0">
                          <a:ln>
                            <a:noFill/>
                          </a:ln>
                          <a:solidFill>
                            <a:schemeClr val="tx1"/>
                          </a:solidFill>
                          <a:effectLst/>
                          <a:latin typeface="Coptic1" pitchFamily="2" charset="0"/>
                          <a:cs typeface="Times New Roman" pitchFamily="18"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mn-lt"/>
                          <a:cs typeface="Arial" charset="0"/>
                        </a:rPr>
                        <a:t>Prêtre:</a:t>
                      </a:r>
                      <a:endParaRPr kumimoji="0" lang="en-US" sz="2800" b="0" i="0" u="sng" strike="noStrike" cap="none" normalizeH="0" baseline="0" dirty="0">
                        <a:ln>
                          <a:noFill/>
                        </a:ln>
                        <a:solidFill>
                          <a:srgbClr val="FF9900"/>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mn-lt"/>
                          <a:cs typeface="Arial" charset="0"/>
                        </a:rPr>
                        <a:t>Ô Dieu grand et éternel qui a créé l’homme  sans corruption. Et la mort introduite au monde par l’envie de Satan, Tu la détruite par la manifestation vivifiante de Ton Fils unique, notre Seigneur, Dieu et  Sauveur Jésus-Christ.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الكاهن:</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pitchFamily="34" charset="0"/>
                        </a:rPr>
                        <a:t>يا اللهُ العظيم </a:t>
                      </a:r>
                      <a:r>
                        <a:rPr kumimoji="0" lang="ar-SA" sz="3200" b="0" i="0" u="none" strike="noStrike" cap="none" normalizeH="0" baseline="0" dirty="0" err="1">
                          <a:ln>
                            <a:noFill/>
                          </a:ln>
                          <a:solidFill>
                            <a:schemeClr val="tx1"/>
                          </a:solidFill>
                          <a:effectLst/>
                          <a:latin typeface="Arial" charset="0"/>
                          <a:cs typeface="Arial" pitchFamily="34" charset="0"/>
                        </a:rPr>
                        <a:t>الأبدى</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جَبَلَ الإنسان على غير فسادٍ.</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والموتُ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دَخَلَ إلى العالم بحَسَدِ إبليس </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هَدَمتهُ بالظهور المحيى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لإبنِكَ</a:t>
                      </a:r>
                      <a:r>
                        <a:rPr kumimoji="0" lang="ar-SA" sz="3200" b="0" i="0" u="none" strike="noStrike" cap="none" normalizeH="0" baseline="0" dirty="0">
                          <a:ln>
                            <a:noFill/>
                          </a:ln>
                          <a:solidFill>
                            <a:schemeClr val="tx1"/>
                          </a:solidFill>
                          <a:effectLst/>
                          <a:latin typeface="Arial" charset="0"/>
                          <a:cs typeface="Arial" pitchFamily="34" charset="0"/>
                        </a:rPr>
                        <a:t> الوحيد الجنس رَبَنا وإلهَنا ومُخلصنا يسوعَ المسيح.</a:t>
                      </a:r>
                      <a:r>
                        <a:rPr kumimoji="0" lang="en-US" sz="3200" b="0" i="0" u="none" strike="noStrike" cap="none" normalizeH="0" baseline="0" dirty="0">
                          <a:ln>
                            <a:noFill/>
                          </a:ln>
                          <a:solidFill>
                            <a:schemeClr val="tx1"/>
                          </a:solidFill>
                          <a:effectLst/>
                          <a:latin typeface="Arial" charset="0"/>
                          <a:cs typeface="Arial" pitchFamily="34"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825602" name="Rectangle 2"/>
          <p:cNvSpPr>
            <a:spLocks noChangeArrowheads="1"/>
          </p:cNvSpPr>
          <p:nvPr/>
        </p:nvSpPr>
        <p:spPr bwMode="auto">
          <a:xfrm>
            <a:off x="548719" y="1417634"/>
            <a:ext cx="10059856" cy="3019428"/>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dirty="0">
                <a:latin typeface="Arial" charset="0"/>
              </a:rPr>
              <a:t>A FRACTION </a:t>
            </a:r>
            <a:r>
              <a:rPr lang="en-CA" sz="2800" b="1" dirty="0">
                <a:latin typeface="Arial" charset="0"/>
              </a:rPr>
              <a:t>FOR THE FEAST OF THE CROSS</a:t>
            </a:r>
            <a:br>
              <a:rPr lang="en-CA" sz="2800" b="1" dirty="0">
                <a:latin typeface="Arial" charset="0"/>
              </a:rPr>
            </a:br>
            <a:r>
              <a:rPr lang="ar-EG" sz="3200" b="1" dirty="0">
                <a:solidFill>
                  <a:schemeClr val="tx2"/>
                </a:solidFill>
                <a:latin typeface="Times New Roman" pitchFamily="18" charset="0"/>
                <a:cs typeface="Times New Roman" pitchFamily="18" charset="0"/>
              </a:rPr>
              <a:t> </a:t>
            </a:r>
            <a:r>
              <a:rPr lang="ar-EG" sz="4000" dirty="0">
                <a:solidFill>
                  <a:schemeClr val="tx2"/>
                </a:solidFill>
                <a:latin typeface="Times New Roman" pitchFamily="18" charset="0"/>
              </a:rPr>
              <a:t>قسمة</a:t>
            </a:r>
            <a:r>
              <a:rPr lang="ar-EG" sz="4000" dirty="0">
                <a:solidFill>
                  <a:schemeClr val="tx2"/>
                </a:solidFill>
                <a:latin typeface="Times New Roman" pitchFamily="18" charset="0"/>
                <a:cs typeface="Times New Roman" pitchFamily="18" charset="0"/>
              </a:rPr>
              <a:t> لعيد الصليب </a:t>
            </a:r>
          </a:p>
          <a:p>
            <a:pPr algn="ctr">
              <a:spcBef>
                <a:spcPct val="0"/>
              </a:spcBef>
            </a:pPr>
            <a:r>
              <a:rPr lang="fr-CA" sz="3200" b="1" dirty="0">
                <a:latin typeface="Arial" charset="0"/>
              </a:rPr>
              <a:t>PRIÈRE POUR LA FETE DE LA CROIX</a:t>
            </a:r>
            <a:endParaRPr lang="en-US" sz="3200" b="1" dirty="0">
              <a:latin typeface="Arial" charset="0"/>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69"/>
          <a:ext cx="10791482" cy="63690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284417">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ايها المسيح الهنا الابن الكلمة الذى تألم بالجسد و مات على الصليب لأجلنا عند الاقرانيون انت هو حمل الله الذى بلا عيب حامل خطية العالم كله.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0846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800" dirty="0"/>
                        <a:t>O’ Christ our God the Son and Word, Who suffered in the flesh and died upon the Cross for our sake on Calvary. You are the Lamb of God Who is without blemish Who carries the sins of the world.</a:t>
                      </a:r>
                      <a:endParaRPr kumimoji="0" lang="en-US" sz="28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69"/>
          <a:ext cx="10791482" cy="6722364"/>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709741">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700" dirty="0"/>
                        <a:t>داود النبى رتل فى المزمور قائلا: ملك الرب على خشبة التى هى مثال الصليب نسجد لصليبك يا سيدنا و</a:t>
                      </a:r>
                      <a:r>
                        <a:rPr lang="ar-EG" sz="1200" dirty="0"/>
                        <a:t> </a:t>
                      </a:r>
                      <a:r>
                        <a:rPr lang="ar-EG" sz="2700" dirty="0"/>
                        <a:t>نفتخر به، كما تكلم بولس الرسول قائلا:</a:t>
                      </a:r>
                      <a:r>
                        <a:rPr lang="en-CA" sz="1400" dirty="0"/>
                        <a:t> </a:t>
                      </a:r>
                      <a:r>
                        <a:rPr lang="ar-EG" sz="2700" dirty="0"/>
                        <a:t>حاشا لنا ان </a:t>
                      </a:r>
                      <a:r>
                        <a:rPr lang="ar-EG" sz="2600" dirty="0"/>
                        <a:t>نفتخر</a:t>
                      </a:r>
                      <a:r>
                        <a:rPr lang="ar-EG" sz="2700" dirty="0"/>
                        <a:t> الا بصليب ربنا الذى صلب عليه يسوع المسيح مخلصنا و من قبله صرنا احرارا.</a:t>
                      </a:r>
                      <a:endParaRPr kumimoji="0" lang="ar-EG" sz="27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0846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350" dirty="0"/>
                        <a:t>David the prophet sang in the psalms saying: “The Lord reigned from the wood” which is the symbol of the Cross. We worship Your Cross O’ our Lord and we boast in it, as was said by Paul the apostle “But God forbid that I should boast except in the Cross of our Lord” which Jesus Christ our Saviour was crucified upon, and through which we gained our freedom.</a:t>
                      </a:r>
                      <a:endParaRPr kumimoji="0" lang="en-US" sz="235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84702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69"/>
          <a:ext cx="10791482" cy="69250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284417">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اى فرح اليوم فى السموات و على الارض من اجل الصليب المحى الذى من قبله رد أدم و بنوه الى الفردوس. هذا الذى نفتخر به نحن المسيحين لان من قبل علامته صرنا احرارا و هى علامة ابن الانسان التى ستظهر فى السموات يوم مجيئه الثانى المخوف.</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3420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400" dirty="0"/>
                        <a:t>Today there is joy in the heavens and on earth for the life-giving Cross, through which Adam and our fore-fathers were returned to the Paradise. This is what we Christians boast in for through this sign we gained freedom, and it is the sign of the Son of Man who will appear in the heavens on the day of His second coming.</a:t>
                      </a:r>
                      <a:endParaRPr kumimoji="0" lang="en-US" sz="2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12274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70"/>
          <a:ext cx="10791482" cy="691655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9708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قسطنطين الملك البار المحب للمسيح لما رأى علامة الصليب فى جلد السموات وعرف انه بهذا يغلب أعداؤه فصنع رسمه و حمله معه و به غلب كل اعداؤه و صارت علامة الصليب مكرمة جدا لأنها ليسوع المسيح ألهنا الملك الحقيقى.</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09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400" dirty="0"/>
                        <a:t>Constantine the righteous Emperor, who loved Christ, when he saw the sign of the Cross in the firmament of the heavens and knew that through it he could defeat his enemies, made the sign and carried it with him and defeated his enemies. He made the sign of the Cross honourable for it belongs to Jesus Christ our God and true King.</a:t>
                      </a:r>
                      <a:endParaRPr kumimoji="0" lang="en-US" sz="2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12274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69"/>
          <a:ext cx="10791482" cy="6553837"/>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709742">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هيلانة الملكة قامت و ذهبت الى أورشليم مدينة الهنا و طلبت باجتهاد خشبة الصليب المقدسة التى صلب عليها مخلصنا و لما وجدتها فاحت منها رائحة الطيب و صنع منها العجائب و الآيات فحملتها و حفظتها باكرام عظيم.</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09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400" dirty="0"/>
                        <a:t>Queen Helen arose and journeyed to Jerusalem the city of the Lord, and requested with fervour the wood of the Holy Cross which our Saviour was crucified upon. And when she found it a sweet aroma came out and marvellous and miraculous things happened, so she carried it and kept it in great honour.</a:t>
                      </a:r>
                      <a:endParaRPr kumimoji="0" lang="en-US" sz="2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70"/>
          <a:ext cx="10791482" cy="6925056"/>
        </p:xfrm>
        <a:graphic>
          <a:graphicData uri="http://schemas.openxmlformats.org/drawingml/2006/table">
            <a:tbl>
              <a:tblPr/>
              <a:tblGrid>
                <a:gridCol w="5740596">
                  <a:extLst>
                    <a:ext uri="{9D8B030D-6E8A-4147-A177-3AD203B41FA5}">
                      <a16:colId xmlns:a16="http://schemas.microsoft.com/office/drawing/2014/main" val="20000"/>
                    </a:ext>
                  </a:extLst>
                </a:gridCol>
                <a:gridCol w="5050885">
                  <a:extLst>
                    <a:ext uri="{9D8B030D-6E8A-4147-A177-3AD203B41FA5}">
                      <a16:colId xmlns:a16="http://schemas.microsoft.com/office/drawing/2014/main" val="20001"/>
                    </a:ext>
                  </a:extLst>
                </a:gridCol>
              </a:tblGrid>
              <a:tr h="199708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افواهنا نحن المسيحين مع جميع الطغمات السمائية نفتخر بصليب مخلصنا الصالح الذى نحمله بشجاعة و نصرخ جهارا قائلين: السلام للصليب فرح المسيحين و غلبتهم ضد المعاندين و ثبات المؤمنين وعزاء المجاهدين و فخر الشهداء الذين أكملوا جهادهم.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01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400" dirty="0"/>
                        <a:t>The mouths of the Christians with all the heavenly orders, boast in the Cross of our Good Saviour which we carry with courage, and cry out saying: "Hail to the Cross, the joy of the Christians and their conquer against their enemies, the steadiness of the faithful, the comfort for those who struggle, the pride of the martyrs who completed their strife".</a:t>
                      </a:r>
                      <a:endParaRPr kumimoji="0" lang="en-US" sz="2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107772"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70"/>
          <a:ext cx="10791482" cy="6905483"/>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2461499">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السلام لصليب مخلصنا الصالح سلاح الغلبة و عرش الملك و علامة الخلاص و النور المشرق و سيف الروح و ينبوع النعم و كنز الخيرات الى كمال الدهور.</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01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800" dirty="0"/>
                        <a:t>"Hail to the cross of our Good Lord, the weapon of conquer, the throne of the King, the sign of salvation, the rising light, the sword of the spirit, the well of grace, and the treasure of goodness until the end of ages"</a:t>
                      </a:r>
                      <a:endParaRPr kumimoji="0" lang="en-US" sz="28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70"/>
          <a:ext cx="10791482" cy="681532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709742">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و نحن نطلب من مخلصنا الصالح الذى صلب على الصليب من أجلنا ليخلص جنسنا ان يجعل لنا من صليبه سلاح لغلبتنا و رجاء فى مذلتنا و ثباتا فى ضوائقنا و شدائدنا وشفاء لاوجاعنا و حماية فى تجاربنا.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01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800" dirty="0"/>
                        <a:t>And we ask from our Good Saviour, Who was crucified for us to save our race, that he may make His cross our conquer and hope in our troubles and steadiness in our trials and tribulations, healing to our wounds and protection from our temptations. </a:t>
                      </a:r>
                      <a:endParaRPr kumimoji="0" lang="en-US" sz="28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77788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59965" name="Group 61"/>
          <p:cNvGraphicFramePr>
            <a:graphicFrameLocks noGrp="1"/>
          </p:cNvGraphicFramePr>
          <p:nvPr>
            <p:ph/>
          </p:nvPr>
        </p:nvGraphicFramePr>
        <p:xfrm>
          <a:off x="182906" y="274330"/>
          <a:ext cx="10654302" cy="6035040"/>
        </p:xfrm>
        <a:graphic>
          <a:graphicData uri="http://schemas.openxmlformats.org/drawingml/2006/table">
            <a:tbl>
              <a:tblPr/>
              <a:tblGrid>
                <a:gridCol w="3492371">
                  <a:extLst>
                    <a:ext uri="{9D8B030D-6E8A-4147-A177-3AD203B41FA5}">
                      <a16:colId xmlns:a16="http://schemas.microsoft.com/office/drawing/2014/main" val="20000"/>
                    </a:ext>
                  </a:extLst>
                </a:gridCol>
                <a:gridCol w="3400917">
                  <a:extLst>
                    <a:ext uri="{9D8B030D-6E8A-4147-A177-3AD203B41FA5}">
                      <a16:colId xmlns:a16="http://schemas.microsoft.com/office/drawing/2014/main" val="20001"/>
                    </a:ext>
                  </a:extLst>
                </a:gridCol>
                <a:gridCol w="3761014">
                  <a:extLst>
                    <a:ext uri="{9D8B030D-6E8A-4147-A177-3AD203B41FA5}">
                      <a16:colId xmlns:a16="http://schemas.microsoft.com/office/drawing/2014/main" val="20002"/>
                    </a:ext>
                  </a:extLst>
                </a:gridCol>
              </a:tblGrid>
              <a:tr h="40941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akmoh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mpikahi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hir</a:t>
                      </a:r>
                      <a:r>
                        <a:rPr kumimoji="0" lang="en-US" sz="2600" b="0" i="0" u="none" strike="noStrike" cap="none" normalizeH="0" baseline="0" dirty="0">
                          <a:ln>
                            <a:noFill/>
                          </a:ln>
                          <a:solidFill>
                            <a:schemeClr val="tx1"/>
                          </a:solidFill>
                          <a:effectLst/>
                          <a:latin typeface="Coptic1" pitchFamily="2" charset="0"/>
                          <a:cs typeface="Arial" charset="0"/>
                        </a:rPr>
                        <a:t>/n/ ]</a:t>
                      </a:r>
                      <a:r>
                        <a:rPr kumimoji="0" lang="en-US" sz="2600" b="0" i="0" u="none" strike="noStrike" cap="none" normalizeH="0" baseline="0" dirty="0" err="1">
                          <a:ln>
                            <a:noFill/>
                          </a:ln>
                          <a:solidFill>
                            <a:schemeClr val="tx1"/>
                          </a:solidFill>
                          <a:effectLst/>
                          <a:latin typeface="Coptic1" pitchFamily="2" charset="0"/>
                          <a:cs typeface="Arial" charset="0"/>
                        </a:rPr>
                        <a:t>ebolqen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niv</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oui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Yai</a:t>
                      </a:r>
                      <a:r>
                        <a:rPr kumimoji="0" lang="fr-FR" sz="2600" b="0" i="0" u="none" strike="noStrike" cap="none" normalizeH="0" baseline="0" dirty="0">
                          <a:ln>
                            <a:noFill/>
                          </a:ln>
                          <a:solidFill>
                            <a:schemeClr val="tx1"/>
                          </a:solidFill>
                          <a:effectLst/>
                          <a:latin typeface="Coptic1" pitchFamily="2" charset="0"/>
                          <a:cs typeface="Arial" charset="0"/>
                        </a:rPr>
                        <a:t> et </a:t>
                      </a:r>
                      <a:r>
                        <a:rPr kumimoji="0" lang="fr-FR" sz="2600" b="0" i="0" u="none" strike="noStrike" cap="none" normalizeH="0" baseline="0" dirty="0" err="1">
                          <a:ln>
                            <a:noFill/>
                          </a:ln>
                          <a:solidFill>
                            <a:schemeClr val="tx1"/>
                          </a:solidFill>
                          <a:effectLst/>
                          <a:latin typeface="Coptic1" pitchFamily="2" charset="0"/>
                          <a:cs typeface="Arial" charset="0"/>
                        </a:rPr>
                        <a:t>ere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ctratia</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nte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niaggeloc</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wou</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nak</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nq</a:t>
                      </a:r>
                      <a:r>
                        <a:rPr kumimoji="0" lang="fr-FR" sz="2600" b="0" i="0" u="none" strike="noStrike" cap="none" normalizeH="0" baseline="0" dirty="0">
                          <a:ln>
                            <a:noFill/>
                          </a:ln>
                          <a:solidFill>
                            <a:schemeClr val="tx1"/>
                          </a:solidFill>
                          <a:effectLst/>
                          <a:latin typeface="Coptic1" pitchFamily="2" charset="0"/>
                          <a:cs typeface="Arial" charset="0"/>
                        </a:rPr>
                        <a:t>/</a:t>
                      </a:r>
                      <a:r>
                        <a:rPr kumimoji="0" lang="fr-FR" sz="2600" b="0" i="0" u="none" strike="noStrike" cap="none" normalizeH="0" baseline="0" dirty="0" err="1">
                          <a:ln>
                            <a:noFill/>
                          </a:ln>
                          <a:solidFill>
                            <a:schemeClr val="tx1"/>
                          </a:solidFill>
                          <a:effectLst/>
                          <a:latin typeface="Coptic1" pitchFamily="2" charset="0"/>
                          <a:cs typeface="Arial" charset="0"/>
                        </a:rPr>
                        <a:t>tc</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eujw</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mmoc</a:t>
                      </a:r>
                      <a:r>
                        <a:rPr kumimoji="0" lang="fr-FR" sz="2600" b="0" i="0" u="none" strike="noStrike" cap="none" normalizeH="0" baseline="0" dirty="0">
                          <a:ln>
                            <a:noFill/>
                          </a:ln>
                          <a:solidFill>
                            <a:schemeClr val="tx1"/>
                          </a:solidFill>
                          <a:effectLst/>
                          <a:latin typeface="Coptic1" pitchFamily="2" charset="0"/>
                          <a:cs typeface="Arial" charset="0"/>
                        </a:rPr>
                        <a:t>.  Je </a:t>
                      </a:r>
                      <a:r>
                        <a:rPr kumimoji="0" lang="fr-FR" sz="2600" b="0" i="0" u="none" strike="noStrike" cap="none" normalizeH="0" baseline="0" dirty="0" err="1">
                          <a:ln>
                            <a:noFill/>
                          </a:ln>
                          <a:solidFill>
                            <a:schemeClr val="tx1"/>
                          </a:solidFill>
                          <a:effectLst/>
                          <a:latin typeface="Coptic1" pitchFamily="2" charset="0"/>
                          <a:cs typeface="Arial" charset="0"/>
                        </a:rPr>
                        <a:t>ouwou</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mVnou</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n/et[</a:t>
                      </a:r>
                      <a:r>
                        <a:rPr kumimoji="0" lang="fr-FR" sz="2600" b="0" i="0" u="none" strike="noStrike" cap="none" normalizeH="0" baseline="0" dirty="0" err="1">
                          <a:ln>
                            <a:noFill/>
                          </a:ln>
                          <a:solidFill>
                            <a:schemeClr val="tx1"/>
                          </a:solidFill>
                          <a:effectLst/>
                          <a:latin typeface="Coptic1" pitchFamily="2" charset="0"/>
                          <a:cs typeface="Arial" charset="0"/>
                        </a:rPr>
                        <a:t>oci</a:t>
                      </a:r>
                      <a:r>
                        <a:rPr kumimoji="0" lang="fr-FR" sz="2600" b="0" i="0" u="none" strike="noStrike" cap="none" normalizeH="0" baseline="0" dirty="0">
                          <a:ln>
                            <a:noFill/>
                          </a:ln>
                          <a:solidFill>
                            <a:schemeClr val="tx1"/>
                          </a:solidFill>
                          <a:effectLst/>
                          <a:latin typeface="Coptic1" pitchFamily="2" charset="0"/>
                          <a:cs typeface="Arial" charset="0"/>
                        </a:rPr>
                        <a:t> : nem </a:t>
                      </a:r>
                      <a:r>
                        <a:rPr kumimoji="0" lang="fr-FR" sz="2600" b="0" i="0" u="none" strike="noStrike" cap="none" normalizeH="0" baseline="0" dirty="0" err="1">
                          <a:ln>
                            <a:noFill/>
                          </a:ln>
                          <a:solidFill>
                            <a:schemeClr val="tx1"/>
                          </a:solidFill>
                          <a:effectLst/>
                          <a:latin typeface="Coptic1" pitchFamily="2" charset="0"/>
                          <a:cs typeface="Arial" charset="0"/>
                        </a:rPr>
                        <a:t>ouhir</a:t>
                      </a:r>
                      <a:r>
                        <a:rPr kumimoji="0" lang="fr-FR" sz="2600" b="0" i="0" u="none" strike="noStrike" cap="none" normalizeH="0" baseline="0" dirty="0">
                          <a:ln>
                            <a:noFill/>
                          </a:ln>
                          <a:solidFill>
                            <a:schemeClr val="tx1"/>
                          </a:solidFill>
                          <a:effectLst/>
                          <a:latin typeface="Coptic1" pitchFamily="2" charset="0"/>
                          <a:cs typeface="Arial" charset="0"/>
                        </a:rPr>
                        <a:t>/n/ </a:t>
                      </a:r>
                      <a:r>
                        <a:rPr kumimoji="0" lang="fr-FR" sz="2600" b="0" i="0" u="none" strike="noStrike" cap="none" normalizeH="0" baseline="0" dirty="0" err="1">
                          <a:ln>
                            <a:noFill/>
                          </a:ln>
                          <a:solidFill>
                            <a:schemeClr val="tx1"/>
                          </a:solidFill>
                          <a:effectLst/>
                          <a:latin typeface="Coptic1" pitchFamily="2" charset="0"/>
                          <a:cs typeface="Arial" charset="0"/>
                        </a:rPr>
                        <a:t>hijen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pikahi</a:t>
                      </a:r>
                      <a:r>
                        <a:rPr kumimoji="0" lang="fr-FR" sz="2600" b="0" i="0" u="none" strike="noStrike" cap="none" normalizeH="0" baseline="0" dirty="0">
                          <a:ln>
                            <a:noFill/>
                          </a:ln>
                          <a:solidFill>
                            <a:schemeClr val="tx1"/>
                          </a:solidFill>
                          <a:effectLst/>
                          <a:latin typeface="Coptic1" pitchFamily="2" charset="0"/>
                          <a:cs typeface="Arial" charset="0"/>
                        </a:rPr>
                        <a:t> : nem ou]ma]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nirwmi</a:t>
                      </a:r>
                      <a:r>
                        <a:rPr kumimoji="0" lang="fr-FR" sz="2600" b="0" i="0" u="none" strike="noStrike" cap="none" normalizeH="0" baseline="0" dirty="0">
                          <a:ln>
                            <a:noFill/>
                          </a:ln>
                          <a:solidFill>
                            <a:schemeClr val="tx1"/>
                          </a:solidFill>
                          <a:effectLst/>
                          <a:latin typeface="Coptic1" pitchFamily="2" charset="0"/>
                          <a:cs typeface="Arial" charset="0"/>
                        </a:rPr>
                        <a:t>.</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mn-lt"/>
                          <a:cs typeface="Arial" charset="0"/>
                        </a:rPr>
                        <a:t>Prêtre:</a:t>
                      </a:r>
                      <a:endParaRPr kumimoji="0" lang="fr-CA" sz="2400" b="0" i="0" u="none" strike="noStrike" cap="none" normalizeH="0" baseline="0" dirty="0">
                        <a:ln>
                          <a:noFill/>
                        </a:ln>
                        <a:solidFill>
                          <a:schemeClr val="tx1"/>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mn-lt"/>
                          <a:cs typeface="Arial" charset="0"/>
                        </a:rPr>
                        <a:t>Tu as rempli la terre de la paix céleste avec laquelle les armées des anges Te glorifient en disant: “Gloire à Dieu au plus haut des cieux, et paix sur la terre et joie aux hommes”</a:t>
                      </a:r>
                      <a:endParaRPr kumimoji="0" lang="ar-EG" sz="2600" b="0" i="0" u="none" strike="noStrike" cap="none" normalizeH="0" baseline="0" dirty="0">
                        <a:ln>
                          <a:noFill/>
                        </a:ln>
                        <a:solidFill>
                          <a:schemeClr val="tx1"/>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وملأتَ الأرضَ من السلام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من السموات هذا</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الذى</a:t>
                      </a:r>
                      <a:r>
                        <a:rPr kumimoji="0" lang="ar-SA" sz="3200" b="0" i="0" u="none" strike="noStrike" cap="none" normalizeH="0" baseline="0" dirty="0">
                          <a:ln>
                            <a:noFill/>
                          </a:ln>
                          <a:solidFill>
                            <a:schemeClr val="tx1"/>
                          </a:solidFill>
                          <a:effectLst/>
                          <a:latin typeface="Arial" charset="0"/>
                          <a:cs typeface="Arial" pitchFamily="34" charset="0"/>
                        </a:rPr>
                        <a:t> أجنادُ الملائكة يُمجدونكَ</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به</a:t>
                      </a:r>
                      <a:r>
                        <a:rPr kumimoji="0" lang="ar-SA" sz="3200" b="0" i="0" u="none" strike="noStrike" cap="none" normalizeH="0" baseline="0" dirty="0">
                          <a:ln>
                            <a:noFill/>
                          </a:ln>
                          <a:solidFill>
                            <a:schemeClr val="tx1"/>
                          </a:solidFill>
                          <a:effectLst/>
                          <a:latin typeface="Arial" charset="0"/>
                          <a:cs typeface="Arial" pitchFamily="34" charset="0"/>
                        </a:rPr>
                        <a:t> قائلين: المجدُ لله</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فى</a:t>
                      </a:r>
                      <a:r>
                        <a:rPr kumimoji="0" lang="ar-S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err="1">
                          <a:ln>
                            <a:noFill/>
                          </a:ln>
                          <a:solidFill>
                            <a:schemeClr val="tx1"/>
                          </a:solidFill>
                          <a:effectLst/>
                          <a:latin typeface="Arial" charset="0"/>
                          <a:cs typeface="Arial" pitchFamily="34" charset="0"/>
                        </a:rPr>
                        <a:t>الأعالى</a:t>
                      </a:r>
                      <a:r>
                        <a:rPr kumimoji="0" lang="ar-SA" sz="3200" b="0" i="0" u="none" strike="noStrike" cap="none" normalizeH="0" baseline="0" dirty="0">
                          <a:ln>
                            <a:noFill/>
                          </a:ln>
                          <a:solidFill>
                            <a:schemeClr val="tx1"/>
                          </a:solidFill>
                          <a:effectLst/>
                          <a:latin typeface="Arial" charset="0"/>
                          <a:cs typeface="Arial" pitchFamily="34" charset="0"/>
                        </a:rPr>
                        <a:t> وعلى</a:t>
                      </a:r>
                      <a:r>
                        <a:rPr kumimoji="0" lang="en-CA"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الأرض السلام وفى الناس المَسرّة</a:t>
                      </a:r>
                      <a:r>
                        <a:rPr kumimoji="0" lang="en-CA" sz="3200" b="0" i="0" u="none" strike="noStrike" cap="none" normalizeH="0" baseline="0" dirty="0">
                          <a:ln>
                            <a:noFill/>
                          </a:ln>
                          <a:solidFill>
                            <a:schemeClr val="tx1"/>
                          </a:solidFill>
                          <a:effectLst/>
                          <a:latin typeface="Arial" charset="0"/>
                          <a:cs typeface="Arial" pitchFamily="34"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US" sz="2400" b="1"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80781" name="Group 13"/>
          <p:cNvGraphicFramePr>
            <a:graphicFrameLocks noGrp="1"/>
          </p:cNvGraphicFramePr>
          <p:nvPr/>
        </p:nvGraphicFramePr>
        <p:xfrm>
          <a:off x="91453" y="-4770"/>
          <a:ext cx="10791482" cy="638860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709742">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Arial" pitchFamily="34" charset="0"/>
                        </a:rPr>
                        <a:t>الكاهن:</a:t>
                      </a:r>
                      <a:endParaRPr kumimoji="0" lang="en-CA" sz="3200" b="0" i="0" u="sng" strike="noStrike" cap="none" normalizeH="0" baseline="0" dirty="0">
                        <a:ln>
                          <a:noFill/>
                        </a:ln>
                        <a:solidFill>
                          <a:srgbClr val="FF9933"/>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lang="ar-EG" sz="2800" dirty="0"/>
                        <a:t>نباركك أيها المسيح الهنا و صليبك المحى الذى صلبت عليه حتى خلصتنا من خطايانا و نسبحك و نمجدك و نشكرك فى كل يوم و كل ساعة و نصرخ نحوك قائلين: أبانا</a:t>
                      </a:r>
                      <a:r>
                        <a:rPr lang="en-CA" sz="2800" dirty="0"/>
                        <a:t> </a:t>
                      </a:r>
                      <a:r>
                        <a:rPr lang="ar-EG" sz="2800" dirty="0"/>
                        <a:t>...</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01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lang="en-CA" sz="2800" dirty="0"/>
                        <a:t>We bless You O’ Christ our God and Your life-giving Cross which You were crucified upon to save us from our sins and we praise You, glorify You, and thank You everyday and every hour and cry unto You saying: “Our Father …”</a:t>
                      </a:r>
                      <a:endParaRPr kumimoji="0" lang="en-US" sz="28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88848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1219200">
                <a:tc gridSpan="2">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altLang="zh-CN" sz="22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الينا، ولا تدخلنا في تجربة، لكن نجنا من الشرير بالمسيح يسوع ربنا لأن لك الملك والقوة والمجد الى الأبد آمين</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Our Father Who art in heavens; hallowed be Thy name; Thy kingdom come; Thy will be done on earth as it is in heaven. Give us this day our daily bread, and forgive us our trespasses, As we forgive those who trespass against us. And lead us not into temptation, but deliver us from the evil one. In Christ Jesus, our Lord.  For </a:t>
                      </a:r>
                      <a:r>
                        <a:rPr kumimoji="0" lang="en-US" sz="2400" b="0" i="0" u="none" strike="noStrike" cap="none" normalizeH="0" baseline="0" dirty="0" err="1">
                          <a:ln>
                            <a:noFill/>
                          </a:ln>
                          <a:solidFill>
                            <a:schemeClr val="tx1"/>
                          </a:solidFill>
                          <a:effectLst/>
                          <a:latin typeface="Arial" charset="0"/>
                          <a:cs typeface="Arial" charset="0"/>
                        </a:rPr>
                        <a:t>Thine</a:t>
                      </a:r>
                      <a:r>
                        <a:rPr kumimoji="0" lang="en-US" sz="2400" b="0" i="0" u="none" strike="noStrike" cap="none" normalizeH="0" baseline="0" dirty="0">
                          <a:ln>
                            <a:noFill/>
                          </a:ln>
                          <a:solidFill>
                            <a:schemeClr val="tx1"/>
                          </a:solidFill>
                          <a:effectLst/>
                          <a:latin typeface="Arial" charset="0"/>
                          <a:cs typeface="Arial" charset="0"/>
                        </a:rPr>
                        <a:t> is the kingdom, and the power and the glory, forever.  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offenses,comme nous pardonnons aussi à ceux qui nous ont offensés; ne nous soumets pas à la tentation, mais délivre-nous du mal, par Jésus Christ, Notre Seigneur,car c’est à Toi qu’appartiennent le règne,la puissance et la gloire dans les siècles des siècles. </a:t>
                      </a:r>
                      <a:r>
                        <a:rPr kumimoji="0" lang="en-US" sz="2400" b="0" i="0" u="none" strike="noStrike" cap="none" normalizeH="0" baseline="0">
                          <a:ln>
                            <a:noFill/>
                          </a:ln>
                          <a:solidFill>
                            <a:schemeClr val="tx1"/>
                          </a:solidFill>
                          <a:effectLst/>
                          <a:latin typeface="Arial" charset="0"/>
                          <a:cs typeface="Arial" charset="0"/>
                        </a:rPr>
                        <a:t>Amen.</a:t>
                      </a: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825602" name="Rectangle 2"/>
          <p:cNvSpPr>
            <a:spLocks noChangeArrowheads="1"/>
          </p:cNvSpPr>
          <p:nvPr/>
        </p:nvSpPr>
        <p:spPr bwMode="auto">
          <a:xfrm>
            <a:off x="548719" y="990600"/>
            <a:ext cx="10059856" cy="3733800"/>
          </a:xfrm>
          <a:prstGeom prst="rect">
            <a:avLst/>
          </a:prstGeom>
          <a:solidFill>
            <a:srgbClr val="339966"/>
          </a:solidFill>
          <a:ln w="9525">
            <a:solidFill>
              <a:schemeClr val="tx1"/>
            </a:solidFill>
            <a:miter lim="800000"/>
            <a:headEnd/>
            <a:tailEnd/>
          </a:ln>
          <a:effectLst/>
        </p:spPr>
        <p:txBody>
          <a:bodyPr anchor="ctr"/>
          <a:lstStyle/>
          <a:p>
            <a:pPr algn="ctr">
              <a:spcBef>
                <a:spcPct val="0"/>
              </a:spcBef>
            </a:pPr>
            <a:r>
              <a:rPr lang="en-US" sz="2800" b="1">
                <a:latin typeface="Arial" charset="0"/>
              </a:rPr>
              <a:t>A FRACTION </a:t>
            </a:r>
            <a:r>
              <a:rPr lang="en-CA" sz="2800" b="1">
                <a:latin typeface="Arial" charset="0"/>
              </a:rPr>
              <a:t>FOR THE SON FOR ANYTIME</a:t>
            </a:r>
            <a:br>
              <a:rPr lang="en-CA" sz="2800" b="1">
                <a:latin typeface="Arial" charset="0"/>
              </a:rPr>
            </a:br>
            <a:r>
              <a:rPr lang="ar-EG" sz="3200" b="1">
                <a:solidFill>
                  <a:schemeClr val="tx2"/>
                </a:solidFill>
                <a:latin typeface="Times New Roman" pitchFamily="18" charset="0"/>
                <a:cs typeface="Times New Roman" pitchFamily="18" charset="0"/>
              </a:rPr>
              <a:t> </a:t>
            </a:r>
            <a:r>
              <a:rPr lang="ar-EG" sz="4000">
                <a:solidFill>
                  <a:schemeClr val="tx2"/>
                </a:solidFill>
                <a:latin typeface="Times New Roman" pitchFamily="18" charset="0"/>
              </a:rPr>
              <a:t>قسمة</a:t>
            </a:r>
            <a:r>
              <a:rPr lang="ar-EG" sz="4000">
                <a:solidFill>
                  <a:schemeClr val="tx2"/>
                </a:solidFill>
                <a:latin typeface="Times New Roman" pitchFamily="18" charset="0"/>
                <a:cs typeface="Times New Roman" pitchFamily="18" charset="0"/>
              </a:rPr>
              <a:t> للأبن سنوى</a:t>
            </a:r>
            <a:br>
              <a:rPr lang="ar-EG" sz="4000" b="1">
                <a:latin typeface="Arial" charset="0"/>
              </a:rPr>
            </a:br>
            <a:r>
              <a:rPr lang="fr-CA" sz="3200" b="1">
                <a:latin typeface="Arial" charset="0"/>
              </a:rPr>
              <a:t>PRIÈRE POUR LE FILS POUR TOUTE L'ANNÉE</a:t>
            </a:r>
            <a:endParaRPr lang="en-US" sz="3200" b="1">
              <a:latin typeface="Arial" charset="0"/>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26626" name="Group 2"/>
          <p:cNvGraphicFramePr>
            <a:graphicFrameLocks noGrp="1"/>
          </p:cNvGraphicFramePr>
          <p:nvPr/>
        </p:nvGraphicFramePr>
        <p:xfrm>
          <a:off x="91453" y="0"/>
          <a:ext cx="10791482" cy="6768720"/>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الابنُ الوحيد الإله الكلمة الذى أحبنا، وحبه أرادَ أن يُخلصنا من الهلاك الأبدى.  ولما كان الموت فى طريق خلاصنا، اشتهى أن يجوز فيه حباً بنا.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The only begotten Son, God The Logos, who loved us, and because of His love, He wanted to save us from eternal condemnation.  And since death was in the way of our salvation, He yearned to go through it because of His love for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Fils unique, Dieu Le Logos qui nous a aimé et qui par Son amour a voulu nous racheter de la perdition éternelle.  Et comme la mort était dans le chemin de notre salut, Il désira y passer par Ton amour pour nous.</a:t>
                      </a:r>
                      <a:r>
                        <a:rPr kumimoji="0" lang="fr-CA" sz="3200" b="0" i="0" u="none" strike="noStrike" cap="none" normalizeH="0" baseline="0" dirty="0">
                          <a:ln>
                            <a:noFill/>
                          </a:ln>
                          <a:solidFill>
                            <a:schemeClr val="tx1"/>
                          </a:solidFill>
                          <a:effectLst/>
                          <a:latin typeface="Arial" charset="0"/>
                          <a:cs typeface="Arial" charset="0"/>
                        </a:rPr>
                        <a:t> </a:t>
                      </a: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27650" name="Group 2"/>
          <p:cNvGraphicFramePr>
            <a:graphicFrameLocks noGrp="1"/>
          </p:cNvGraphicFramePr>
          <p:nvPr/>
        </p:nvGraphicFramePr>
        <p:xfrm>
          <a:off x="91453" y="0"/>
          <a:ext cx="10791482" cy="6867144"/>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2057400">
                <a:tc gridSpan="2">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وهكذا ارتفعَ على الصليب ليحملَ عقاب خطايانا، نحنُ الذين اخطأنا، وهو الذى تألمَ.  نحنُ الذين صرنا مديونين للعدل الإلهى بذنوبنا، وهو الذى دفعَ الديون عنا.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And so, He went up on the cross to carry the punishment of our sins.  We are the ones who sinned, and He was the One who suffered.  We are the ones who became indebted to divine justice as a result of our sins, and He was the One who paid off the debts on our behalf.</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C’est ainsi qu’Il monta la croix pour enlever le châtiment de nos péchés.  C’est nous qui avons commis les péchés et c’est Lui qui a souffert.  Nous qui étions endettés pour la justice divine à cause de nos péchés et c’est Lui qui a réglé nos dettes.</a:t>
                      </a:r>
                      <a:endParaRPr kumimoji="0" lang="fr-CA" sz="2800" b="0" i="0" u="none" strike="noStrike" cap="none" normalizeH="0" baseline="0">
                        <a:ln>
                          <a:noFill/>
                        </a:ln>
                        <a:solidFill>
                          <a:schemeClr val="tx1"/>
                        </a:solidFill>
                        <a:effectLst/>
                        <a:latin typeface="Arial" charset="0"/>
                        <a:cs typeface="Arial"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28674" name="Group 2"/>
          <p:cNvGraphicFramePr>
            <a:graphicFrameLocks noGrp="1"/>
          </p:cNvGraphicFramePr>
          <p:nvPr/>
        </p:nvGraphicFramePr>
        <p:xfrm>
          <a:off x="91453" y="76200"/>
          <a:ext cx="10791482" cy="6825792"/>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812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a:t>
                      </a:r>
                      <a:r>
                        <a:rPr kumimoji="0" lang="ar-SA" sz="3200" b="0" i="0" u="none" strike="noStrike" cap="none" normalizeH="0" baseline="0" dirty="0">
                          <a:ln>
                            <a:noFill/>
                          </a:ln>
                          <a:solidFill>
                            <a:schemeClr val="tx1"/>
                          </a:solidFill>
                          <a:effectLst/>
                          <a:latin typeface="Arial" charset="0"/>
                          <a:cs typeface="Arial" charset="0"/>
                        </a:rPr>
                        <a:t>أجلنا فضّل التألم على التنعُم، والشقاءَ على الراحة، والهوان على المجد، والصليب على العرش الذى يحمِلهُ الكاروبيم.</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قبلَ أن يربطَ بالحبال، ليحلنا من رباطات خطايانا،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He preferred suffering more than luxury, toiling more than rest, shame more than glory, and the cross more than the throne which is carried by the Cherubim. He consented to be tied in ropes to release us from the bonds of our sins. </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Pour nous Il a préféré la souffrance au bien-être, le travail ardu au repos, l’humiliation à la gloire et la croix au trône porté par les Chérubins. Il a accepté qu’on Le lie par des cordes pour nous délier des liens de nos péchés.</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29698" name="Group 2"/>
          <p:cNvGraphicFramePr>
            <a:graphicFrameLocks noGrp="1"/>
          </p:cNvGraphicFramePr>
          <p:nvPr/>
        </p:nvGraphicFramePr>
        <p:xfrm>
          <a:off x="91453" y="76200"/>
          <a:ext cx="10882935" cy="6773976"/>
        </p:xfrm>
        <a:graphic>
          <a:graphicData uri="http://schemas.openxmlformats.org/drawingml/2006/table">
            <a:tbl>
              <a:tblPr/>
              <a:tblGrid>
                <a:gridCol w="5487194">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وتواضعَ ليرفعنا، وجاعَ ليشبعنا، وعطشَ ليروينا، وصَعدَ إلى الصليب عرياناً ليكسونا بثوبِ برهِ، وفتِحَ جنبَهُ بالحربةِ لكى ندخُلَ إليهِ ونسكنَ فى عرش نعمتِهِ،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He humbled Himself to lift us up; He hungered to feed us and thirsted to quench our thirst; He went up on the cross, naked, to clothe us with the cloak of His righteousness; His side was opened with a spear that we may enter to Him and dwell in the throne of His grace.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Il s’est humilié pour nous élever. Il a eu faim pour nous rassasier. Il a eu soif pour nous abreuver.  Il monta à la croix nu pour nous habiller</a:t>
                      </a:r>
                      <a:r>
                        <a:rPr kumimoji="0" lang="fr-FR" sz="2600" b="0" i="0" u="none" strike="noStrike" cap="none" normalizeH="0" baseline="0">
                          <a:ln>
                            <a:noFill/>
                          </a:ln>
                          <a:solidFill>
                            <a:schemeClr val="tx1"/>
                          </a:solidFill>
                          <a:effectLst/>
                          <a:latin typeface="Arial" charset="0"/>
                          <a:cs typeface="Arial" charset="0"/>
                        </a:rPr>
                        <a:t> </a:t>
                      </a:r>
                      <a:r>
                        <a:rPr kumimoji="0" lang="fr-FR" sz="2800" b="0" i="0" u="none" strike="noStrike" cap="none" normalizeH="0" baseline="0">
                          <a:ln>
                            <a:noFill/>
                          </a:ln>
                          <a:solidFill>
                            <a:schemeClr val="tx1"/>
                          </a:solidFill>
                          <a:effectLst/>
                          <a:latin typeface="Arial" charset="0"/>
                          <a:cs typeface="Arial" charset="0"/>
                        </a:rPr>
                        <a:t>de l’habit de Sa pureté. Son côté fut percé par une lance pour que nous entrions et habitions le trône de Sa grâce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19487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0722" name="Group 2"/>
          <p:cNvGraphicFramePr>
            <a:graphicFrameLocks noGrp="1"/>
          </p:cNvGraphicFramePr>
          <p:nvPr/>
        </p:nvGraphicFramePr>
        <p:xfrm>
          <a:off x="91453" y="76200"/>
          <a:ext cx="10791482" cy="6259513"/>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828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ولكى يسيلَ الدم من جسدِهِ لنغتسلَ من آثامنا، وأخيراً ماتَ ودُفنَ فى القبر ليقيمنا من موت الخطية ويحيينا حياة أبدية.</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And that His blood may flow from His body to wash us from our sins.  And at last, He died and was buried in the grave that He may raise us up from the death of sin and grant us an everlasting life.</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et que Son sang puisse couler de Son corps et nous laver de nos péchés.  Enfin Il est mort et enterré au tombeau pour nous ressusciter de la mort de nos péchés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1746" name="Group 2"/>
          <p:cNvGraphicFramePr>
            <a:graphicFrameLocks noGrp="1"/>
          </p:cNvGraphicFramePr>
          <p:nvPr/>
        </p:nvGraphicFramePr>
        <p:xfrm>
          <a:off x="91453" y="76200"/>
          <a:ext cx="10791482" cy="6259513"/>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1828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فيا إلهى إن خطاياى هى الشوك الذى يوخز رأسك المقدسة، أنا الذى أحزنت قلبك بسرورى بملاذ الدنيا الباطلة.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So, my God, my sins are thorns that plunged into Your  holy head.  It is I who have saddened Your heart by indulging into the vain pleasures of the world.  </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a:t>
                      </a:r>
                      <a:r>
                        <a:rPr kumimoji="0" lang="fr-FR" sz="2800" b="0" i="0" u="none" strike="noStrike" cap="none" normalizeH="0" baseline="0">
                          <a:ln>
                            <a:noFill/>
                          </a:ln>
                          <a:solidFill>
                            <a:schemeClr val="tx1"/>
                          </a:solidFill>
                          <a:effectLst/>
                          <a:latin typeface="Arial" charset="0"/>
                          <a:cs typeface="Arial" charset="0"/>
                        </a:rPr>
                        <a:t> mon Dieu, ce sont mes péchés qui sont les épines enfoncées dans Ta tête sainte.  C’est moi qui a attristé Ton cœur par les plaisirs vains de ce monde.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2770" name="Group 2"/>
          <p:cNvGraphicFramePr>
            <a:graphicFrameLocks noGrp="1"/>
          </p:cNvGraphicFramePr>
          <p:nvPr/>
        </p:nvGraphicFramePr>
        <p:xfrm>
          <a:off x="91453" y="76201"/>
          <a:ext cx="10791482" cy="6631369"/>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1828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وما هذه الطريق المؤدية للموت التى أنتَ سائر فيها يا الهى </a:t>
                      </a:r>
                      <a:r>
                        <a:rPr kumimoji="0" lang="ar-EG" sz="3200" b="0" i="0" u="none" strike="noStrike" cap="none" normalizeH="0" baseline="0" dirty="0">
                          <a:ln>
                            <a:noFill/>
                          </a:ln>
                          <a:solidFill>
                            <a:schemeClr val="tx1"/>
                          </a:solidFill>
                          <a:effectLst/>
                          <a:latin typeface="Arial" charset="0"/>
                          <a:cs typeface="Arial" charset="0"/>
                        </a:rPr>
                        <a:t>و</a:t>
                      </a:r>
                      <a:r>
                        <a:rPr kumimoji="0" lang="ar-SA" sz="3200" b="0" i="0" u="none" strike="noStrike" cap="none" normalizeH="0" baseline="0" dirty="0">
                          <a:ln>
                            <a:noFill/>
                          </a:ln>
                          <a:solidFill>
                            <a:schemeClr val="tx1"/>
                          </a:solidFill>
                          <a:effectLst/>
                          <a:latin typeface="Arial" charset="0"/>
                          <a:cs typeface="Arial" charset="0"/>
                        </a:rPr>
                        <a:t>مخلصى، إى شىءٍ تحمل على منكبيك؟  هو صليب العار الذى حملتهُ عوضاً عنى.</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And what is this road leading to death which You are walking in, my Lord and Saviour?!  What is that You are carrying on Your shoulders?!  O, it is the cross of shame which You carried on my behalf.</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Quel chemin menant à la mort que Tu as emprunté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O mon Dieu et mon Sauveur?  Que portes-Tu sur Tes épaules?  C’est la croix de la honte que Tu as portée à ma place.</a:t>
                      </a: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56906" name="Group 74"/>
          <p:cNvGraphicFramePr>
            <a:graphicFrameLocks noGrp="1"/>
          </p:cNvGraphicFramePr>
          <p:nvPr>
            <p:ph/>
          </p:nvPr>
        </p:nvGraphicFramePr>
        <p:xfrm>
          <a:off x="274360" y="364237"/>
          <a:ext cx="10398251" cy="5736336"/>
        </p:xfrm>
        <a:graphic>
          <a:graphicData uri="http://schemas.openxmlformats.org/drawingml/2006/table">
            <a:tbl>
              <a:tblPr/>
              <a:tblGrid>
                <a:gridCol w="3138668">
                  <a:extLst>
                    <a:ext uri="{9D8B030D-6E8A-4147-A177-3AD203B41FA5}">
                      <a16:colId xmlns:a16="http://schemas.microsoft.com/office/drawing/2014/main" val="20000"/>
                    </a:ext>
                  </a:extLst>
                </a:gridCol>
                <a:gridCol w="4206479">
                  <a:extLst>
                    <a:ext uri="{9D8B030D-6E8A-4147-A177-3AD203B41FA5}">
                      <a16:colId xmlns:a16="http://schemas.microsoft.com/office/drawing/2014/main" val="20001"/>
                    </a:ext>
                  </a:extLst>
                </a:gridCol>
                <a:gridCol w="3053104">
                  <a:extLst>
                    <a:ext uri="{9D8B030D-6E8A-4147-A177-3AD203B41FA5}">
                      <a16:colId xmlns:a16="http://schemas.microsoft.com/office/drawing/2014/main" val="20002"/>
                    </a:ext>
                  </a:extLst>
                </a:gridCol>
              </a:tblGrid>
              <a:tr h="56570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Proceuxacye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onsu</a:t>
                      </a:r>
                      <a:r>
                        <a:rPr kumimoji="0" lang="en-US" sz="2800" b="0" i="0" u="none" strike="noStrike" cap="none" normalizeH="0" baseline="0" dirty="0">
                          <a:ln>
                            <a:noFill/>
                          </a:ln>
                          <a:solidFill>
                            <a:schemeClr val="tx1"/>
                          </a:solidFill>
                          <a:effectLst/>
                          <a:latin typeface="Coptic1" pitchFamily="2" charset="0"/>
                          <a:cs typeface="Arial" charset="0"/>
                        </a:rPr>
                        <a:t> t/c </a:t>
                      </a:r>
                      <a:r>
                        <a:rPr kumimoji="0" lang="en-US" sz="2800" b="0" i="0" u="none" strike="noStrike" cap="none" normalizeH="0" baseline="0" dirty="0" err="1">
                          <a:ln>
                            <a:noFill/>
                          </a:ln>
                          <a:solidFill>
                            <a:schemeClr val="tx1"/>
                          </a:solidFill>
                          <a:effectLst/>
                          <a:latin typeface="Coptic1" pitchFamily="2" charset="0"/>
                          <a:cs typeface="Arial" charset="0"/>
                        </a:rPr>
                        <a:t>teliac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ir</a:t>
                      </a:r>
                      <a:r>
                        <a:rPr kumimoji="0" lang="en-US" sz="2800" b="0" i="0" u="none" strike="noStrike" cap="none" normalizeH="0" baseline="0" dirty="0">
                          <a:ln>
                            <a:noFill/>
                          </a:ln>
                          <a:solidFill>
                            <a:schemeClr val="tx1"/>
                          </a:solidFill>
                          <a:effectLst/>
                          <a:latin typeface="Coptic1" pitchFamily="2" charset="0"/>
                          <a:cs typeface="Arial" charset="0"/>
                        </a:rPr>
                        <a:t>/n/c </a:t>
                      </a:r>
                      <a:r>
                        <a:rPr kumimoji="0" lang="en-US" sz="2800" b="0" i="0" u="none" strike="noStrike" cap="none" normalizeH="0" baseline="0" dirty="0" err="1">
                          <a:ln>
                            <a:noFill/>
                          </a:ln>
                          <a:solidFill>
                            <a:schemeClr val="tx1"/>
                          </a:solidFill>
                          <a:effectLst/>
                          <a:latin typeface="Coptic1" pitchFamily="2" charset="0"/>
                          <a:cs typeface="Arial" charset="0"/>
                        </a:rPr>
                        <a:t>onsubs</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acpacmwn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apoctolwn</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Kurie</a:t>
                      </a:r>
                      <a:r>
                        <a:rPr kumimoji="0" lang="fr-FR" sz="30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ele</a:t>
                      </a:r>
                      <a:r>
                        <a:rPr kumimoji="0" lang="fr-FR" sz="3000" b="0" i="0" u="none" strike="noStrike" cap="none" normalizeH="0" baseline="0" dirty="0">
                          <a:ln>
                            <a:noFill/>
                          </a:ln>
                          <a:solidFill>
                            <a:schemeClr val="tx1"/>
                          </a:solidFill>
                          <a:effectLst/>
                          <a:latin typeface="Coptic1" pitchFamily="2" charset="0"/>
                          <a:cs typeface="Arial" charset="0"/>
                        </a:rPr>
                        <a:t>/con.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parfaite, pour la charité et pour le saint baiser apostolique.</a:t>
                      </a: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Pitié Seigneur.</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السلام الكامل والمحبة والقبلة الطاهرة </a:t>
                      </a:r>
                      <a:r>
                        <a:rPr kumimoji="0" lang="ar-SA" sz="3600" b="0" i="0" u="none" strike="noStrike" cap="none" normalizeH="0" baseline="0" dirty="0" err="1">
                          <a:ln>
                            <a:noFill/>
                          </a:ln>
                          <a:solidFill>
                            <a:schemeClr val="tx1"/>
                          </a:solidFill>
                          <a:effectLst/>
                          <a:latin typeface="Arial" charset="0"/>
                          <a:cs typeface="Arial" pitchFamily="34" charset="0"/>
                        </a:rPr>
                        <a:t>الرسولية</a:t>
                      </a:r>
                      <a:r>
                        <a:rPr kumimoji="0" lang="fr-FR" sz="3600" b="0" i="0" u="none" strike="noStrike" cap="none" normalizeH="0" baseline="0" dirty="0">
                          <a:ln>
                            <a:noFill/>
                          </a:ln>
                          <a:solidFill>
                            <a:schemeClr val="tx1"/>
                          </a:solidFill>
                          <a:effectLst/>
                          <a:latin typeface="Arial" charset="0"/>
                          <a:cs typeface="Arial" pitchFamily="34" charset="0"/>
                        </a:rPr>
                        <a:t>.</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3794" name="Group 2"/>
          <p:cNvGraphicFramePr>
            <a:graphicFrameLocks noGrp="1"/>
          </p:cNvGraphicFramePr>
          <p:nvPr/>
        </p:nvGraphicFramePr>
        <p:xfrm>
          <a:off x="91453" y="76200"/>
          <a:ext cx="10791482" cy="6350304"/>
        </p:xfrm>
        <a:graphic>
          <a:graphicData uri="http://schemas.openxmlformats.org/drawingml/2006/table">
            <a:tbl>
              <a:tblPr/>
              <a:tblGrid>
                <a:gridCol w="4847021">
                  <a:extLst>
                    <a:ext uri="{9D8B030D-6E8A-4147-A177-3AD203B41FA5}">
                      <a16:colId xmlns:a16="http://schemas.microsoft.com/office/drawing/2014/main" val="20000"/>
                    </a:ext>
                  </a:extLst>
                </a:gridCol>
                <a:gridCol w="5944460">
                  <a:extLst>
                    <a:ext uri="{9D8B030D-6E8A-4147-A177-3AD203B41FA5}">
                      <a16:colId xmlns:a16="http://schemas.microsoft.com/office/drawing/2014/main" val="20001"/>
                    </a:ext>
                  </a:extLst>
                </a:gridCol>
              </a:tblGrid>
              <a:tr h="18288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ما هذا أيها الفادى؟  ما الذى جعلكَ ترضى بذلك؟  أيهانُ العظيم؟!  أيذلُ الممجد؟!  أيوضعُ المرتفع؟!  يالعظم حبك!!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What is this, my Redeemer?!  What made You accept that?!  Could the great be despised?!  Could the glorified be humiliated?!  Could the Most High be humbled?!  O, how great is Your love!  </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a:ln>
                            <a:noFill/>
                          </a:ln>
                          <a:solidFill>
                            <a:schemeClr val="tx1"/>
                          </a:solidFill>
                          <a:effectLst/>
                          <a:latin typeface="Arial" charset="0"/>
                          <a:cs typeface="Arial" charset="0"/>
                        </a:rPr>
                        <a:t>Comment ceci pourrait arriver mon Sauveur?!  Pourquoi as-Tu accepté tout cela?!  Est-ce qu’on dédaigne Le Très-Haut?  Est-ce qu’on humilie celui qui est glorifié?!  Est-ce qu’on abaisse celui qui est dans les hauteurs?!  Comme il est grand Ton amour!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4818" name="Group 2"/>
          <p:cNvGraphicFramePr>
            <a:graphicFrameLocks noGrp="1"/>
          </p:cNvGraphicFramePr>
          <p:nvPr/>
        </p:nvGraphicFramePr>
        <p:xfrm>
          <a:off x="91453" y="-76200"/>
          <a:ext cx="10791482" cy="7008672"/>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20574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نعم هو حبك العظيم الذى جعلك تقبل احتمال كل ذلك العذاب من أجلى.</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أشكرُكَ يا إلهى وتشكرُكَ عنى ملائكتك وخليقتك جميعاً لأنى عاجز عن القيام بحمدك كما يستحق حبك</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Yes, it is Your great love which made You accept bearing all these sufferings for my sake. I thank You my Lord, and Your angels and creatures also give thanks to You on my behalf, for I fall short of giving thanks to You as  worthy of  Your love.</a:t>
                      </a:r>
                      <a:r>
                        <a:rPr kumimoji="0" lang="en-CA" sz="2800" b="0" i="0" u="none" strike="noStrike" cap="none" normalizeH="0" baseline="0">
                          <a:ln>
                            <a:noFill/>
                          </a:ln>
                          <a:solidFill>
                            <a:schemeClr val="tx1"/>
                          </a:solidFill>
                          <a:effectLst/>
                          <a:latin typeface="Arial" charset="0"/>
                          <a:cs typeface="Arial" charset="0"/>
                        </a:rPr>
                        <a:t> </a:t>
                      </a:r>
                      <a:endParaRPr kumimoji="0" lang="en-US" sz="28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700" b="0" i="0" u="none" strike="noStrike" cap="none" normalizeH="0" baseline="0">
                          <a:ln>
                            <a:noFill/>
                          </a:ln>
                          <a:solidFill>
                            <a:schemeClr val="tx1"/>
                          </a:solidFill>
                          <a:effectLst/>
                          <a:latin typeface="Arial" charset="0"/>
                          <a:cs typeface="Arial" charset="0"/>
                        </a:rPr>
                        <a:t>Oui c’est Ton grand amour qui T’a incité à  accepter de supporter toutes ces douleurs pour moi. Je Te remercie, </a:t>
                      </a:r>
                      <a:r>
                        <a:rPr kumimoji="0" lang="fr-CA" sz="2700" b="0" i="0" u="none" strike="noStrike" cap="none" normalizeH="0" baseline="0">
                          <a:ln>
                            <a:noFill/>
                          </a:ln>
                          <a:solidFill>
                            <a:schemeClr val="tx1"/>
                          </a:solidFill>
                          <a:effectLst/>
                          <a:latin typeface="Arial" charset="0"/>
                          <a:cs typeface="Arial" charset="0"/>
                        </a:rPr>
                        <a:t>O </a:t>
                      </a:r>
                      <a:r>
                        <a:rPr kumimoji="0" lang="fr-FR" sz="2700" b="0" i="0" u="none" strike="noStrike" cap="none" normalizeH="0" baseline="0">
                          <a:ln>
                            <a:noFill/>
                          </a:ln>
                          <a:solidFill>
                            <a:schemeClr val="tx1"/>
                          </a:solidFill>
                          <a:effectLst/>
                          <a:latin typeface="Arial" charset="0"/>
                          <a:cs typeface="Arial" charset="0"/>
                        </a:rPr>
                        <a:t>mon Dieu et tous les anges et toutes les créatures Te remercient pour moi car je suis incapable de Te louer selon le mérite de Ton amour.</a:t>
                      </a:r>
                      <a:endParaRPr kumimoji="0" lang="fr-CA"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5842" name="Group 2"/>
          <p:cNvGraphicFramePr>
            <a:graphicFrameLocks noGrp="1"/>
          </p:cNvGraphicFramePr>
          <p:nvPr/>
        </p:nvGraphicFramePr>
        <p:xfrm>
          <a:off x="91453" y="76200"/>
          <a:ext cx="10791482" cy="6873798"/>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فهل رأينا حباً أعظم من هذا؟، فاحزنى يا نفسى على خطاياكِ التى سببت لفاديك الحنون هذه الآلام.  أرسمى جرحه أمامك، واحتمى فيه عندما يهيج عليك العدو.</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Have we then ever witnessed a love that is greater than this love?!  So then, grieve, O my soul, for your sins which caused all these pains to your compassionate redeemer.  Visualize His wounds before you and take refuge in Him when the enemy is stirred up against you.</a:t>
                      </a:r>
                      <a:endParaRPr kumimoji="0" lang="en-US"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a:ln>
                            <a:noFill/>
                          </a:ln>
                          <a:solidFill>
                            <a:schemeClr val="tx1"/>
                          </a:solidFill>
                          <a:effectLst/>
                          <a:latin typeface="Arial" charset="0"/>
                          <a:cs typeface="Arial" charset="0"/>
                        </a:rPr>
                        <a:t>Avons-nous déjà vu un amour plus grand que celui-là?!  Mon âme attriste-toi pour tes péchés qui ont causé tant de peines à ton compatissant rédempteur.  Dessine Ses blessures devant toi et réfugie-toi auprès de Lui quand l’ennemi se révolte contre toi.</a:t>
                      </a:r>
                      <a:endParaRPr kumimoji="0" lang="fr-CA"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475556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6866" name="Group 2"/>
          <p:cNvGraphicFramePr>
            <a:graphicFrameLocks noGrp="1"/>
          </p:cNvGraphicFramePr>
          <p:nvPr/>
        </p:nvGraphicFramePr>
        <p:xfrm>
          <a:off x="91453" y="76201"/>
          <a:ext cx="10791482" cy="6433249"/>
        </p:xfrm>
        <a:graphic>
          <a:graphicData uri="http://schemas.openxmlformats.org/drawingml/2006/table">
            <a:tbl>
              <a:tblPr/>
              <a:tblGrid>
                <a:gridCol w="5578647">
                  <a:extLst>
                    <a:ext uri="{9D8B030D-6E8A-4147-A177-3AD203B41FA5}">
                      <a16:colId xmlns:a16="http://schemas.microsoft.com/office/drawing/2014/main" val="20000"/>
                    </a:ext>
                  </a:extLst>
                </a:gridCol>
                <a:gridCol w="5212834">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اعطنى يا مخلصى أن أعتبر عذابك كنزى، وإكليل الشوك مجدى، وأوجاعك تنعمى، ومرارتك حلاوتى، ودمك حياتى، ومحبتك فخرى وشكرى.</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O, my Saviour, let me  revere Your suffering as my treasure, Your crown of thorns as my glory, Your pains as my joy, Your myrrh as my sweetness, Your blood as my life and Your love as my glory and gratitude.</a:t>
                      </a:r>
                      <a:endParaRPr kumimoji="0" lang="en-US"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a:ln>
                            <a:noFill/>
                          </a:ln>
                          <a:solidFill>
                            <a:schemeClr val="tx1"/>
                          </a:solidFill>
                          <a:effectLst/>
                          <a:latin typeface="Arial" charset="0"/>
                          <a:cs typeface="Arial" charset="0"/>
                        </a:rPr>
                        <a:t>O </a:t>
                      </a:r>
                      <a:r>
                        <a:rPr kumimoji="0" lang="fr-FR" sz="2700" b="0" i="0" u="none" strike="noStrike" cap="none" normalizeH="0" baseline="0">
                          <a:ln>
                            <a:noFill/>
                          </a:ln>
                          <a:solidFill>
                            <a:schemeClr val="tx1"/>
                          </a:solidFill>
                          <a:effectLst/>
                          <a:latin typeface="Arial" charset="0"/>
                          <a:cs typeface="Arial" charset="0"/>
                        </a:rPr>
                        <a:t>mon Sauveur accorde-moi de considérer Ta souffrance mon trésor, Ta couronne d’épines ma gloire.  Tes peines mon bonheur, Ton amertume ma douceur, Ton sang ma vie, et Ton amour ma gloire et ma gratitude.</a:t>
                      </a:r>
                      <a:endParaRPr kumimoji="0" lang="fr-CA"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7890" name="Group 2"/>
          <p:cNvGraphicFramePr>
            <a:graphicFrameLocks noGrp="1"/>
          </p:cNvGraphicFramePr>
          <p:nvPr/>
        </p:nvGraphicFramePr>
        <p:xfrm>
          <a:off x="91453" y="76200"/>
          <a:ext cx="10791482" cy="652251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600200">
                <a:tc gridSpan="2">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جراح المسيح أجرحينى بحربة الحب الإلهى.  يا موت المسيح أسكرنى بحب مَن مات من أجلى.  يا دم المسيح طهرنى من كل خطية. يا يسوع حبيبى إذا رأيتنى عضواً يابساً، رطبنى بزيت نعمتك</a:t>
                      </a:r>
                      <a:r>
                        <a:rPr kumimoji="0" lang="ar-EG"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430713">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O the wounds of Christ, stab me with the spear of divine love.  O the death of Christ, exhilarate me with the love of the One who died for my sake.  O the blood of Christ, cleanse me from every sin. O, my beloved Jesus, if You see me a withering member, freshen me with the oil of Your grace </a:t>
                      </a:r>
                      <a:endParaRPr kumimoji="0" lang="en-US"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O</a:t>
                      </a:r>
                      <a:r>
                        <a:rPr kumimoji="0" lang="fr-CA" sz="2700" b="0" i="0" u="none" strike="noStrike" cap="none" normalizeH="0" baseline="0">
                          <a:ln>
                            <a:noFill/>
                          </a:ln>
                          <a:solidFill>
                            <a:schemeClr val="tx1"/>
                          </a:solidFill>
                          <a:effectLst/>
                          <a:latin typeface="Arial" charset="0"/>
                          <a:cs typeface="Arial" charset="0"/>
                        </a:rPr>
                        <a:t> blessures du Christ blessez-moi par la lance de l’amour divin. O mort du Christ enivre-moi par l’amour de Celui qui est mort pour moi. </a:t>
                      </a:r>
                      <a:r>
                        <a:rPr kumimoji="0" lang="en-CA" sz="2700" b="0" i="0" u="none" strike="noStrike" cap="none" normalizeH="0" baseline="0">
                          <a:ln>
                            <a:noFill/>
                          </a:ln>
                          <a:solidFill>
                            <a:schemeClr val="tx1"/>
                          </a:solidFill>
                          <a:effectLst/>
                          <a:latin typeface="Arial" charset="0"/>
                          <a:cs typeface="Arial" charset="0"/>
                        </a:rPr>
                        <a:t>O</a:t>
                      </a:r>
                      <a:r>
                        <a:rPr kumimoji="0" lang="fr-CA" sz="2700" b="0" i="0" u="none" strike="noStrike" cap="none" normalizeH="0" baseline="0">
                          <a:ln>
                            <a:noFill/>
                          </a:ln>
                          <a:solidFill>
                            <a:schemeClr val="tx1"/>
                          </a:solidFill>
                          <a:effectLst/>
                          <a:latin typeface="Arial" charset="0"/>
                          <a:cs typeface="Arial" charset="0"/>
                        </a:rPr>
                        <a:t> sang du Christ purifie  moi de tous mes péchés. </a:t>
                      </a:r>
                      <a:r>
                        <a:rPr kumimoji="0" lang="en-CA" sz="2700" b="0" i="0" u="none" strike="noStrike" cap="none" normalizeH="0" baseline="0">
                          <a:ln>
                            <a:noFill/>
                          </a:ln>
                          <a:solidFill>
                            <a:schemeClr val="tx1"/>
                          </a:solidFill>
                          <a:effectLst/>
                          <a:latin typeface="Arial" charset="0"/>
                          <a:cs typeface="Arial" charset="0"/>
                        </a:rPr>
                        <a:t>O</a:t>
                      </a:r>
                      <a:r>
                        <a:rPr kumimoji="0" lang="fr-CA" sz="2700" b="0" i="0" u="none" strike="noStrike" cap="none" normalizeH="0" baseline="0">
                          <a:ln>
                            <a:noFill/>
                          </a:ln>
                          <a:solidFill>
                            <a:schemeClr val="tx1"/>
                          </a:solidFill>
                          <a:effectLst/>
                          <a:latin typeface="Arial" charset="0"/>
                          <a:cs typeface="Arial" charset="0"/>
                        </a:rPr>
                        <a:t> Jésus mon amour, si Tu me trouves un membre sec, rafraîchis moi par l’huile de Ta grâce </a:t>
                      </a: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38914" name="Group 2"/>
          <p:cNvGraphicFramePr>
            <a:graphicFrameLocks noGrp="1"/>
          </p:cNvGraphicFramePr>
          <p:nvPr/>
        </p:nvGraphicFramePr>
        <p:xfrm>
          <a:off x="91453" y="-76200"/>
          <a:ext cx="10791482" cy="6396864"/>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905000">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Arial" pitchFamily="34"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وثبتنى فيك غصناً حياً أيها الكرمة الحقيقية.  وحينما أتقدم لتناول أسرارك، اجعلنى مستحقاً لذلك ومؤهلاً للاتحاد بك.  لكى أناديك أيها الآب السماوى بنغمة البنين قائلاً:</a:t>
                      </a: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6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and affirm me as a living branch, O true vine.  And when I come forth to partake of Your sacraments, make me worthy for it and deserving to be united with You, that I may call You, O the heavenly Father, with the tune of children saying:</a:t>
                      </a:r>
                      <a:endParaRPr kumimoji="0" lang="en-US" sz="28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a:ln>
                            <a:noFill/>
                          </a:ln>
                          <a:solidFill>
                            <a:schemeClr val="tx1"/>
                          </a:solidFill>
                          <a:effectLst/>
                          <a:latin typeface="Arial" charset="0"/>
                          <a:cs typeface="Arial" charset="0"/>
                        </a:rPr>
                        <a:t>et affermis moi une branche vivante en Toi, Toi qui est la vraie vigne.  Et quand je vais participer à Tes sacrements, rends moi digne et prêt à  m’unir à Toi.  Pour que je puisse T’appeler, </a:t>
                      </a:r>
                      <a:r>
                        <a:rPr kumimoji="0" lang="en-CA" sz="2700" b="0" i="0" u="none" strike="noStrike" cap="none" normalizeH="0" baseline="0">
                          <a:ln>
                            <a:noFill/>
                          </a:ln>
                          <a:solidFill>
                            <a:schemeClr val="tx1"/>
                          </a:solidFill>
                          <a:effectLst/>
                          <a:latin typeface="Arial" charset="0"/>
                          <a:cs typeface="Arial" charset="0"/>
                        </a:rPr>
                        <a:t>O</a:t>
                      </a:r>
                      <a:r>
                        <a:rPr kumimoji="0" lang="fr-CA" sz="2700" b="0" i="0" u="none" strike="noStrike" cap="none" normalizeH="0" baseline="0">
                          <a:ln>
                            <a:noFill/>
                          </a:ln>
                          <a:solidFill>
                            <a:schemeClr val="tx1"/>
                          </a:solidFill>
                          <a:effectLst/>
                          <a:latin typeface="Arial" charset="0"/>
                          <a:cs typeface="Arial" charset="0"/>
                        </a:rPr>
                        <a:t> Père céleste, avec la mélodie des enfants en disant:</a:t>
                      </a:r>
                      <a:endParaRPr kumimoji="0" lang="fr-CA" sz="2800" b="0" i="0" u="sng" strike="noStrike" cap="none" normalizeH="0" baseline="0">
                        <a:ln>
                          <a:noFill/>
                        </a:ln>
                        <a:solidFill>
                          <a:srgbClr val="FF9933"/>
                        </a:solidFill>
                        <a:effectLst/>
                        <a:latin typeface="Arial" charset="0"/>
                        <a:cs typeface="Times New Roman" pitchFamily="18" charset="0"/>
                      </a:endParaRPr>
                    </a:p>
                  </a:txBody>
                  <a:tcPr marL="0" marR="0"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838923" name="AutoShape 11">
            <a:hlinkClick r:id="rId2" action="ppaction://hlinksldjump" highlightClick="1"/>
          </p:cNvPr>
          <p:cNvSpPr>
            <a:spLocks noChangeArrowheads="1"/>
          </p:cNvSpPr>
          <p:nvPr/>
        </p:nvSpPr>
        <p:spPr bwMode="auto">
          <a:xfrm>
            <a:off x="2377784" y="6400800"/>
            <a:ext cx="8322244" cy="457200"/>
          </a:xfrm>
          <a:prstGeom prst="actionButtonBlank">
            <a:avLst/>
          </a:prstGeom>
          <a:solidFill>
            <a:schemeClr val="accent1"/>
          </a:solidFill>
          <a:ln w="9525">
            <a:solidFill>
              <a:schemeClr val="tx1"/>
            </a:solidFill>
            <a:miter lim="800000"/>
            <a:headEnd/>
            <a:tailEnd/>
          </a:ln>
          <a:effectLst/>
        </p:spPr>
        <p:txBody>
          <a:bodyPr wrap="none" anchor="ctr"/>
          <a:lstStyle/>
          <a:p>
            <a:r>
              <a:rPr lang="en-US" sz="2000">
                <a:latin typeface="Arial" charset="0"/>
              </a:rPr>
              <a:t> </a:t>
            </a:r>
            <a:r>
              <a:rPr lang="en-US" sz="2400" b="1">
                <a:latin typeface="Arial" charset="0"/>
              </a:rPr>
              <a:t>Our Father…	</a:t>
            </a:r>
            <a:r>
              <a:rPr lang="ar-EG" sz="2400" b="1">
                <a:latin typeface="Arial" charset="0"/>
              </a:rPr>
              <a:t>ابانا الذى ...</a:t>
            </a:r>
            <a:r>
              <a:rPr lang="fr-CA" sz="2400" b="1">
                <a:latin typeface="Arial" charset="0"/>
              </a:rPr>
              <a:t> 	Notre Père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18359" name="Group 119"/>
          <p:cNvGraphicFramePr>
            <a:graphicFrameLocks noGrp="1"/>
          </p:cNvGraphicFramePr>
          <p:nvPr>
            <p:ph/>
          </p:nvPr>
        </p:nvGraphicFramePr>
        <p:xfrm>
          <a:off x="0" y="76200"/>
          <a:ext cx="10974388" cy="6766560"/>
        </p:xfrm>
        <a:graphic>
          <a:graphicData uri="http://schemas.openxmlformats.org/drawingml/2006/table">
            <a:tbl>
              <a:tblPr/>
              <a:tblGrid>
                <a:gridCol w="5121381">
                  <a:extLst>
                    <a:ext uri="{9D8B030D-6E8A-4147-A177-3AD203B41FA5}">
                      <a16:colId xmlns:a16="http://schemas.microsoft.com/office/drawing/2014/main" val="20000"/>
                    </a:ext>
                  </a:extLst>
                </a:gridCol>
                <a:gridCol w="5853007">
                  <a:extLst>
                    <a:ext uri="{9D8B030D-6E8A-4147-A177-3AD203B41FA5}">
                      <a16:colId xmlns:a16="http://schemas.microsoft.com/office/drawing/2014/main" val="20001"/>
                    </a:ext>
                  </a:extLst>
                </a:gridCol>
              </a:tblGrid>
              <a:tr h="54276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Notre Père qui es aux cieux, Que Ton Nom soit sanctifié.  Que Ton règne vienne.  Que Ta volonté soit faite sur la terre comme au ciel.  Donne-nous aujourd’hui notre pain de ce jour; pardonne-nous nos offenses, comme nous pardonnons aussi à ceux qui nous ont offensés; ne nous soumets pas à la tentation, mais délivre-nous du mal, par Jésus Christ, Notre Seigneur, car c’est à Toi qu’appartiennent le règne, la puissance et la gloire dans les siècles des siècles. </a:t>
                      </a:r>
                      <a:r>
                        <a:rPr kumimoji="0" lang="en-US" sz="2400" b="0" i="0" u="none" strike="noStrike" cap="none" normalizeH="0" baseline="0" dirty="0">
                          <a:ln>
                            <a:noFill/>
                          </a:ln>
                          <a:solidFill>
                            <a:schemeClr val="tx1"/>
                          </a:solidFill>
                          <a:effectLst/>
                          <a:latin typeface="Arial" charset="0"/>
                          <a:cs typeface="Arial" charset="0"/>
                        </a:rPr>
                        <a:t>Amen.</a:t>
                      </a:r>
                    </a:p>
                  </a:txBody>
                  <a:tcPr marL="109744" marR="219488" marB="13716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altLang="zh-CN" sz="3600" b="0" i="0" u="none" strike="noStrike" cap="none" normalizeH="0" baseline="0" dirty="0">
                          <a:ln>
                            <a:noFill/>
                          </a:ln>
                          <a:solidFill>
                            <a:schemeClr val="tx1"/>
                          </a:solidFill>
                          <a:effectLst/>
                          <a:latin typeface="Arial" charset="0"/>
                          <a:cs typeface="Arial" charset="0"/>
                        </a:rPr>
                        <a:t>أبانا الذي في السموات ليتقدس اسمك، ليأتي ملكوتك، لتكن مشيئتك، كما في السماء كذلك على الأرض خبزنا الذي للغد، أعطنا اليوم وأغفر لنا ذنوبنا، كما نغفر نحن أيضا للمذنبين </a:t>
                      </a:r>
                      <a:r>
                        <a:rPr kumimoji="0" lang="ar-SA" altLang="zh-CN" sz="3600" b="0" i="0" u="none" strike="noStrike" cap="none" normalizeH="0" baseline="0" dirty="0" err="1">
                          <a:ln>
                            <a:noFill/>
                          </a:ln>
                          <a:solidFill>
                            <a:schemeClr val="tx1"/>
                          </a:solidFill>
                          <a:effectLst/>
                          <a:latin typeface="Arial" charset="0"/>
                          <a:cs typeface="Arial" charset="0"/>
                        </a:rPr>
                        <a:t>الينا</a:t>
                      </a:r>
                      <a:r>
                        <a:rPr kumimoji="0" lang="ar-SA" altLang="zh-CN" sz="3600" b="0" i="0" u="none" strike="noStrike" cap="none" normalizeH="0" baseline="0" dirty="0">
                          <a:ln>
                            <a:noFill/>
                          </a:ln>
                          <a:solidFill>
                            <a:schemeClr val="tx1"/>
                          </a:solidFill>
                          <a:effectLst/>
                          <a:latin typeface="Arial" charset="0"/>
                          <a:cs typeface="Arial" charset="0"/>
                        </a:rPr>
                        <a:t>، ولا تدخلنا في تجربة، لكن نجنا من الشرير بالمسيح يسوع ربنا لأن لك الملك والقوة والمجد </a:t>
                      </a:r>
                      <a:r>
                        <a:rPr kumimoji="0" lang="ar-SA" altLang="zh-CN" sz="3600" b="0" i="0" u="none" strike="noStrike" cap="none" normalizeH="0" baseline="0" dirty="0" err="1">
                          <a:ln>
                            <a:noFill/>
                          </a:ln>
                          <a:solidFill>
                            <a:schemeClr val="tx1"/>
                          </a:solidFill>
                          <a:effectLst/>
                          <a:latin typeface="Arial" charset="0"/>
                          <a:cs typeface="Arial" charset="0"/>
                        </a:rPr>
                        <a:t>الى</a:t>
                      </a:r>
                      <a:r>
                        <a:rPr kumimoji="0" lang="ar-SA" altLang="zh-CN" sz="3600" b="0" i="0" u="none" strike="noStrike" cap="none" normalizeH="0" baseline="0" dirty="0">
                          <a:ln>
                            <a:noFill/>
                          </a:ln>
                          <a:solidFill>
                            <a:schemeClr val="tx1"/>
                          </a:solidFill>
                          <a:effectLst/>
                          <a:latin typeface="Arial" charset="0"/>
                          <a:cs typeface="Arial" charset="0"/>
                        </a:rPr>
                        <a:t> الأبد آمين</a:t>
                      </a:r>
                      <a:r>
                        <a:rPr kumimoji="0" lang="fr-FR" altLang="zh-CN"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219488" marR="109744" marB="1371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20347" name="Group 59"/>
          <p:cNvGraphicFramePr>
            <a:graphicFrameLocks noGrp="1"/>
          </p:cNvGraphicFramePr>
          <p:nvPr>
            <p:ph type="tbl" idx="1"/>
          </p:nvPr>
        </p:nvGraphicFramePr>
        <p:xfrm>
          <a:off x="301778" y="352584"/>
          <a:ext cx="10370833" cy="4327185"/>
        </p:xfrm>
        <a:graphic>
          <a:graphicData uri="http://schemas.openxmlformats.org/drawingml/2006/table">
            <a:tbl>
              <a:tblPr/>
              <a:tblGrid>
                <a:gridCol w="3120636">
                  <a:extLst>
                    <a:ext uri="{9D8B030D-6E8A-4147-A177-3AD203B41FA5}">
                      <a16:colId xmlns:a16="http://schemas.microsoft.com/office/drawing/2014/main" val="20000"/>
                    </a:ext>
                  </a:extLst>
                </a:gridCol>
                <a:gridCol w="4443972">
                  <a:extLst>
                    <a:ext uri="{9D8B030D-6E8A-4147-A177-3AD203B41FA5}">
                      <a16:colId xmlns:a16="http://schemas.microsoft.com/office/drawing/2014/main" val="20001"/>
                    </a:ext>
                  </a:extLst>
                </a:gridCol>
                <a:gridCol w="2806224">
                  <a:extLst>
                    <a:ext uri="{9D8B030D-6E8A-4147-A177-3AD203B41FA5}">
                      <a16:colId xmlns:a16="http://schemas.microsoft.com/office/drawing/2014/main" val="20002"/>
                    </a:ext>
                  </a:extLst>
                </a:gridCol>
              </a:tblGrid>
              <a:tr h="19242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I/#c# pen[</a:t>
                      </a:r>
                      <a:r>
                        <a:rPr kumimoji="0" lang="en-US" sz="2800" b="0" i="0" u="none" strike="noStrike" cap="none" normalizeH="0" baseline="0" dirty="0" err="1">
                          <a:ln>
                            <a:noFill/>
                          </a:ln>
                          <a:solidFill>
                            <a:schemeClr val="tx1"/>
                          </a:solidFill>
                          <a:effectLst/>
                          <a:latin typeface="Coptic1" pitchFamily="2" charset="0"/>
                          <a:cs typeface="Arial" charset="0"/>
                        </a:rPr>
                        <a:t>oic</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t>
                      </a:r>
                      <a:r>
                        <a:rPr kumimoji="0" lang="fr-CA" sz="3600" b="0" i="0" u="sng" strike="noStrike" cap="none" normalizeH="0" baseline="0" dirty="0">
                          <a:ln>
                            <a:noFill/>
                          </a:ln>
                          <a:solidFill>
                            <a:srgbClr val="FF9933"/>
                          </a:solidFill>
                          <a:effectLst/>
                          <a:latin typeface="Times New Roman"/>
                          <a:cs typeface="Times New Roman" pitchFamily="18" charset="0"/>
                        </a:rPr>
                        <a:t>’</a:t>
                      </a:r>
                      <a:r>
                        <a:rPr kumimoji="0" lang="fr-CA" sz="3600" b="0" i="0" u="sng" strike="noStrike" cap="none" normalizeH="0" baseline="0" dirty="0">
                          <a:ln>
                            <a:noFill/>
                          </a:ln>
                          <a:solidFill>
                            <a:srgbClr val="FF9933"/>
                          </a:solidFill>
                          <a:effectLst/>
                          <a:latin typeface="Arial" charset="0"/>
                          <a:cs typeface="Times New Roman" pitchFamily="18" charset="0"/>
                        </a:rPr>
                        <a:t>Assembl</a:t>
                      </a:r>
                      <a:r>
                        <a:rPr kumimoji="0" lang="fr-CA" sz="3600" b="0" i="0" u="sng" strike="noStrike" cap="none" normalizeH="0" baseline="0" dirty="0">
                          <a:ln>
                            <a:noFill/>
                          </a:ln>
                          <a:solidFill>
                            <a:srgbClr val="FF9933"/>
                          </a:solidFill>
                          <a:effectLst/>
                          <a:latin typeface="Times New Roman"/>
                          <a:cs typeface="Times New Roman" pitchFamily="18" charset="0"/>
                        </a:rPr>
                        <a:t>é</a:t>
                      </a:r>
                      <a:r>
                        <a:rPr kumimoji="0" lang="fr-CA" sz="3600" b="0" i="0" u="sng" strike="noStrike" cap="none" normalizeH="0" baseline="0" dirty="0">
                          <a:ln>
                            <a:noFill/>
                          </a:ln>
                          <a:solidFill>
                            <a:srgbClr val="FF9933"/>
                          </a:solidFill>
                          <a:effectLst/>
                          <a:latin typeface="Arial" charset="0"/>
                          <a:cs typeface="Times New Roman" pitchFamily="18"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Par le Christ Jesus </a:t>
                      </a:r>
                      <a:r>
                        <a:rPr kumimoji="0" lang="en-CA" sz="2800" b="0" i="0" u="none" strike="noStrike" cap="none" normalizeH="0" baseline="0" dirty="0" err="1">
                          <a:ln>
                            <a:noFill/>
                          </a:ln>
                          <a:solidFill>
                            <a:schemeClr val="tx1"/>
                          </a:solidFill>
                          <a:effectLst/>
                          <a:latin typeface="Arial" charset="0"/>
                          <a:cs typeface="Arial" charset="0"/>
                        </a:rPr>
                        <a:t>notre</a:t>
                      </a:r>
                      <a:r>
                        <a:rPr kumimoji="0" lang="en-CA" sz="28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err="1">
                          <a:ln>
                            <a:noFill/>
                          </a:ln>
                          <a:solidFill>
                            <a:schemeClr val="tx1"/>
                          </a:solidFill>
                          <a:effectLst/>
                          <a:latin typeface="Arial" charset="0"/>
                          <a:cs typeface="Arial" charset="0"/>
                        </a:rPr>
                        <a:t>Seigneur</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الشعب:</a:t>
                      </a:r>
                      <a:r>
                        <a:rPr kumimoji="0" lang="ar-EG" sz="3600" b="0" i="0" u="none" strike="noStrike" cap="none" normalizeH="0" baseline="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بالمسيح يسوع ربنا</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3625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kevalac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u~mwn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k~linate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Inclinez vos têtes devant Le Seigneur.</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احنوا رؤوسكم للرب.</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22384" name="Group 48"/>
          <p:cNvGraphicFramePr>
            <a:graphicFrameLocks noGrp="1"/>
          </p:cNvGraphicFramePr>
          <p:nvPr>
            <p:ph type="tbl" idx="1"/>
          </p:nvPr>
        </p:nvGraphicFramePr>
        <p:xfrm>
          <a:off x="301778" y="-27444"/>
          <a:ext cx="10370833" cy="3523488"/>
        </p:xfrm>
        <a:graphic>
          <a:graphicData uri="http://schemas.openxmlformats.org/drawingml/2006/table">
            <a:tbl>
              <a:tblPr/>
              <a:tblGrid>
                <a:gridCol w="3180819">
                  <a:extLst>
                    <a:ext uri="{9D8B030D-6E8A-4147-A177-3AD203B41FA5}">
                      <a16:colId xmlns:a16="http://schemas.microsoft.com/office/drawing/2014/main" val="20000"/>
                    </a:ext>
                  </a:extLst>
                </a:gridCol>
                <a:gridCol w="4054646">
                  <a:extLst>
                    <a:ext uri="{9D8B030D-6E8A-4147-A177-3AD203B41FA5}">
                      <a16:colId xmlns:a16="http://schemas.microsoft.com/office/drawing/2014/main" val="20001"/>
                    </a:ext>
                  </a:extLst>
                </a:gridCol>
                <a:gridCol w="3135367">
                  <a:extLst>
                    <a:ext uri="{9D8B030D-6E8A-4147-A177-3AD203B41FA5}">
                      <a16:colId xmlns:a16="http://schemas.microsoft.com/office/drawing/2014/main" val="20002"/>
                    </a:ext>
                  </a:extLst>
                </a:gridCol>
              </a:tblGrid>
              <a:tr h="15788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Enwpion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Kurie</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t>
                      </a:r>
                      <a:r>
                        <a:rPr kumimoji="0" lang="fr-CA" sz="3200" b="0" i="0" u="sng" strike="noStrike" cap="none" normalizeH="0" baseline="0" dirty="0">
                          <a:ln>
                            <a:noFill/>
                          </a:ln>
                          <a:solidFill>
                            <a:srgbClr val="FF9933"/>
                          </a:solidFill>
                          <a:effectLst/>
                          <a:latin typeface="Times New Roman"/>
                          <a:cs typeface="Times New Roman" pitchFamily="18" charset="0"/>
                        </a:rPr>
                        <a:t>’</a:t>
                      </a:r>
                      <a:r>
                        <a:rPr kumimoji="0" lang="fr-CA" sz="3200" b="0" i="0" u="sng" strike="noStrike" cap="none" normalizeH="0" baseline="0" dirty="0">
                          <a:ln>
                            <a:noFill/>
                          </a:ln>
                          <a:solidFill>
                            <a:srgbClr val="FF9933"/>
                          </a:solidFill>
                          <a:effectLst/>
                          <a:latin typeface="Arial" charset="0"/>
                          <a:cs typeface="Times New Roman" pitchFamily="18" charset="0"/>
                        </a:rPr>
                        <a:t>Assembl</a:t>
                      </a:r>
                      <a:r>
                        <a:rPr kumimoji="0" lang="fr-CA" sz="3200" b="0" i="0" u="sng" strike="noStrike" cap="none" normalizeH="0" baseline="0" dirty="0">
                          <a:ln>
                            <a:noFill/>
                          </a:ln>
                          <a:solidFill>
                            <a:srgbClr val="FF9933"/>
                          </a:solidFill>
                          <a:effectLst/>
                          <a:latin typeface="Times New Roman"/>
                          <a:cs typeface="Times New Roman" pitchFamily="18" charset="0"/>
                        </a:rPr>
                        <a:t>é</a:t>
                      </a:r>
                      <a:r>
                        <a:rPr kumimoji="0" lang="fr-CA" sz="3200" b="0" i="0" u="sng" strike="noStrike" cap="none" normalizeH="0" baseline="0" dirty="0">
                          <a:ln>
                            <a:noFill/>
                          </a:ln>
                          <a:solidFill>
                            <a:srgbClr val="FF9933"/>
                          </a:solidFill>
                          <a:effectLst/>
                          <a:latin typeface="Arial" charset="0"/>
                          <a:cs typeface="Times New Roman" pitchFamily="18" charset="0"/>
                        </a:rPr>
                        <a:t>e:</a:t>
                      </a:r>
                      <a:endParaRPr kumimoji="0" lang="en-CA" sz="3200" b="0" i="0" u="none" strike="noStrike" cap="none" normalizeH="0" baseline="0" dirty="0">
                        <a:ln>
                          <a:noFill/>
                        </a:ln>
                        <a:solidFill>
                          <a:schemeClr val="tx1"/>
                        </a:solidFill>
                        <a:effectLst/>
                        <a:latin typeface="Avva_Shenouda"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Devant Toi, Seigneur.</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الشعب:</a:t>
                      </a:r>
                      <a:r>
                        <a:rPr kumimoji="0" lang="ar-EG"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أمامك يا رب.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3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Proc,wmen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Yeou</a:t>
                      </a:r>
                      <a:r>
                        <a:rPr kumimoji="0" lang="en-US" sz="2800" b="0" i="0" u="none" strike="noStrike" cap="none" normalizeH="0" baseline="0" dirty="0">
                          <a:ln>
                            <a:noFill/>
                          </a:ln>
                          <a:solidFill>
                            <a:schemeClr val="tx1"/>
                          </a:solidFill>
                          <a:effectLst/>
                          <a:latin typeface="Coptic1" pitchFamily="2" charset="0"/>
                          <a:cs typeface="Arial" charset="0"/>
                        </a:rPr>
                        <a:t> meta </a:t>
                      </a:r>
                      <a:r>
                        <a:rPr kumimoji="0" lang="en-US" sz="2800" b="0" i="0" u="none" strike="noStrike" cap="none" normalizeH="0" baseline="0" dirty="0" err="1">
                          <a:ln>
                            <a:noFill/>
                          </a:ln>
                          <a:solidFill>
                            <a:schemeClr val="tx1"/>
                          </a:solidFill>
                          <a:effectLst/>
                          <a:latin typeface="Coptic1" pitchFamily="2" charset="0"/>
                          <a:cs typeface="Arial" charset="0"/>
                        </a:rPr>
                        <a:t>vobou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endParaRPr kumimoji="0" lang="en-US" sz="3200" b="0" i="0" u="none" strike="noStrike" cap="none" normalizeH="0" baseline="0" dirty="0">
                        <a:ln>
                          <a:noFill/>
                        </a:ln>
                        <a:solidFill>
                          <a:schemeClr val="tx1"/>
                        </a:solidFill>
                        <a:effectLst/>
                        <a:latin typeface="Avva_Shenouda"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Soyons attentifs dans la crainte de Dieu.  Amen.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33"/>
                          </a:solidFill>
                          <a:effectLst/>
                          <a:latin typeface="Arial" charset="0"/>
                          <a:cs typeface="Times New Roman" pitchFamily="18" charset="0"/>
                        </a:rPr>
                        <a:t>الشماس: </a:t>
                      </a:r>
                      <a:endParaRPr kumimoji="0" lang="fr-FR" sz="32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انصتوا</a:t>
                      </a:r>
                      <a:r>
                        <a:rPr kumimoji="0" lang="ar-SA" sz="3200" b="0" i="0" u="none" strike="noStrike" cap="none" normalizeH="0" baseline="0" dirty="0">
                          <a:ln>
                            <a:noFill/>
                          </a:ln>
                          <a:solidFill>
                            <a:schemeClr val="tx1"/>
                          </a:solidFill>
                          <a:effectLst/>
                          <a:latin typeface="Arial" charset="0"/>
                          <a:cs typeface="Arial" charset="0"/>
                        </a:rPr>
                        <a:t> بخوف الله.  آمين.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50"/>
          <p:cNvGraphicFramePr>
            <a:graphicFrameLocks noGrp="1"/>
          </p:cNvGraphicFramePr>
          <p:nvPr/>
        </p:nvGraphicFramePr>
        <p:xfrm>
          <a:off x="301778" y="3502164"/>
          <a:ext cx="10370833" cy="3718560"/>
        </p:xfrm>
        <a:graphic>
          <a:graphicData uri="http://schemas.openxmlformats.org/drawingml/2006/table">
            <a:tbl>
              <a:tblPr/>
              <a:tblGrid>
                <a:gridCol w="3120634">
                  <a:extLst>
                    <a:ext uri="{9D8B030D-6E8A-4147-A177-3AD203B41FA5}">
                      <a16:colId xmlns:a16="http://schemas.microsoft.com/office/drawing/2014/main" val="20000"/>
                    </a:ext>
                  </a:extLst>
                </a:gridCol>
                <a:gridCol w="4270074">
                  <a:extLst>
                    <a:ext uri="{9D8B030D-6E8A-4147-A177-3AD203B41FA5}">
                      <a16:colId xmlns:a16="http://schemas.microsoft.com/office/drawing/2014/main" val="20001"/>
                    </a:ext>
                  </a:extLst>
                </a:gridCol>
                <a:gridCol w="2980125">
                  <a:extLst>
                    <a:ext uri="{9D8B030D-6E8A-4147-A177-3AD203B41FA5}">
                      <a16:colId xmlns:a16="http://schemas.microsoft.com/office/drawing/2014/main" val="20002"/>
                    </a:ext>
                  </a:extLst>
                </a:gridCol>
              </a:tblGrid>
              <a:tr h="502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endParaRPr kumimoji="0" lang="en-US" sz="32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9001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Times New Roman" pitchFamily="18" charset="0"/>
                        </a:rPr>
                        <a:t>Ir</a:t>
                      </a:r>
                      <a:r>
                        <a:rPr kumimoji="0" lang="en-US" sz="2800" b="0" i="0" u="none" strike="noStrike" cap="none" normalizeH="0" baseline="0" dirty="0">
                          <a:ln>
                            <a:noFill/>
                          </a:ln>
                          <a:solidFill>
                            <a:schemeClr val="tx1"/>
                          </a:solidFill>
                          <a:effectLst/>
                          <a:latin typeface="Coptic1" pitchFamily="2" charset="0"/>
                          <a:cs typeface="Times New Roman" pitchFamily="18" charset="0"/>
                        </a:rPr>
                        <a:t>/n/ </a:t>
                      </a:r>
                      <a:r>
                        <a:rPr kumimoji="0" lang="en-US" sz="2800" b="0" i="0" u="none" strike="noStrike" cap="none" normalizeH="0" baseline="0" dirty="0" err="1">
                          <a:ln>
                            <a:noFill/>
                          </a:ln>
                          <a:solidFill>
                            <a:schemeClr val="tx1"/>
                          </a:solidFill>
                          <a:effectLst/>
                          <a:latin typeface="Coptic1" pitchFamily="2" charset="0"/>
                          <a:cs typeface="Times New Roman" pitchFamily="18" charset="0"/>
                        </a:rPr>
                        <a:t>paci</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paix soit avec vous</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لجميعكم.</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32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t>
                      </a:r>
                      <a:r>
                        <a:rPr kumimoji="0" lang="fr-CA" sz="3200" b="0" i="0" u="sng" strike="noStrike" cap="none" normalizeH="0" baseline="0" dirty="0">
                          <a:ln>
                            <a:noFill/>
                          </a:ln>
                          <a:solidFill>
                            <a:srgbClr val="FF9933"/>
                          </a:solidFill>
                          <a:effectLst/>
                          <a:latin typeface="Times New Roman"/>
                          <a:cs typeface="Times New Roman" pitchFamily="18" charset="0"/>
                        </a:rPr>
                        <a:t>’</a:t>
                      </a:r>
                      <a:r>
                        <a:rPr kumimoji="0" lang="fr-CA" sz="3200" b="0" i="0" u="sng" strike="noStrike" cap="none" normalizeH="0" baseline="0" dirty="0">
                          <a:ln>
                            <a:noFill/>
                          </a:ln>
                          <a:solidFill>
                            <a:srgbClr val="FF9933"/>
                          </a:solidFill>
                          <a:effectLst/>
                          <a:latin typeface="Arial" charset="0"/>
                          <a:cs typeface="Times New Roman" pitchFamily="18" charset="0"/>
                        </a:rPr>
                        <a:t>Assembl</a:t>
                      </a:r>
                      <a:r>
                        <a:rPr kumimoji="0" lang="fr-CA" sz="3200" b="0" i="0" u="sng" strike="noStrike" cap="none" normalizeH="0" baseline="0" dirty="0">
                          <a:ln>
                            <a:noFill/>
                          </a:ln>
                          <a:solidFill>
                            <a:srgbClr val="FF9933"/>
                          </a:solidFill>
                          <a:effectLst/>
                          <a:latin typeface="Times New Roman"/>
                          <a:cs typeface="Times New Roman" pitchFamily="18" charset="0"/>
                        </a:rPr>
                        <a:t>é</a:t>
                      </a:r>
                      <a:r>
                        <a:rPr kumimoji="0" lang="fr-CA" sz="3200" b="0" i="0" u="sng" strike="noStrike" cap="none" normalizeH="0" baseline="0" dirty="0">
                          <a:ln>
                            <a:noFill/>
                          </a:ln>
                          <a:solidFill>
                            <a:srgbClr val="FF9933"/>
                          </a:solidFill>
                          <a:effectLst/>
                          <a:latin typeface="Arial" charset="0"/>
                          <a:cs typeface="Times New Roman" pitchFamily="18" charset="0"/>
                        </a:rPr>
                        <a:t>e:</a:t>
                      </a:r>
                      <a:endParaRPr kumimoji="0" lang="en-US" sz="32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الشعب:</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12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Times New Roman" pitchFamily="18" charset="0"/>
                        </a:rPr>
                        <a:t>Ke</a:t>
                      </a:r>
                      <a:r>
                        <a:rPr kumimoji="0" lang="en-US" sz="2800" b="0" i="0" u="none" strike="noStrike" cap="none" normalizeH="0" baseline="0" dirty="0">
                          <a:ln>
                            <a:noFill/>
                          </a:ln>
                          <a:solidFill>
                            <a:schemeClr val="tx1"/>
                          </a:solidFill>
                          <a:effectLst/>
                          <a:latin typeface="Coptic1" pitchFamily="2" charset="0"/>
                          <a:cs typeface="Times New Roman" pitchFamily="18" charset="0"/>
                        </a:rPr>
                        <a:t> </a:t>
                      </a:r>
                      <a:r>
                        <a:rPr kumimoji="0" lang="en-US" sz="2800" b="0" i="0" u="none" strike="noStrike" cap="none" normalizeH="0" baseline="0" dirty="0" err="1">
                          <a:ln>
                            <a:noFill/>
                          </a:ln>
                          <a:solidFill>
                            <a:schemeClr val="tx1"/>
                          </a:solidFill>
                          <a:effectLst/>
                          <a:latin typeface="Coptic1" pitchFamily="2" charset="0"/>
                          <a:cs typeface="Times New Roman" pitchFamily="18" charset="0"/>
                        </a:rPr>
                        <a:t>tou</a:t>
                      </a:r>
                      <a:r>
                        <a:rPr kumimoji="0" lang="en-US" sz="2800" b="0" i="0" u="none" strike="noStrike" cap="none" normalizeH="0" baseline="0" dirty="0">
                          <a:ln>
                            <a:noFill/>
                          </a:ln>
                          <a:solidFill>
                            <a:schemeClr val="tx1"/>
                          </a:solidFill>
                          <a:effectLst/>
                          <a:latin typeface="Coptic1" pitchFamily="2" charset="0"/>
                          <a:cs typeface="Times New Roman" pitchFamily="18" charset="0"/>
                        </a:rPr>
                        <a:t> </a:t>
                      </a:r>
                      <a:r>
                        <a:rPr kumimoji="0" lang="en-US" sz="2800" b="0" i="0" u="none" strike="noStrike" cap="none" normalizeH="0" baseline="0" dirty="0" err="1">
                          <a:ln>
                            <a:noFill/>
                          </a:ln>
                          <a:solidFill>
                            <a:schemeClr val="tx1"/>
                          </a:solidFill>
                          <a:effectLst/>
                          <a:latin typeface="Coptic1" pitchFamily="2" charset="0"/>
                          <a:cs typeface="Times New Roman" pitchFamily="18" charset="0"/>
                        </a:rPr>
                        <a:t>p~neumati</a:t>
                      </a:r>
                      <a:r>
                        <a:rPr kumimoji="0" lang="en-US" sz="2800" b="0" i="0" u="none" strike="noStrike" cap="none" normalizeH="0" baseline="0" dirty="0">
                          <a:ln>
                            <a:noFill/>
                          </a:ln>
                          <a:solidFill>
                            <a:schemeClr val="tx1"/>
                          </a:solidFill>
                          <a:effectLst/>
                          <a:latin typeface="Coptic1" pitchFamily="2" charset="0"/>
                          <a:cs typeface="Times New Roman" pitchFamily="18" charset="0"/>
                        </a:rPr>
                        <a:t> </a:t>
                      </a:r>
                      <a:r>
                        <a:rPr kumimoji="0" lang="en-US" sz="2800" b="0" i="0" u="none" strike="noStrike" cap="none" normalizeH="0" baseline="0" dirty="0" err="1">
                          <a:ln>
                            <a:noFill/>
                          </a:ln>
                          <a:solidFill>
                            <a:schemeClr val="tx1"/>
                          </a:solidFill>
                          <a:effectLst/>
                          <a:latin typeface="Coptic1" pitchFamily="2" charset="0"/>
                          <a:cs typeface="Times New Roman" pitchFamily="18" charset="0"/>
                        </a:rPr>
                        <a:t>cou</a:t>
                      </a:r>
                      <a:endParaRPr kumimoji="0" lang="en-US" sz="2800" b="0" i="0" u="none" strike="noStrike" cap="none" normalizeH="0" baseline="0" dirty="0">
                        <a:ln>
                          <a:noFill/>
                        </a:ln>
                        <a:solidFill>
                          <a:schemeClr val="tx1"/>
                        </a:solidFill>
                        <a:effectLst/>
                        <a:latin typeface="Coptic1" pitchFamily="2"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avec votre esprit</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ولروحِكَ أيضاً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26518" name="Group 86"/>
          <p:cNvGraphicFramePr>
            <a:graphicFrameLocks noGrp="1"/>
          </p:cNvGraphicFramePr>
          <p:nvPr/>
        </p:nvGraphicFramePr>
        <p:xfrm>
          <a:off x="647472" y="1045468"/>
          <a:ext cx="9679444" cy="3779520"/>
        </p:xfrm>
        <a:graphic>
          <a:graphicData uri="http://schemas.openxmlformats.org/drawingml/2006/table">
            <a:tbl>
              <a:tblPr/>
              <a:tblGrid>
                <a:gridCol w="2953051">
                  <a:extLst>
                    <a:ext uri="{9D8B030D-6E8A-4147-A177-3AD203B41FA5}">
                      <a16:colId xmlns:a16="http://schemas.microsoft.com/office/drawing/2014/main" val="20000"/>
                    </a:ext>
                  </a:extLst>
                </a:gridCol>
                <a:gridCol w="3281167">
                  <a:extLst>
                    <a:ext uri="{9D8B030D-6E8A-4147-A177-3AD203B41FA5}">
                      <a16:colId xmlns:a16="http://schemas.microsoft.com/office/drawing/2014/main" val="20001"/>
                    </a:ext>
                  </a:extLst>
                </a:gridCol>
                <a:gridCol w="3445226">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US" sz="36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US" sz="44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0"/>
                  </a:ext>
                </a:extLst>
              </a:tr>
              <a:tr h="1789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Ariv~meui</a:t>
                      </a:r>
                      <a:r>
                        <a:rPr kumimoji="0" lang="en-US" sz="3200" b="0" i="0" u="none" strike="noStrike" cap="none" normalizeH="0" baseline="0" dirty="0">
                          <a:ln>
                            <a:noFill/>
                          </a:ln>
                          <a:solidFill>
                            <a:schemeClr val="tx1"/>
                          </a:solidFill>
                          <a:effectLst/>
                          <a:latin typeface="Coptic1" pitchFamily="2" charset="0"/>
                          <a:cs typeface="Arial" charset="0"/>
                        </a:rPr>
                        <a:t>~ p~[</a:t>
                      </a:r>
                      <a:r>
                        <a:rPr kumimoji="0" lang="en-US" sz="3200" b="0" i="0" u="none" strike="noStrike" cap="none" normalizeH="0" baseline="0" dirty="0" err="1">
                          <a:ln>
                            <a:noFill/>
                          </a:ln>
                          <a:solidFill>
                            <a:schemeClr val="tx1"/>
                          </a:solidFill>
                          <a:effectLst/>
                          <a:latin typeface="Coptic1" pitchFamily="2" charset="0"/>
                          <a:cs typeface="Arial" charset="0"/>
                        </a:rPr>
                        <a:t>oic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n~nenjin-ywou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c~mou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e~rwou</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Souviens-Toi Seigneur de nos assemblées bénis les.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400" b="0" i="0" u="none" strike="noStrike" cap="none" normalizeH="0" baseline="0" dirty="0">
                          <a:ln>
                            <a:noFill/>
                          </a:ln>
                          <a:solidFill>
                            <a:schemeClr val="tx1"/>
                          </a:solidFill>
                          <a:effectLst/>
                          <a:latin typeface="Arial" charset="0"/>
                          <a:cs typeface="Arial" charset="0"/>
                        </a:rPr>
                        <a:t>أذكر </a:t>
                      </a:r>
                      <a:r>
                        <a:rPr kumimoji="0" lang="ar-EG" sz="4400" b="0" i="0" u="none" strike="noStrike" cap="none" normalizeH="0" baseline="0" dirty="0" err="1">
                          <a:ln>
                            <a:noFill/>
                          </a:ln>
                          <a:solidFill>
                            <a:schemeClr val="tx1"/>
                          </a:solidFill>
                          <a:effectLst/>
                          <a:latin typeface="Arial" charset="0"/>
                          <a:cs typeface="Arial" charset="0"/>
                        </a:rPr>
                        <a:t>يارب</a:t>
                      </a:r>
                      <a:r>
                        <a:rPr kumimoji="0" lang="ar-EG" sz="4400" b="0" i="0" u="none" strike="noStrike" cap="none" normalizeH="0" baseline="0" dirty="0">
                          <a:ln>
                            <a:noFill/>
                          </a:ln>
                          <a:solidFill>
                            <a:schemeClr val="tx1"/>
                          </a:solidFill>
                          <a:effectLst/>
                          <a:latin typeface="Arial" charset="0"/>
                          <a:cs typeface="Arial" charset="0"/>
                        </a:rPr>
                        <a:t> اجتماعاتنا باركها.</a:t>
                      </a:r>
                      <a:endParaRPr kumimoji="0" lang="en-US" sz="4400" b="0" i="0" u="none" strike="noStrike" cap="none" normalizeH="0" baseline="0" dirty="0">
                        <a:ln>
                          <a:noFill/>
                        </a:ln>
                        <a:solidFill>
                          <a:schemeClr val="tx1"/>
                        </a:solidFill>
                        <a:effectLst/>
                        <a:latin typeface="Arial" charset="0"/>
                        <a:cs typeface="Arial" charset="0"/>
                      </a:endParaRPr>
                    </a:p>
                    <a:p>
                      <a:pPr algn="r" rtl="1"/>
                      <a:endParaRPr lang="fr-FR" sz="4400" dirty="0"/>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02298" name="Group 122"/>
          <p:cNvGraphicFramePr>
            <a:graphicFrameLocks noGrp="1"/>
          </p:cNvGraphicFramePr>
          <p:nvPr>
            <p:ph/>
          </p:nvPr>
        </p:nvGraphicFramePr>
        <p:xfrm>
          <a:off x="182906" y="364237"/>
          <a:ext cx="10791482" cy="5945133"/>
        </p:xfrm>
        <a:graphic>
          <a:graphicData uri="http://schemas.openxmlformats.org/drawingml/2006/table">
            <a:tbl>
              <a:tblPr/>
              <a:tblGrid>
                <a:gridCol w="3575815">
                  <a:extLst>
                    <a:ext uri="{9D8B030D-6E8A-4147-A177-3AD203B41FA5}">
                      <a16:colId xmlns:a16="http://schemas.microsoft.com/office/drawing/2014/main" val="20000"/>
                    </a:ext>
                  </a:extLst>
                </a:gridCol>
                <a:gridCol w="3466084">
                  <a:extLst>
                    <a:ext uri="{9D8B030D-6E8A-4147-A177-3AD203B41FA5}">
                      <a16:colId xmlns:a16="http://schemas.microsoft.com/office/drawing/2014/main" val="20001"/>
                    </a:ext>
                  </a:extLst>
                </a:gridCol>
                <a:gridCol w="3749583">
                  <a:extLst>
                    <a:ext uri="{9D8B030D-6E8A-4147-A177-3AD203B41FA5}">
                      <a16:colId xmlns:a16="http://schemas.microsoft.com/office/drawing/2014/main" val="20002"/>
                    </a:ext>
                  </a:extLst>
                </a:gridCol>
              </a:tblGrid>
              <a:tr h="59451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400" b="0" i="0" u="none" strike="noStrike" cap="none" normalizeH="0" baseline="0" dirty="0" err="1">
                          <a:ln>
                            <a:noFill/>
                          </a:ln>
                          <a:solidFill>
                            <a:schemeClr val="tx1"/>
                          </a:solidFill>
                          <a:effectLst/>
                          <a:latin typeface="Coptic1" pitchFamily="2" charset="0"/>
                          <a:cs typeface="Arial" charset="0"/>
                        </a:rPr>
                        <a:t>Qen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pek</a:t>
                      </a:r>
                      <a:r>
                        <a:rPr kumimoji="0" lang="fr-FR" sz="2400" b="0" i="0" u="none" strike="noStrike" cap="none" normalizeH="0" baseline="0" dirty="0">
                          <a:ln>
                            <a:noFill/>
                          </a:ln>
                          <a:solidFill>
                            <a:schemeClr val="tx1"/>
                          </a:solidFill>
                          <a:effectLst/>
                          <a:latin typeface="Coptic1" pitchFamily="2" charset="0"/>
                          <a:cs typeface="Arial" charset="0"/>
                        </a:rPr>
                        <a:t>]ma] </a:t>
                      </a:r>
                      <a:r>
                        <a:rPr kumimoji="0" lang="fr-FR" sz="2400" b="0" i="0" u="none" strike="noStrike" cap="none" normalizeH="0" baseline="0" dirty="0" err="1">
                          <a:ln>
                            <a:noFill/>
                          </a:ln>
                          <a:solidFill>
                            <a:schemeClr val="tx1"/>
                          </a:solidFill>
                          <a:effectLst/>
                          <a:latin typeface="Coptic1" pitchFamily="2" charset="0"/>
                          <a:cs typeface="Arial" charset="0"/>
                        </a:rPr>
                        <a:t>Vnou</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moh</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nnenh</a:t>
                      </a:r>
                      <a:r>
                        <a:rPr kumimoji="0" lang="fr-FR" sz="2400" b="0" i="0" u="none" strike="noStrike" cap="none" normalizeH="0" baseline="0" dirty="0">
                          <a:ln>
                            <a:noFill/>
                          </a:ln>
                          <a:solidFill>
                            <a:schemeClr val="tx1"/>
                          </a:solidFill>
                          <a:effectLst/>
                          <a:latin typeface="Coptic1" pitchFamily="2" charset="0"/>
                          <a:cs typeface="Arial" charset="0"/>
                        </a:rPr>
                        <a:t>/t </a:t>
                      </a:r>
                      <a:r>
                        <a:rPr kumimoji="0" lang="fr-FR" sz="2400" b="0" i="0" u="none" strike="noStrike" cap="none" normalizeH="0" baseline="0" dirty="0" err="1">
                          <a:ln>
                            <a:noFill/>
                          </a:ln>
                          <a:solidFill>
                            <a:schemeClr val="tx1"/>
                          </a:solidFill>
                          <a:effectLst/>
                          <a:latin typeface="Coptic1" pitchFamily="2" charset="0"/>
                          <a:cs typeface="Arial" charset="0"/>
                        </a:rPr>
                        <a:t>qen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tekhir</a:t>
                      </a:r>
                      <a:r>
                        <a:rPr kumimoji="0" lang="fr-FR" sz="2400" b="0" i="0" u="none" strike="noStrike" cap="none" normalizeH="0" baseline="0" dirty="0">
                          <a:ln>
                            <a:noFill/>
                          </a:ln>
                          <a:solidFill>
                            <a:schemeClr val="tx1"/>
                          </a:solidFill>
                          <a:effectLst/>
                          <a:latin typeface="Coptic1" pitchFamily="2" charset="0"/>
                          <a:cs typeface="Arial" charset="0"/>
                        </a:rPr>
                        <a:t>/n/. </a:t>
                      </a:r>
                      <a:r>
                        <a:rPr kumimoji="0" lang="fr-FR" sz="2400" b="0" i="0" u="none" strike="noStrike" cap="none" normalizeH="0" baseline="0" dirty="0" err="1">
                          <a:ln>
                            <a:noFill/>
                          </a:ln>
                          <a:solidFill>
                            <a:schemeClr val="tx1"/>
                          </a:solidFill>
                          <a:effectLst/>
                          <a:latin typeface="Coptic1" pitchFamily="2" charset="0"/>
                          <a:cs typeface="Arial" charset="0"/>
                        </a:rPr>
                        <a:t>Ouoh</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matoubon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ebolha</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ywleb</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niben</a:t>
                      </a:r>
                      <a:r>
                        <a:rPr kumimoji="0" lang="fr-FR" sz="2400" b="0" i="0" u="none" strike="noStrike" cap="none" normalizeH="0" baseline="0" dirty="0">
                          <a:ln>
                            <a:noFill/>
                          </a:ln>
                          <a:solidFill>
                            <a:schemeClr val="tx1"/>
                          </a:solidFill>
                          <a:effectLst/>
                          <a:latin typeface="Coptic1" pitchFamily="2" charset="0"/>
                          <a:cs typeface="Arial" charset="0"/>
                        </a:rPr>
                        <a:t> : nem ,</a:t>
                      </a:r>
                      <a:r>
                        <a:rPr kumimoji="0" lang="fr-FR" sz="2400" b="0" i="0" u="none" strike="noStrike" cap="none" normalizeH="0" baseline="0" dirty="0" err="1">
                          <a:ln>
                            <a:noFill/>
                          </a:ln>
                          <a:solidFill>
                            <a:schemeClr val="tx1"/>
                          </a:solidFill>
                          <a:effectLst/>
                          <a:latin typeface="Coptic1" pitchFamily="2" charset="0"/>
                          <a:cs typeface="Arial" charset="0"/>
                        </a:rPr>
                        <a:t>rof</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niben</a:t>
                      </a:r>
                      <a:r>
                        <a:rPr kumimoji="0" lang="fr-FR" sz="2400" b="0" i="0" u="none" strike="noStrike" cap="none" normalizeH="0" baseline="0" dirty="0">
                          <a:ln>
                            <a:noFill/>
                          </a:ln>
                          <a:solidFill>
                            <a:schemeClr val="tx1"/>
                          </a:solidFill>
                          <a:effectLst/>
                          <a:latin typeface="Coptic1" pitchFamily="2" charset="0"/>
                          <a:cs typeface="Arial" charset="0"/>
                        </a:rPr>
                        <a:t> nem </a:t>
                      </a:r>
                      <a:r>
                        <a:rPr kumimoji="0" lang="fr-FR" sz="2400" b="0" i="0" u="none" strike="noStrike" cap="none" normalizeH="0" baseline="0" dirty="0" err="1">
                          <a:ln>
                            <a:noFill/>
                          </a:ln>
                          <a:solidFill>
                            <a:schemeClr val="tx1"/>
                          </a:solidFill>
                          <a:effectLst/>
                          <a:latin typeface="Coptic1" pitchFamily="2" charset="0"/>
                          <a:cs typeface="Arial" charset="0"/>
                        </a:rPr>
                        <a:t>metsobi</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niben</a:t>
                      </a:r>
                      <a:r>
                        <a:rPr kumimoji="0" lang="fr-FR" sz="2400" b="0" i="0" u="none" strike="noStrike" cap="none" normalizeH="0" baseline="0" dirty="0">
                          <a:ln>
                            <a:noFill/>
                          </a:ln>
                          <a:solidFill>
                            <a:schemeClr val="tx1"/>
                          </a:solidFill>
                          <a:effectLst/>
                          <a:latin typeface="Coptic1" pitchFamily="2" charset="0"/>
                          <a:cs typeface="Arial" charset="0"/>
                        </a:rPr>
                        <a:t>. Nem </a:t>
                      </a:r>
                      <a:r>
                        <a:rPr kumimoji="0" lang="fr-FR" sz="2400" b="0" i="0" u="none" strike="noStrike" cap="none" normalizeH="0" baseline="0" dirty="0" err="1">
                          <a:ln>
                            <a:noFill/>
                          </a:ln>
                          <a:solidFill>
                            <a:schemeClr val="tx1"/>
                          </a:solidFill>
                          <a:effectLst/>
                          <a:latin typeface="Coptic1" pitchFamily="2" charset="0"/>
                          <a:cs typeface="Arial" charset="0"/>
                        </a:rPr>
                        <a:t>panourgia</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niben</a:t>
                      </a:r>
                      <a:r>
                        <a:rPr kumimoji="0" lang="fr-FR" sz="2400" b="0" i="0" u="none" strike="noStrike" cap="none" normalizeH="0" baseline="0" dirty="0">
                          <a:ln>
                            <a:noFill/>
                          </a:ln>
                          <a:solidFill>
                            <a:schemeClr val="tx1"/>
                          </a:solidFill>
                          <a:effectLst/>
                          <a:latin typeface="Coptic1" pitchFamily="2" charset="0"/>
                          <a:cs typeface="Arial" charset="0"/>
                        </a:rPr>
                        <a:t> : nem ]met </a:t>
                      </a:r>
                      <a:r>
                        <a:rPr kumimoji="0" lang="fr-FR" sz="2400" b="0" i="0" u="none" strike="noStrike" cap="none" normalizeH="0" baseline="0" dirty="0" err="1">
                          <a:ln>
                            <a:noFill/>
                          </a:ln>
                          <a:solidFill>
                            <a:schemeClr val="tx1"/>
                          </a:solidFill>
                          <a:effectLst/>
                          <a:latin typeface="Coptic1" pitchFamily="2" charset="0"/>
                          <a:cs typeface="Arial" charset="0"/>
                        </a:rPr>
                        <a:t>refervmeui</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nte</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kakia</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etervorin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mvmou</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Ouoh</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ariten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nempsa</a:t>
                      </a:r>
                      <a:r>
                        <a:rPr kumimoji="0" lang="fr-FR" sz="2400" b="0" i="0" u="none" strike="noStrike" cap="none" normalizeH="0" baseline="0" dirty="0">
                          <a:ln>
                            <a:noFill/>
                          </a:ln>
                          <a:solidFill>
                            <a:schemeClr val="tx1"/>
                          </a:solidFill>
                          <a:effectLst/>
                          <a:latin typeface="Coptic1" pitchFamily="2" charset="0"/>
                          <a:cs typeface="Arial" charset="0"/>
                        </a:rPr>
                        <a:t> t/</a:t>
                      </a:r>
                      <a:r>
                        <a:rPr kumimoji="0" lang="fr-FR" sz="2400" b="0" i="0" u="none" strike="noStrike" cap="none" normalizeH="0" baseline="0" dirty="0" err="1">
                          <a:ln>
                            <a:noFill/>
                          </a:ln>
                          <a:solidFill>
                            <a:schemeClr val="tx1"/>
                          </a:solidFill>
                          <a:effectLst/>
                          <a:latin typeface="Coptic1" pitchFamily="2" charset="0"/>
                          <a:cs typeface="Arial" charset="0"/>
                        </a:rPr>
                        <a:t>ren</a:t>
                      </a:r>
                      <a:r>
                        <a:rPr kumimoji="0" lang="fr-FR" sz="2400" b="0" i="0" u="none" strike="noStrike" cap="none" normalizeH="0" baseline="0" dirty="0">
                          <a:ln>
                            <a:noFill/>
                          </a:ln>
                          <a:solidFill>
                            <a:schemeClr val="tx1"/>
                          </a:solidFill>
                          <a:effectLst/>
                          <a:latin typeface="Coptic1" pitchFamily="2" charset="0"/>
                          <a:cs typeface="Arial" charset="0"/>
                        </a:rPr>
                        <a:t> </a:t>
                      </a:r>
                      <a:r>
                        <a:rPr kumimoji="0" lang="fr-FR" sz="2400" b="0" i="0" u="none" strike="noStrike" cap="none" normalizeH="0" baseline="0" dirty="0" err="1">
                          <a:ln>
                            <a:noFill/>
                          </a:ln>
                          <a:solidFill>
                            <a:schemeClr val="tx1"/>
                          </a:solidFill>
                          <a:effectLst/>
                          <a:latin typeface="Coptic1" pitchFamily="2" charset="0"/>
                          <a:cs typeface="Arial" charset="0"/>
                        </a:rPr>
                        <a:t>penn</a:t>
                      </a:r>
                      <a:r>
                        <a:rPr kumimoji="0" lang="fr-FR" sz="2400" b="0" i="0" u="none" strike="noStrike" cap="none" normalizeH="0" baseline="0" dirty="0">
                          <a:ln>
                            <a:noFill/>
                          </a:ln>
                          <a:solidFill>
                            <a:schemeClr val="tx1"/>
                          </a:solidFill>
                          <a:effectLst/>
                          <a:latin typeface="Coptic1" pitchFamily="2" charset="0"/>
                          <a:cs typeface="Arial" charset="0"/>
                        </a:rPr>
                        <a:t>/b</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mn-lt"/>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mn-lt"/>
                          <a:cs typeface="Arial" charset="0"/>
                        </a:rPr>
                        <a:t>Dans Ta bienveillance, Ô Dieu, remplis nos cœurs de Ta paix.  Purifie nous de toute souillure‚ toute ruse, toute hypocrisie, toute malice et de toute mauvaise pensée conduisant à la mort.</a:t>
                      </a:r>
                      <a:endParaRPr kumimoji="0" lang="en-US" sz="2600" b="0" i="0" u="none" strike="noStrike" cap="none" normalizeH="0" baseline="0" dirty="0">
                        <a:ln>
                          <a:noFill/>
                        </a:ln>
                        <a:solidFill>
                          <a:schemeClr val="tx1"/>
                        </a:solidFill>
                        <a:effectLst/>
                        <a:latin typeface="+mn-lt"/>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FR" sz="2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بمسرتِكَ يا الله املأ قلوبَنا من سلامِكَ.</a:t>
                      </a:r>
                      <a:r>
                        <a:rPr kumimoji="0" lang="ar-EG"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وطهّرنا من كل دنسٍ ومن كل غشٍ ومن كل رياءٍ ومن كل فعلٍ خبيث ومن </a:t>
                      </a:r>
                      <a:r>
                        <a:rPr kumimoji="0" lang="ar-SA" sz="3600" b="0" i="0" u="none" strike="noStrike" cap="none" normalizeH="0" baseline="0" dirty="0" err="1">
                          <a:ln>
                            <a:noFill/>
                          </a:ln>
                          <a:solidFill>
                            <a:schemeClr val="tx1"/>
                          </a:solidFill>
                          <a:effectLst/>
                          <a:latin typeface="Arial" charset="0"/>
                          <a:cs typeface="Arial" pitchFamily="34" charset="0"/>
                        </a:rPr>
                        <a:t>تذكارالشرالمُلبس</a:t>
                      </a:r>
                      <a:r>
                        <a:rPr kumimoji="0" lang="fr-FR"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المَوت</a:t>
                      </a:r>
                      <a:r>
                        <a:rPr kumimoji="0" lang="ar-EG" sz="3600" b="0" i="0" u="none" strike="noStrike" cap="none" normalizeH="0" baseline="0" dirty="0">
                          <a:ln>
                            <a:noFill/>
                          </a:ln>
                          <a:solidFill>
                            <a:schemeClr val="tx1"/>
                          </a:solidFill>
                          <a:effectLst/>
                          <a:latin typeface="Arial" charset="0"/>
                          <a:cs typeface="Arial" pitchFamily="34" charset="0"/>
                        </a:rPr>
                        <a:t>.</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28582" name="Group 102"/>
          <p:cNvGraphicFramePr>
            <a:graphicFrameLocks noGrp="1"/>
          </p:cNvGraphicFramePr>
          <p:nvPr/>
        </p:nvGraphicFramePr>
        <p:xfrm>
          <a:off x="647472" y="250826"/>
          <a:ext cx="9679444" cy="5607427"/>
        </p:xfrm>
        <a:graphic>
          <a:graphicData uri="http://schemas.openxmlformats.org/drawingml/2006/table">
            <a:tbl>
              <a:tblPr/>
              <a:tblGrid>
                <a:gridCol w="3670112">
                  <a:extLst>
                    <a:ext uri="{9D8B030D-6E8A-4147-A177-3AD203B41FA5}">
                      <a16:colId xmlns:a16="http://schemas.microsoft.com/office/drawing/2014/main" val="20000"/>
                    </a:ext>
                  </a:extLst>
                </a:gridCol>
                <a:gridCol w="3784803">
                  <a:extLst>
                    <a:ext uri="{9D8B030D-6E8A-4147-A177-3AD203B41FA5}">
                      <a16:colId xmlns:a16="http://schemas.microsoft.com/office/drawing/2014/main" val="20001"/>
                    </a:ext>
                  </a:extLst>
                </a:gridCol>
                <a:gridCol w="2224529">
                  <a:extLst>
                    <a:ext uri="{9D8B030D-6E8A-4147-A177-3AD203B41FA5}">
                      <a16:colId xmlns:a16="http://schemas.microsoft.com/office/drawing/2014/main" val="20002"/>
                    </a:ext>
                  </a:extLst>
                </a:gridCol>
              </a:tblGrid>
              <a:tr h="5195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txBody>
                  <a:tcPr marL="86413" marR="86413" marT="0" marB="0"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Diacre: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86413" marR="86413" marT="0" marB="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33"/>
                          </a:solidFill>
                          <a:effectLst/>
                          <a:latin typeface="Arial" charset="0"/>
                          <a:cs typeface="Times New Roman" pitchFamily="18" charset="0"/>
                        </a:rPr>
                        <a:t>الشماس</a:t>
                      </a:r>
                      <a:endParaRPr kumimoji="0" lang="en-US" sz="3200" b="0" i="0" u="sng" strike="noStrike" cap="none" normalizeH="0" baseline="0">
                        <a:ln>
                          <a:noFill/>
                        </a:ln>
                        <a:solidFill>
                          <a:srgbClr val="FF9933"/>
                        </a:solidFill>
                        <a:effectLst/>
                        <a:latin typeface="Arial" charset="0"/>
                        <a:cs typeface="Times New Roman" pitchFamily="18" charset="0"/>
                      </a:endParaRPr>
                    </a:p>
                  </a:txBody>
                  <a:tcPr marL="86413" marR="86413"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6295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Cwyic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meta </a:t>
                      </a:r>
                      <a:r>
                        <a:rPr kumimoji="0" lang="en-US" sz="2800" b="0" i="0" u="none" strike="noStrike" cap="none" normalizeH="0" baseline="0" dirty="0" err="1">
                          <a:ln>
                            <a:noFill/>
                          </a:ln>
                          <a:solidFill>
                            <a:schemeClr val="tx1"/>
                          </a:solidFill>
                          <a:effectLst/>
                          <a:latin typeface="Coptic1" pitchFamily="2" charset="0"/>
                          <a:cs typeface="Arial" charset="0"/>
                        </a:rPr>
                        <a:t>vobou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p~roc,wmen</a:t>
                      </a:r>
                      <a:endParaRPr kumimoji="0" lang="en-US" sz="4000" b="0" i="0" u="none" strike="noStrike" cap="none" normalizeH="0" baseline="0" dirty="0">
                        <a:ln>
                          <a:noFill/>
                        </a:ln>
                        <a:solidFill>
                          <a:schemeClr val="tx1"/>
                        </a:solidFill>
                        <a:effectLst/>
                        <a:latin typeface="Coptic1" pitchFamily="2" charset="0"/>
                        <a:cs typeface="Arial" charset="0"/>
                      </a:endParaRPr>
                    </a:p>
                  </a:txBody>
                  <a:tcPr marL="86413" marR="86413"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avons été sauvés en vérité et avec ton esprit. Soyons attentifs dans la crainte de Dieu.</a:t>
                      </a:r>
                      <a:endParaRPr kumimoji="0" lang="en-US" sz="2800" b="0" i="0" u="none" strike="noStrike" cap="none" normalizeH="0" baseline="0" dirty="0">
                        <a:ln>
                          <a:noFill/>
                        </a:ln>
                        <a:solidFill>
                          <a:schemeClr val="tx1"/>
                        </a:solidFill>
                        <a:effectLst/>
                        <a:latin typeface="Arial" charset="0"/>
                        <a:cs typeface="Arial" charset="0"/>
                      </a:endParaRPr>
                    </a:p>
                  </a:txBody>
                  <a:tcPr marL="86413" marR="86413" marT="0" marB="0"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خلصت حقا ومع روحك. ننصت بخوف الله.</a:t>
                      </a:r>
                      <a:endParaRPr kumimoji="0" lang="en-US" sz="3000" b="0" i="0" u="none" strike="noStrike" cap="none" normalizeH="0" baseline="0">
                        <a:ln>
                          <a:noFill/>
                        </a:ln>
                        <a:solidFill>
                          <a:schemeClr val="tx1"/>
                        </a:solidFill>
                        <a:effectLst/>
                        <a:latin typeface="Arial" charset="0"/>
                        <a:cs typeface="Arial" charset="0"/>
                      </a:endParaRPr>
                    </a:p>
                  </a:txBody>
                  <a:tcPr marL="86413" marR="86413"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19536">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800" b="0" i="0" u="sng" strike="noStrike" cap="none" normalizeH="0" baseline="0">
                        <a:ln>
                          <a:noFill/>
                        </a:ln>
                        <a:solidFill>
                          <a:srgbClr val="FF9933"/>
                        </a:solidFill>
                        <a:effectLst/>
                        <a:latin typeface="Arial" charset="0"/>
                        <a:cs typeface="Times New Roman" pitchFamily="18" charset="0"/>
                      </a:endParaRPr>
                    </a:p>
                  </a:txBody>
                  <a:tcPr marL="86413" marR="86413" marT="0" marB="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t>
                      </a:r>
                      <a:r>
                        <a:rPr kumimoji="0" lang="fr-CA" sz="3200" b="0" i="0" u="sng" strike="noStrike" cap="none" normalizeH="0" baseline="0">
                          <a:ln>
                            <a:noFill/>
                          </a:ln>
                          <a:solidFill>
                            <a:srgbClr val="FF9933"/>
                          </a:solidFill>
                          <a:effectLst/>
                          <a:latin typeface="Times New Roman"/>
                          <a:cs typeface="Times New Roman" pitchFamily="18" charset="0"/>
                        </a:rPr>
                        <a:t>’</a:t>
                      </a:r>
                      <a:r>
                        <a:rPr kumimoji="0" lang="fr-CA" sz="3200" b="0" i="0" u="sng" strike="noStrike" cap="none" normalizeH="0" baseline="0">
                          <a:ln>
                            <a:noFill/>
                          </a:ln>
                          <a:solidFill>
                            <a:srgbClr val="FF9933"/>
                          </a:solidFill>
                          <a:effectLst/>
                          <a:latin typeface="Arial" charset="0"/>
                          <a:cs typeface="Times New Roman" pitchFamily="18" charset="0"/>
                        </a:rPr>
                        <a:t>Assembl</a:t>
                      </a:r>
                      <a:r>
                        <a:rPr kumimoji="0" lang="fr-CA" sz="3200" b="0" i="0" u="sng" strike="noStrike" cap="none" normalizeH="0" baseline="0">
                          <a:ln>
                            <a:noFill/>
                          </a:ln>
                          <a:solidFill>
                            <a:srgbClr val="FF9933"/>
                          </a:solidFill>
                          <a:effectLst/>
                          <a:latin typeface="Times New Roman"/>
                          <a:cs typeface="Times New Roman" pitchFamily="18" charset="0"/>
                        </a:rPr>
                        <a:t>é</a:t>
                      </a:r>
                      <a:r>
                        <a:rPr kumimoji="0" lang="fr-CA" sz="3200" b="0" i="0" u="sng" strike="noStrike" cap="none" normalizeH="0" baseline="0">
                          <a:ln>
                            <a:noFill/>
                          </a:ln>
                          <a:solidFill>
                            <a:srgbClr val="FF9933"/>
                          </a:solidFill>
                          <a:effectLst/>
                          <a:latin typeface="Arial" charset="0"/>
                          <a:cs typeface="Times New Roman" pitchFamily="18" charset="0"/>
                        </a:rPr>
                        <a:t>e</a:t>
                      </a:r>
                      <a:endParaRPr kumimoji="0" lang="en-US" sz="3200" b="0" i="0" u="sng" strike="noStrike" cap="none" normalizeH="0" baseline="0">
                        <a:ln>
                          <a:noFill/>
                        </a:ln>
                        <a:solidFill>
                          <a:srgbClr val="FF9933"/>
                        </a:solidFill>
                        <a:effectLst/>
                        <a:latin typeface="Arial" charset="0"/>
                        <a:cs typeface="Times New Roman" pitchFamily="18" charset="0"/>
                      </a:endParaRPr>
                    </a:p>
                  </a:txBody>
                  <a:tcPr marL="86413" marR="86413" marT="0" marB="0"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الشعب</a:t>
                      </a:r>
                      <a:endParaRPr kumimoji="0" lang="en-US" sz="2800" b="0" i="0" u="sng" strike="noStrike" cap="none" normalizeH="0" baseline="0">
                        <a:ln>
                          <a:noFill/>
                        </a:ln>
                        <a:solidFill>
                          <a:srgbClr val="FF9933"/>
                        </a:solidFill>
                        <a:effectLst/>
                        <a:latin typeface="Arial" charset="0"/>
                        <a:cs typeface="Times New Roman" pitchFamily="18" charset="0"/>
                      </a:endParaRPr>
                    </a:p>
                  </a:txBody>
                  <a:tcPr marL="86413" marR="86413"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88061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Times New Roman" pitchFamily="18" charset="0"/>
                        </a:rPr>
                        <a:t>Am/n: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2800" b="0" i="0" u="none" strike="noStrike" cap="none" normalizeH="0" baseline="0" dirty="0">
                          <a:ln>
                            <a:noFill/>
                          </a:ln>
                          <a:solidFill>
                            <a:schemeClr val="tx1"/>
                          </a:solidFill>
                          <a:effectLst/>
                          <a:latin typeface="Coptic1" pitchFamily="2" charset="0"/>
                          <a:cs typeface="Times New Roman" pitchFamily="18" charset="0"/>
                        </a:rPr>
                        <a:t> </a:t>
                      </a:r>
                      <a:r>
                        <a:rPr kumimoji="0" lang="en-US" sz="28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2800" b="0" i="0" u="none" strike="noStrike" cap="none" normalizeH="0" baseline="0" dirty="0">
                          <a:ln>
                            <a:noFill/>
                          </a:ln>
                          <a:solidFill>
                            <a:schemeClr val="tx1"/>
                          </a:solidFill>
                          <a:effectLst/>
                          <a:latin typeface="Coptic1" pitchFamily="2" charset="0"/>
                          <a:cs typeface="Times New Roman" pitchFamily="18" charset="0"/>
                        </a:rPr>
                        <a:t>/~con (3)</a:t>
                      </a:r>
                      <a:endParaRPr kumimoji="0" lang="en-US" sz="2800" b="0" i="0" u="none" strike="noStrike" cap="none" normalizeH="0" baseline="0" dirty="0">
                        <a:ln>
                          <a:noFill/>
                        </a:ln>
                        <a:solidFill>
                          <a:schemeClr val="tx1"/>
                        </a:solidFill>
                        <a:effectLst/>
                        <a:latin typeface="Arial" charset="0"/>
                        <a:cs typeface="Arial" charset="0"/>
                      </a:endParaRPr>
                    </a:p>
                  </a:txBody>
                  <a:tcPr marL="86413" marR="86413" marT="0" marB="0"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 (3)</a:t>
                      </a:r>
                      <a:endParaRPr kumimoji="0" lang="en-US" sz="2800" b="0" i="0" u="none" strike="noStrike" cap="none" normalizeH="0" baseline="0" dirty="0">
                        <a:ln>
                          <a:noFill/>
                        </a:ln>
                        <a:solidFill>
                          <a:schemeClr val="tx1"/>
                        </a:solidFill>
                        <a:effectLst/>
                        <a:latin typeface="Arial" charset="0"/>
                        <a:cs typeface="Arial" charset="0"/>
                      </a:endParaRPr>
                    </a:p>
                  </a:txBody>
                  <a:tcPr marL="86413" marR="86413" marT="0" marB="0"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يارب</a:t>
                      </a:r>
                      <a:r>
                        <a:rPr kumimoji="0" lang="ar-EG" sz="3200" b="0" i="0" u="none" strike="noStrike" cap="none" normalizeH="0" baseline="0" dirty="0">
                          <a:ln>
                            <a:noFill/>
                          </a:ln>
                          <a:solidFill>
                            <a:schemeClr val="tx1"/>
                          </a:solidFill>
                          <a:effectLst/>
                          <a:latin typeface="Arial" charset="0"/>
                          <a:cs typeface="Arial" charset="0"/>
                        </a:rPr>
                        <a:t> ارحم.(٣)</a:t>
                      </a:r>
                      <a:endParaRPr kumimoji="0" lang="en-US" sz="3200" b="0" i="0" u="none" strike="noStrike" cap="none" normalizeH="0" baseline="0" dirty="0">
                        <a:ln>
                          <a:noFill/>
                        </a:ln>
                        <a:solidFill>
                          <a:schemeClr val="tx1"/>
                        </a:solidFill>
                        <a:effectLst/>
                        <a:latin typeface="Arial" charset="0"/>
                        <a:cs typeface="Arial" charset="0"/>
                      </a:endParaRPr>
                    </a:p>
                  </a:txBody>
                  <a:tcPr marL="86413" marR="86413"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31593" name="Group 41"/>
          <p:cNvGraphicFramePr>
            <a:graphicFrameLocks noGrp="1"/>
          </p:cNvGraphicFramePr>
          <p:nvPr/>
        </p:nvGraphicFramePr>
        <p:xfrm>
          <a:off x="528601" y="260593"/>
          <a:ext cx="10144009" cy="5675376"/>
        </p:xfrm>
        <a:graphic>
          <a:graphicData uri="http://schemas.openxmlformats.org/drawingml/2006/table">
            <a:tbl>
              <a:tblPr/>
              <a:tblGrid>
                <a:gridCol w="3575815">
                  <a:extLst>
                    <a:ext uri="{9D8B030D-6E8A-4147-A177-3AD203B41FA5}">
                      <a16:colId xmlns:a16="http://schemas.microsoft.com/office/drawing/2014/main" val="20000"/>
                    </a:ext>
                  </a:extLst>
                </a:gridCol>
                <a:gridCol w="3100891">
                  <a:extLst>
                    <a:ext uri="{9D8B030D-6E8A-4147-A177-3AD203B41FA5}">
                      <a16:colId xmlns:a16="http://schemas.microsoft.com/office/drawing/2014/main" val="20001"/>
                    </a:ext>
                  </a:extLst>
                </a:gridCol>
                <a:gridCol w="3467303">
                  <a:extLst>
                    <a:ext uri="{9D8B030D-6E8A-4147-A177-3AD203B41FA5}">
                      <a16:colId xmlns:a16="http://schemas.microsoft.com/office/drawing/2014/main" val="20002"/>
                    </a:ext>
                  </a:extLst>
                </a:gridCol>
              </a:tblGrid>
              <a:tr h="4267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Ta </a:t>
                      </a:r>
                      <a:r>
                        <a:rPr kumimoji="0" lang="en-US" sz="3200" b="0" i="0" u="none" strike="noStrike" cap="none" normalizeH="0" baseline="0" dirty="0" err="1">
                          <a:ln>
                            <a:noFill/>
                          </a:ln>
                          <a:solidFill>
                            <a:schemeClr val="tx1"/>
                          </a:solidFill>
                          <a:effectLst/>
                          <a:latin typeface="Coptic1" pitchFamily="2" charset="0"/>
                          <a:cs typeface="Arial" charset="0"/>
                        </a:rPr>
                        <a:t>a~gia</a:t>
                      </a:r>
                      <a:r>
                        <a:rPr kumimoji="0" lang="en-US" sz="3200" b="0" i="0" u="none" strike="noStrike" cap="none" normalizeH="0" baseline="0" dirty="0">
                          <a:ln>
                            <a:noFill/>
                          </a:ln>
                          <a:solidFill>
                            <a:schemeClr val="tx1"/>
                          </a:solidFill>
                          <a:effectLst/>
                          <a:latin typeface="Coptic1" pitchFamily="2" charset="0"/>
                          <a:cs typeface="Arial" charset="0"/>
                        </a:rPr>
                        <a:t> tic </a:t>
                      </a:r>
                      <a:r>
                        <a:rPr kumimoji="0" lang="en-US" sz="3200" b="0" i="0" u="none" strike="noStrike" cap="none" normalizeH="0" baseline="0" dirty="0" err="1">
                          <a:ln>
                            <a:noFill/>
                          </a:ln>
                          <a:solidFill>
                            <a:schemeClr val="tx1"/>
                          </a:solidFill>
                          <a:effectLst/>
                          <a:latin typeface="Coptic1" pitchFamily="2" charset="0"/>
                          <a:cs typeface="Arial" charset="0"/>
                        </a:rPr>
                        <a:t>a~g</a:t>
                      </a:r>
                      <a:r>
                        <a:rPr kumimoji="0" lang="en-US" sz="3200" b="0" i="0" u="none" strike="noStrike" cap="none" normalizeH="0" baseline="0" dirty="0">
                          <a:ln>
                            <a:noFill/>
                          </a:ln>
                          <a:solidFill>
                            <a:schemeClr val="tx1"/>
                          </a:solidFill>
                          <a:effectLst/>
                          <a:latin typeface="Coptic1" pitchFamily="2" charset="0"/>
                          <a:cs typeface="Arial" charset="0"/>
                        </a:rPr>
                        <a:t>/c.  </a:t>
                      </a:r>
                      <a:r>
                        <a:rPr kumimoji="0" lang="en-US" sz="3200" b="0" i="0" u="none" strike="noStrike" cap="none" normalizeH="0" baseline="0" dirty="0" err="1">
                          <a:ln>
                            <a:noFill/>
                          </a:ln>
                          <a:solidFill>
                            <a:schemeClr val="tx1"/>
                          </a:solidFill>
                          <a:effectLst/>
                          <a:latin typeface="Coptic1" pitchFamily="2" charset="0"/>
                          <a:cs typeface="Arial" charset="0"/>
                        </a:rPr>
                        <a:t>Eulog</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toc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Kurioc</a:t>
                      </a:r>
                      <a:r>
                        <a:rPr kumimoji="0" lang="en-US" sz="3200" b="0" i="0" u="none" strike="noStrike" cap="none" normalizeH="0" baseline="0" dirty="0">
                          <a:ln>
                            <a:noFill/>
                          </a:ln>
                          <a:solidFill>
                            <a:schemeClr val="tx1"/>
                          </a:solidFill>
                          <a:effectLst/>
                          <a:latin typeface="Coptic1" pitchFamily="2" charset="0"/>
                          <a:cs typeface="Arial" charset="0"/>
                        </a:rPr>
                        <a:t> I/#c# &lt;</a:t>
                      </a:r>
                      <a:r>
                        <a:rPr kumimoji="0" lang="en-US" sz="3200" b="0" i="0" u="none" strike="noStrike" cap="none" normalizeH="0" baseline="0" dirty="0" err="1">
                          <a:ln>
                            <a:noFill/>
                          </a:ln>
                          <a:solidFill>
                            <a:schemeClr val="tx1"/>
                          </a:solidFill>
                          <a:effectLst/>
                          <a:latin typeface="Coptic1" pitchFamily="2" charset="0"/>
                          <a:cs typeface="Arial" charset="0"/>
                        </a:rPr>
                        <a:t>rictoc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Uioc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Yeou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a~giacmoc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p~neuma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a~m</a:t>
                      </a:r>
                      <a:r>
                        <a:rPr kumimoji="0" lang="en-US" sz="32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en-US"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Les dons saints pour les saints.  Béni soit Le Seigneur Jésus Christ Fils de Dieu; Il est Saint le Saint Esprit.  Amen.</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US"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err="1">
                          <a:ln>
                            <a:noFill/>
                          </a:ln>
                          <a:solidFill>
                            <a:schemeClr val="tx1"/>
                          </a:solidFill>
                          <a:effectLst/>
                          <a:latin typeface="Arial" charset="0"/>
                          <a:cs typeface="Arial" charset="0"/>
                        </a:rPr>
                        <a:t>القدسات</a:t>
                      </a:r>
                      <a:r>
                        <a:rPr kumimoji="0" lang="fr-FR" sz="4000" b="0" i="0" u="none" strike="noStrike" cap="none" normalizeH="0" baseline="0" dirty="0">
                          <a:ln>
                            <a:noFill/>
                          </a:ln>
                          <a:solidFill>
                            <a:schemeClr val="tx1"/>
                          </a:solidFill>
                          <a:effectLst/>
                          <a:latin typeface="Arial" charset="0"/>
                          <a:cs typeface="Arial" charset="0"/>
                        </a:rPr>
                        <a:t> </a:t>
                      </a:r>
                      <a:r>
                        <a:rPr kumimoji="0" lang="ar-EG" sz="4000" b="0" i="0" u="none" strike="noStrike" cap="none" normalizeH="0" baseline="0" dirty="0">
                          <a:ln>
                            <a:noFill/>
                          </a:ln>
                          <a:solidFill>
                            <a:schemeClr val="tx1"/>
                          </a:solidFill>
                          <a:effectLst/>
                          <a:latin typeface="Arial" charset="0"/>
                          <a:cs typeface="Arial" charset="0"/>
                        </a:rPr>
                        <a:t>للقديسين.</a:t>
                      </a:r>
                      <a:endParaRPr kumimoji="0" lang="en-US" sz="4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cs typeface="Arial" charset="0"/>
                        </a:rPr>
                        <a:t>مبارك الرب يسوع المسيح ابن الله. التقديس بالروح القدس </a:t>
                      </a:r>
                      <a:r>
                        <a:rPr kumimoji="0" lang="ar-SA" sz="4000" b="0" i="0" u="none" strike="noStrike" cap="none" normalizeH="0" baseline="0" dirty="0">
                          <a:ln>
                            <a:noFill/>
                          </a:ln>
                          <a:solidFill>
                            <a:schemeClr val="tx1"/>
                          </a:solidFill>
                          <a:effectLst/>
                          <a:latin typeface="Arial" charset="0"/>
                          <a:cs typeface="Arial" charset="0"/>
                        </a:rPr>
                        <a:t>آمين</a:t>
                      </a:r>
                      <a:r>
                        <a:rPr kumimoji="0" lang="ar-SA" sz="2000" b="0" i="0" u="none" strike="noStrike" cap="none" normalizeH="0" baseline="0" dirty="0">
                          <a:ln>
                            <a:noFill/>
                          </a:ln>
                          <a:solidFill>
                            <a:schemeClr val="tx1"/>
                          </a:solidFill>
                          <a:effectLst/>
                          <a:latin typeface="Arial" charset="0"/>
                          <a:cs typeface="Arial" charset="0"/>
                        </a:rPr>
                        <a:t>.</a:t>
                      </a:r>
                      <a:endParaRPr kumimoji="0" lang="en-US"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33641" name="Group 41"/>
          <p:cNvGraphicFramePr>
            <a:graphicFrameLocks noGrp="1"/>
          </p:cNvGraphicFramePr>
          <p:nvPr/>
        </p:nvGraphicFramePr>
        <p:xfrm>
          <a:off x="647473" y="533400"/>
          <a:ext cx="9679443" cy="5669280"/>
        </p:xfrm>
        <a:graphic>
          <a:graphicData uri="http://schemas.openxmlformats.org/drawingml/2006/table">
            <a:tbl>
              <a:tblPr/>
              <a:tblGrid>
                <a:gridCol w="3456944">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2765554">
                  <a:extLst>
                    <a:ext uri="{9D8B030D-6E8A-4147-A177-3AD203B41FA5}">
                      <a16:colId xmlns:a16="http://schemas.microsoft.com/office/drawing/2014/main" val="20002"/>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bg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t>
                      </a:r>
                      <a:r>
                        <a:rPr kumimoji="0" lang="fr-CA" sz="3200" b="0" i="0" u="sng" strike="noStrike" cap="none" normalizeH="0" baseline="0" dirty="0">
                          <a:ln>
                            <a:noFill/>
                          </a:ln>
                          <a:solidFill>
                            <a:srgbClr val="FF9933"/>
                          </a:solidFill>
                          <a:effectLst/>
                          <a:latin typeface="Times New Roman"/>
                          <a:cs typeface="Times New Roman" pitchFamily="18" charset="0"/>
                        </a:rPr>
                        <a:t>’</a:t>
                      </a:r>
                      <a:r>
                        <a:rPr kumimoji="0" lang="fr-CA" sz="3200" b="0" i="0" u="sng" strike="noStrike" cap="none" normalizeH="0" baseline="0" dirty="0">
                          <a:ln>
                            <a:noFill/>
                          </a:ln>
                          <a:solidFill>
                            <a:srgbClr val="FF9933"/>
                          </a:solidFill>
                          <a:effectLst/>
                          <a:latin typeface="Arial" charset="0"/>
                          <a:cs typeface="Times New Roman" pitchFamily="18" charset="0"/>
                        </a:rPr>
                        <a:t>Assembl</a:t>
                      </a:r>
                      <a:r>
                        <a:rPr kumimoji="0" lang="fr-CA" sz="3200" b="0" i="0" u="sng" strike="noStrike" cap="none" normalizeH="0" baseline="0" dirty="0">
                          <a:ln>
                            <a:noFill/>
                          </a:ln>
                          <a:solidFill>
                            <a:srgbClr val="FF9933"/>
                          </a:solidFill>
                          <a:effectLst/>
                          <a:latin typeface="Times New Roman"/>
                          <a:cs typeface="Times New Roman" pitchFamily="18" charset="0"/>
                        </a:rPr>
                        <a:t>é</a:t>
                      </a:r>
                      <a:r>
                        <a:rPr kumimoji="0" lang="fr-CA" sz="3200" b="0" i="0" u="sng" strike="noStrike" cap="none" normalizeH="0" baseline="0" dirty="0">
                          <a:ln>
                            <a:noFill/>
                          </a:ln>
                          <a:solidFill>
                            <a:srgbClr val="FF9933"/>
                          </a:solidFill>
                          <a:effectLst/>
                          <a:latin typeface="Arial" charset="0"/>
                          <a:cs typeface="Times New Roman" pitchFamily="18" charset="0"/>
                        </a:rPr>
                        <a:t>e:</a:t>
                      </a:r>
                      <a:endParaRPr kumimoji="0" lang="en-US" sz="32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الشعب:</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548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Ic</a:t>
                      </a:r>
                      <a:r>
                        <a:rPr kumimoji="0" lang="en-US" sz="3600" b="0" i="0" u="none" strike="noStrike" cap="none" normalizeH="0" baseline="0" dirty="0">
                          <a:ln>
                            <a:noFill/>
                          </a:ln>
                          <a:solidFill>
                            <a:schemeClr val="tx1"/>
                          </a:solidFill>
                          <a:effectLst/>
                          <a:latin typeface="Coptic1" pitchFamily="2" charset="0"/>
                          <a:cs typeface="Arial" charset="0"/>
                        </a:rPr>
                        <a:t> o~ </a:t>
                      </a:r>
                      <a:r>
                        <a:rPr kumimoji="0" lang="en-US" sz="3600" b="0" i="0" u="none" strike="noStrike" cap="none" normalizeH="0" baseline="0" dirty="0" err="1">
                          <a:ln>
                            <a:noFill/>
                          </a:ln>
                          <a:solidFill>
                            <a:schemeClr val="tx1"/>
                          </a:solidFill>
                          <a:effectLst/>
                          <a:latin typeface="Coptic1" pitchFamily="2" charset="0"/>
                          <a:cs typeface="Arial" charset="0"/>
                        </a:rPr>
                        <a:t>pana~gioc</a:t>
                      </a:r>
                      <a:r>
                        <a:rPr kumimoji="0" lang="en-US" sz="3600" b="0" i="0" u="none" strike="noStrike" cap="none" normalizeH="0" baseline="0" dirty="0">
                          <a:ln>
                            <a:noFill/>
                          </a:ln>
                          <a:solidFill>
                            <a:schemeClr val="tx1"/>
                          </a:solidFill>
                          <a:effectLst/>
                          <a:latin typeface="Coptic1" pitchFamily="2" charset="0"/>
                          <a:cs typeface="Arial" charset="0"/>
                        </a:rPr>
                        <a:t> Pat/r: </a:t>
                      </a:r>
                      <a:r>
                        <a:rPr kumimoji="0" lang="en-US" sz="3600" b="0" i="0" u="none" strike="noStrike" cap="none" normalizeH="0" baseline="0" dirty="0" err="1">
                          <a:ln>
                            <a:noFill/>
                          </a:ln>
                          <a:solidFill>
                            <a:schemeClr val="tx1"/>
                          </a:solidFill>
                          <a:effectLst/>
                          <a:latin typeface="Coptic1" pitchFamily="2" charset="0"/>
                          <a:cs typeface="Arial" charset="0"/>
                        </a:rPr>
                        <a:t>ic</a:t>
                      </a:r>
                      <a:r>
                        <a:rPr kumimoji="0" lang="en-US" sz="3600" b="0" i="0" u="none" strike="noStrike" cap="none" normalizeH="0" baseline="0" dirty="0">
                          <a:ln>
                            <a:noFill/>
                          </a:ln>
                          <a:solidFill>
                            <a:schemeClr val="tx1"/>
                          </a:solidFill>
                          <a:effectLst/>
                          <a:latin typeface="Coptic1" pitchFamily="2" charset="0"/>
                          <a:cs typeface="Arial" charset="0"/>
                        </a:rPr>
                        <a:t> o~ </a:t>
                      </a:r>
                      <a:r>
                        <a:rPr kumimoji="0" lang="en-US" sz="3600" b="0" i="0" u="none" strike="noStrike" cap="none" normalizeH="0" baseline="0" dirty="0" err="1">
                          <a:ln>
                            <a:noFill/>
                          </a:ln>
                          <a:solidFill>
                            <a:schemeClr val="tx1"/>
                          </a:solidFill>
                          <a:effectLst/>
                          <a:latin typeface="Coptic1" pitchFamily="2" charset="0"/>
                          <a:cs typeface="Arial" charset="0"/>
                        </a:rPr>
                        <a:t>pana~gioc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Uioc</a:t>
                      </a:r>
                      <a:r>
                        <a:rPr kumimoji="0" lang="en-US" sz="3600" b="0" i="0" u="none" strike="noStrike" cap="none" normalizeH="0" baseline="0" dirty="0">
                          <a:ln>
                            <a:noFill/>
                          </a:ln>
                          <a:solidFill>
                            <a:schemeClr val="tx1"/>
                          </a:solidFill>
                          <a:effectLst/>
                          <a:latin typeface="Coptic1" pitchFamily="2" charset="0"/>
                          <a:cs typeface="Arial" charset="0"/>
                        </a:rPr>
                        <a:t>: en to </a:t>
                      </a:r>
                      <a:r>
                        <a:rPr kumimoji="0" lang="en-US" sz="3600" b="0" i="0" u="none" strike="noStrike" cap="none" normalizeH="0" baseline="0" dirty="0" err="1">
                          <a:ln>
                            <a:noFill/>
                          </a:ln>
                          <a:solidFill>
                            <a:schemeClr val="tx1"/>
                          </a:solidFill>
                          <a:effectLst/>
                          <a:latin typeface="Coptic1" pitchFamily="2" charset="0"/>
                          <a:cs typeface="Arial" charset="0"/>
                        </a:rPr>
                        <a:t>pana~gion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p~neuma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a~m</a:t>
                      </a:r>
                      <a:r>
                        <a:rPr kumimoji="0" lang="en-US" sz="36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Un est Le Père Tout-Saint.  Un est Le Fils Tout-Saint.  Un est L’Esprit Tout-Saint.  Amen.</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واحد هو الأب القدوس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واحد هو الابن القدوس. واحد هو الروح القدس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آمين.</a:t>
                      </a:r>
                      <a:r>
                        <a:rPr kumimoji="0" lang="ar-EG"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35690" name="Group 42"/>
          <p:cNvGraphicFramePr>
            <a:graphicFrameLocks noGrp="1"/>
          </p:cNvGraphicFramePr>
          <p:nvPr/>
        </p:nvGraphicFramePr>
        <p:xfrm>
          <a:off x="647472" y="836667"/>
          <a:ext cx="9679444" cy="4996627"/>
        </p:xfrm>
        <a:graphic>
          <a:graphicData uri="http://schemas.openxmlformats.org/drawingml/2006/table">
            <a:tbl>
              <a:tblPr/>
              <a:tblGrid>
                <a:gridCol w="2945917">
                  <a:extLst>
                    <a:ext uri="{9D8B030D-6E8A-4147-A177-3AD203B41FA5}">
                      <a16:colId xmlns:a16="http://schemas.microsoft.com/office/drawing/2014/main" val="20000"/>
                    </a:ext>
                  </a:extLst>
                </a:gridCol>
                <a:gridCol w="4418876">
                  <a:extLst>
                    <a:ext uri="{9D8B030D-6E8A-4147-A177-3AD203B41FA5}">
                      <a16:colId xmlns:a16="http://schemas.microsoft.com/office/drawing/2014/main" val="20001"/>
                    </a:ext>
                  </a:extLst>
                </a:gridCol>
                <a:gridCol w="2314650">
                  <a:extLst>
                    <a:ext uri="{9D8B030D-6E8A-4147-A177-3AD203B41FA5}">
                      <a16:colId xmlns:a16="http://schemas.microsoft.com/office/drawing/2014/main" val="20002"/>
                    </a:ext>
                  </a:extLst>
                </a:gridCol>
              </a:tblGrid>
              <a:tr h="76091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5595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Times New Roman" pitchFamily="18" charset="0"/>
                        </a:rPr>
                        <a:t>Ir</a:t>
                      </a:r>
                      <a:r>
                        <a:rPr kumimoji="0" lang="en-US" sz="3200" b="0" i="0" u="none" strike="noStrike" cap="none" normalizeH="0" baseline="0" dirty="0">
                          <a:ln>
                            <a:noFill/>
                          </a:ln>
                          <a:solidFill>
                            <a:schemeClr val="tx1"/>
                          </a:solidFill>
                          <a:effectLst/>
                          <a:latin typeface="Coptic1" pitchFamily="2" charset="0"/>
                          <a:cs typeface="Times New Roman" pitchFamily="18" charset="0"/>
                        </a:rPr>
                        <a:t>/n/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paci</a:t>
                      </a:r>
                      <a:endParaRPr kumimoji="0" lang="en-US" sz="3200" b="0" i="0" u="none" strike="noStrike" cap="none" normalizeH="0" baseline="0" dirty="0">
                        <a:ln>
                          <a:noFill/>
                        </a:ln>
                        <a:solidFill>
                          <a:schemeClr val="tx1"/>
                        </a:solidFill>
                        <a:effectLst/>
                        <a:latin typeface="Coptic1" pitchFamily="2"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La paix soit avec vous tous</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السلام لجميعكم.</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992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الشعب:</a:t>
                      </a:r>
                      <a:endParaRPr kumimoji="0" lang="ar-EG"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68725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Times New Roman" pitchFamily="18" charset="0"/>
                        </a:rPr>
                        <a:t>Ke</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tou</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p~neumati</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cou</a:t>
                      </a:r>
                      <a:endParaRPr kumimoji="0" lang="en-US" sz="3200" b="0" i="0" u="none" strike="noStrike" cap="none" normalizeH="0" baseline="0" dirty="0">
                        <a:ln>
                          <a:noFill/>
                        </a:ln>
                        <a:solidFill>
                          <a:schemeClr val="tx1"/>
                        </a:solidFill>
                        <a:effectLst/>
                        <a:latin typeface="Coptic1" pitchFamily="2"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avec votre esprit</a:t>
                      </a:r>
                      <a:r>
                        <a:rPr kumimoji="0" lang="en-US" sz="44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ولروحِكَ أيضاً</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37755" name="Group 59"/>
          <p:cNvGraphicFramePr>
            <a:graphicFrameLocks noGrp="1"/>
          </p:cNvGraphicFramePr>
          <p:nvPr/>
        </p:nvGraphicFramePr>
        <p:xfrm>
          <a:off x="301778" y="690366"/>
          <a:ext cx="10144008" cy="4956048"/>
        </p:xfrm>
        <a:graphic>
          <a:graphicData uri="http://schemas.openxmlformats.org/drawingml/2006/table">
            <a:tbl>
              <a:tblPr/>
              <a:tblGrid>
                <a:gridCol w="3802639">
                  <a:extLst>
                    <a:ext uri="{9D8B030D-6E8A-4147-A177-3AD203B41FA5}">
                      <a16:colId xmlns:a16="http://schemas.microsoft.com/office/drawing/2014/main" val="20000"/>
                    </a:ext>
                  </a:extLst>
                </a:gridCol>
                <a:gridCol w="3835203">
                  <a:extLst>
                    <a:ext uri="{9D8B030D-6E8A-4147-A177-3AD203B41FA5}">
                      <a16:colId xmlns:a16="http://schemas.microsoft.com/office/drawing/2014/main" val="20001"/>
                    </a:ext>
                  </a:extLst>
                </a:gridCol>
                <a:gridCol w="2506167">
                  <a:extLst>
                    <a:ext uri="{9D8B030D-6E8A-4147-A177-3AD203B41FA5}">
                      <a16:colId xmlns:a16="http://schemas.microsoft.com/office/drawing/2014/main" val="20002"/>
                    </a:ext>
                  </a:extLst>
                </a:gridCol>
              </a:tblGrid>
              <a:tr h="6133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81636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Cwma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a~gion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timion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a~l</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yinon</a:t>
                      </a:r>
                      <a:r>
                        <a:rPr kumimoji="0" lang="en-US" sz="3200" b="0" i="0" u="none" strike="noStrike" cap="none" normalizeH="0" baseline="0" dirty="0">
                          <a:ln>
                            <a:noFill/>
                          </a:ln>
                          <a:solidFill>
                            <a:schemeClr val="tx1"/>
                          </a:solidFill>
                          <a:effectLst/>
                          <a:latin typeface="Coptic1" pitchFamily="2" charset="0"/>
                          <a:cs typeface="Arial" charset="0"/>
                        </a:rPr>
                        <a:t> I/</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 &lt;</a:t>
                      </a:r>
                      <a:r>
                        <a:rPr kumimoji="0" lang="en-US" sz="3200" b="0" i="0" u="none" strike="noStrike" cap="none" normalizeH="0" baseline="0" dirty="0" err="1">
                          <a:ln>
                            <a:noFill/>
                          </a:ln>
                          <a:solidFill>
                            <a:schemeClr val="tx1"/>
                          </a:solidFill>
                          <a:effectLst/>
                          <a:latin typeface="Coptic1" pitchFamily="2" charset="0"/>
                          <a:cs typeface="Arial" charset="0"/>
                        </a:rPr>
                        <a:t>rictou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Uiou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Yeou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a~m</a:t>
                      </a:r>
                      <a:r>
                        <a:rPr kumimoji="0" lang="en-US" sz="32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Corps saint et sang précieux véritables de Jésus Christ Fils de notre Dieu.  Amen.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جسدٌ مقدس ودمٌ كريم </a:t>
                      </a:r>
                      <a:r>
                        <a:rPr kumimoji="0" lang="ar-SA" sz="3200" b="0" i="0" u="none" strike="noStrike" cap="none" normalizeH="0" baseline="0" dirty="0" err="1">
                          <a:ln>
                            <a:noFill/>
                          </a:ln>
                          <a:solidFill>
                            <a:schemeClr val="tx1"/>
                          </a:solidFill>
                          <a:effectLst/>
                          <a:latin typeface="Arial" charset="0"/>
                          <a:cs typeface="Times New Roman" pitchFamily="18" charset="0"/>
                        </a:rPr>
                        <a:t>حقيقى</a:t>
                      </a:r>
                      <a:r>
                        <a:rPr kumimoji="0" lang="ar-SA" sz="3200" b="0" i="0" u="none" strike="noStrike" cap="none" normalizeH="0" baseline="0" dirty="0">
                          <a:ln>
                            <a:noFill/>
                          </a:ln>
                          <a:solidFill>
                            <a:schemeClr val="tx1"/>
                          </a:solidFill>
                          <a:effectLst/>
                          <a:latin typeface="Arial" charset="0"/>
                          <a:cs typeface="Times New Roman" pitchFamily="18" charset="0"/>
                        </a:rPr>
                        <a:t> ليسوع المسيح </a:t>
                      </a:r>
                      <a:r>
                        <a:rPr kumimoji="0" lang="ar-SA" sz="3200" b="0" i="0" u="none" strike="noStrike" cap="none" normalizeH="0" baseline="0" dirty="0" err="1">
                          <a:ln>
                            <a:noFill/>
                          </a:ln>
                          <a:solidFill>
                            <a:schemeClr val="tx1"/>
                          </a:solidFill>
                          <a:effectLst/>
                          <a:latin typeface="Arial" charset="0"/>
                          <a:cs typeface="Times New Roman" pitchFamily="18" charset="0"/>
                        </a:rPr>
                        <a:t>إبن</a:t>
                      </a:r>
                      <a:r>
                        <a:rPr kumimoji="0" lang="ar-SA" sz="3200" b="0" i="0" u="none" strike="noStrike" cap="none" normalizeH="0" baseline="0" dirty="0">
                          <a:ln>
                            <a:noFill/>
                          </a:ln>
                          <a:solidFill>
                            <a:schemeClr val="tx1"/>
                          </a:solidFill>
                          <a:effectLst/>
                          <a:latin typeface="Arial" charset="0"/>
                          <a:cs typeface="Times New Roman" pitchFamily="18" charset="0"/>
                        </a:rPr>
                        <a:t> إلهنا آمين</a:t>
                      </a:r>
                      <a:r>
                        <a:rPr kumimoji="0" lang="en-CA" sz="3200" b="0" i="0" u="none" strike="noStrike" cap="none" normalizeH="0" baseline="0" dirty="0">
                          <a:ln>
                            <a:noFill/>
                          </a:ln>
                          <a:solidFill>
                            <a:schemeClr val="tx1"/>
                          </a:solidFill>
                          <a:effectLst/>
                          <a:latin typeface="Arial" charset="0"/>
                          <a:cs typeface="Times New Roman" pitchFamily="18"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2442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t>
                      </a:r>
                      <a:r>
                        <a:rPr kumimoji="0" lang="fr-CA" sz="3600" b="0" i="0" u="sng" strike="noStrike" cap="none" normalizeH="0" baseline="0" dirty="0">
                          <a:ln>
                            <a:noFill/>
                          </a:ln>
                          <a:solidFill>
                            <a:srgbClr val="FF9933"/>
                          </a:solidFill>
                          <a:effectLst/>
                          <a:latin typeface="Times New Roman"/>
                          <a:cs typeface="Times New Roman" pitchFamily="18" charset="0"/>
                        </a:rPr>
                        <a:t>’</a:t>
                      </a:r>
                      <a:r>
                        <a:rPr kumimoji="0" lang="fr-CA" sz="3600" b="0" i="0" u="sng" strike="noStrike" cap="none" normalizeH="0" baseline="0" dirty="0">
                          <a:ln>
                            <a:noFill/>
                          </a:ln>
                          <a:solidFill>
                            <a:srgbClr val="FF9933"/>
                          </a:solidFill>
                          <a:effectLst/>
                          <a:latin typeface="Arial" charset="0"/>
                          <a:cs typeface="Times New Roman" pitchFamily="18" charset="0"/>
                        </a:rPr>
                        <a:t>Assembl</a:t>
                      </a:r>
                      <a:r>
                        <a:rPr kumimoji="0" lang="fr-CA" sz="3600" b="0" i="0" u="sng" strike="noStrike" cap="none" normalizeH="0" baseline="0" dirty="0">
                          <a:ln>
                            <a:noFill/>
                          </a:ln>
                          <a:solidFill>
                            <a:srgbClr val="FF9933"/>
                          </a:solidFill>
                          <a:effectLst/>
                          <a:latin typeface="Times New Roman"/>
                          <a:cs typeface="Times New Roman" pitchFamily="18" charset="0"/>
                        </a:rPr>
                        <a:t>é</a:t>
                      </a:r>
                      <a:r>
                        <a:rPr kumimoji="0" lang="fr-CA" sz="3600" b="0" i="0" u="sng" strike="noStrike" cap="none" normalizeH="0" baseline="0" dirty="0">
                          <a:ln>
                            <a:noFill/>
                          </a:ln>
                          <a:solidFill>
                            <a:srgbClr val="FF9933"/>
                          </a:solidFill>
                          <a:effectLst/>
                          <a:latin typeface="Arial" charset="0"/>
                          <a:cs typeface="Times New Roman" pitchFamily="18" charset="0"/>
                        </a:rPr>
                        <a:t>e:</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Times New Roman" pitchFamily="18" charset="0"/>
                        </a:rPr>
                        <a:t>آمين</a:t>
                      </a:r>
                      <a:r>
                        <a:rPr kumimoji="0" lang="en-CA" sz="3600" b="0" i="0" u="none" strike="noStrike" cap="none" normalizeH="0" baseline="0" dirty="0">
                          <a:ln>
                            <a:noFill/>
                          </a:ln>
                          <a:solidFill>
                            <a:schemeClr val="tx1"/>
                          </a:solidFill>
                          <a:effectLst/>
                          <a:latin typeface="Arial" charset="0"/>
                          <a:cs typeface="Times New Roman" pitchFamily="18" charset="0"/>
                        </a:rPr>
                        <a:t>.</a:t>
                      </a:r>
                      <a:endParaRPr kumimoji="0" lang="en-US" sz="36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39808" name="Group 64"/>
          <p:cNvGraphicFramePr>
            <a:graphicFrameLocks noGrp="1"/>
          </p:cNvGraphicFramePr>
          <p:nvPr/>
        </p:nvGraphicFramePr>
        <p:xfrm>
          <a:off x="528603" y="396250"/>
          <a:ext cx="10144008" cy="5913120"/>
        </p:xfrm>
        <a:graphic>
          <a:graphicData uri="http://schemas.openxmlformats.org/drawingml/2006/table">
            <a:tbl>
              <a:tblPr/>
              <a:tblGrid>
                <a:gridCol w="3268625">
                  <a:extLst>
                    <a:ext uri="{9D8B030D-6E8A-4147-A177-3AD203B41FA5}">
                      <a16:colId xmlns:a16="http://schemas.microsoft.com/office/drawing/2014/main" val="20000"/>
                    </a:ext>
                  </a:extLst>
                </a:gridCol>
                <a:gridCol w="3832181">
                  <a:extLst>
                    <a:ext uri="{9D8B030D-6E8A-4147-A177-3AD203B41FA5}">
                      <a16:colId xmlns:a16="http://schemas.microsoft.com/office/drawing/2014/main" val="20001"/>
                    </a:ext>
                  </a:extLst>
                </a:gridCol>
                <a:gridCol w="3043202">
                  <a:extLst>
                    <a:ext uri="{9D8B030D-6E8A-4147-A177-3AD203B41FA5}">
                      <a16:colId xmlns:a16="http://schemas.microsoft.com/office/drawing/2014/main" val="20002"/>
                    </a:ext>
                  </a:extLst>
                </a:gridCol>
              </a:tblGrid>
              <a:tr h="623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8879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Agion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timion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cwma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a~l</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yinon</a:t>
                      </a:r>
                      <a:r>
                        <a:rPr kumimoji="0" lang="en-US" sz="3200" b="0" i="0" u="none" strike="noStrike" cap="none" normalizeH="0" baseline="0" dirty="0">
                          <a:ln>
                            <a:noFill/>
                          </a:ln>
                          <a:solidFill>
                            <a:schemeClr val="tx1"/>
                          </a:solidFill>
                          <a:effectLst/>
                          <a:latin typeface="Coptic1" pitchFamily="2" charset="0"/>
                          <a:cs typeface="Arial" charset="0"/>
                        </a:rPr>
                        <a:t>: I/</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 &lt;</a:t>
                      </a:r>
                      <a:r>
                        <a:rPr kumimoji="0" lang="en-US" sz="3200" b="0" i="0" u="none" strike="noStrike" cap="none" normalizeH="0" baseline="0" dirty="0" err="1">
                          <a:ln>
                            <a:noFill/>
                          </a:ln>
                          <a:solidFill>
                            <a:schemeClr val="tx1"/>
                          </a:solidFill>
                          <a:effectLst/>
                          <a:latin typeface="Coptic1" pitchFamily="2" charset="0"/>
                          <a:cs typeface="Arial" charset="0"/>
                        </a:rPr>
                        <a:t>rictou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u~iou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Yeou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a~m</a:t>
                      </a:r>
                      <a:r>
                        <a:rPr kumimoji="0" lang="en-US" sz="3200" b="0" i="0" u="none" strike="noStrike" cap="none" normalizeH="0" baseline="0" dirty="0">
                          <a:ln>
                            <a:noFill/>
                          </a:ln>
                          <a:solidFill>
                            <a:schemeClr val="tx1"/>
                          </a:solidFill>
                          <a:effectLst/>
                          <a:latin typeface="Coptic1" pitchFamily="2" charset="0"/>
                          <a:cs typeface="Arial" charset="0"/>
                        </a:rPr>
                        <a:t>/n.</a:t>
                      </a:r>
                      <a:endParaRPr kumimoji="0" lang="en-US" sz="32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Saint et précieux corps et sang véritable de Jésus Christ Fils de notre Dieu.  Amen.</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مقدس وكريم جسد</a:t>
                      </a: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ودم </a:t>
                      </a:r>
                      <a:r>
                        <a:rPr kumimoji="0" lang="ar-SA" sz="3600" b="0" i="0" u="none" strike="noStrike" cap="none" normalizeH="0" baseline="0" dirty="0" err="1">
                          <a:ln>
                            <a:noFill/>
                          </a:ln>
                          <a:solidFill>
                            <a:schemeClr val="tx1"/>
                          </a:solidFill>
                          <a:effectLst/>
                          <a:latin typeface="Arial" charset="0"/>
                          <a:cs typeface="Arial" charset="0"/>
                        </a:rPr>
                        <a:t>حقيقى</a:t>
                      </a:r>
                      <a:r>
                        <a:rPr kumimoji="0" lang="ar-SA" sz="3600" b="0" i="0" u="none" strike="noStrike" cap="none" normalizeH="0" baseline="0" dirty="0">
                          <a:ln>
                            <a:noFill/>
                          </a:ln>
                          <a:solidFill>
                            <a:schemeClr val="tx1"/>
                          </a:solidFill>
                          <a:effectLst/>
                          <a:latin typeface="Arial" charset="0"/>
                          <a:cs typeface="Arial" charset="0"/>
                        </a:rPr>
                        <a:t> ليسوع المسيح </a:t>
                      </a:r>
                      <a:r>
                        <a:rPr kumimoji="0" lang="ar-SA" sz="3600" b="0" i="0" u="none" strike="noStrike" cap="none" normalizeH="0" baseline="0" dirty="0" err="1">
                          <a:ln>
                            <a:noFill/>
                          </a:ln>
                          <a:solidFill>
                            <a:schemeClr val="tx1"/>
                          </a:solidFill>
                          <a:effectLst/>
                          <a:latin typeface="Arial" charset="0"/>
                          <a:cs typeface="Arial" charset="0"/>
                        </a:rPr>
                        <a:t>إبن</a:t>
                      </a:r>
                      <a:r>
                        <a:rPr kumimoji="0" lang="ar-SA" sz="3600" b="0" i="0" u="none" strike="noStrike" cap="none" normalizeH="0" baseline="0" dirty="0">
                          <a:ln>
                            <a:noFill/>
                          </a:ln>
                          <a:solidFill>
                            <a:schemeClr val="tx1"/>
                          </a:solidFill>
                          <a:effectLst/>
                          <a:latin typeface="Arial" charset="0"/>
                          <a:cs typeface="Arial" charset="0"/>
                        </a:rPr>
                        <a:t> إلهنا آمين.</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42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L</a:t>
                      </a:r>
                      <a:r>
                        <a:rPr kumimoji="0" lang="fr-CA" sz="3200" b="0" i="0" u="sng" strike="noStrike" cap="none" normalizeH="0" baseline="0">
                          <a:ln>
                            <a:noFill/>
                          </a:ln>
                          <a:solidFill>
                            <a:srgbClr val="FF9933"/>
                          </a:solidFill>
                          <a:effectLst/>
                          <a:latin typeface="Times New Roman"/>
                          <a:cs typeface="Times New Roman" pitchFamily="18" charset="0"/>
                        </a:rPr>
                        <a:t>’</a:t>
                      </a:r>
                      <a:r>
                        <a:rPr kumimoji="0" lang="fr-CA" sz="3200" b="0" i="0" u="sng" strike="noStrike" cap="none" normalizeH="0" baseline="0">
                          <a:ln>
                            <a:noFill/>
                          </a:ln>
                          <a:solidFill>
                            <a:srgbClr val="FF9933"/>
                          </a:solidFill>
                          <a:effectLst/>
                          <a:latin typeface="Arial" charset="0"/>
                          <a:cs typeface="Times New Roman" pitchFamily="18" charset="0"/>
                        </a:rPr>
                        <a:t>Assembl</a:t>
                      </a:r>
                      <a:r>
                        <a:rPr kumimoji="0" lang="fr-CA" sz="3200" b="0" i="0" u="sng" strike="noStrike" cap="none" normalizeH="0" baseline="0">
                          <a:ln>
                            <a:noFill/>
                          </a:ln>
                          <a:solidFill>
                            <a:srgbClr val="FF9933"/>
                          </a:solidFill>
                          <a:effectLst/>
                          <a:latin typeface="Times New Roman"/>
                          <a:cs typeface="Times New Roman" pitchFamily="18" charset="0"/>
                        </a:rPr>
                        <a:t>é</a:t>
                      </a:r>
                      <a:r>
                        <a:rPr kumimoji="0" lang="fr-CA" sz="3200" b="0" i="0" u="sng" strike="noStrike" cap="none" normalizeH="0" baseline="0">
                          <a:ln>
                            <a:noFill/>
                          </a:ln>
                          <a:solidFill>
                            <a:srgbClr val="FF9933"/>
                          </a:solidFill>
                          <a:effectLst/>
                          <a:latin typeface="Arial" charset="0"/>
                          <a:cs typeface="Times New Roman" pitchFamily="18" charset="0"/>
                        </a:rPr>
                        <a:t>e</a:t>
                      </a:r>
                      <a:endParaRPr kumimoji="0" lang="en-US" sz="32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الشعب:</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Am/n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Amen.</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Times New Roman" pitchFamily="18" charset="0"/>
                        </a:rPr>
                        <a:t>آمين</a:t>
                      </a:r>
                      <a:r>
                        <a:rPr kumimoji="0" lang="en-CA" sz="2800" b="0" i="0" u="none" strike="noStrike" cap="none" normalizeH="0" baseline="0" dirty="0">
                          <a:ln>
                            <a:noFill/>
                          </a:ln>
                          <a:solidFill>
                            <a:schemeClr val="tx1"/>
                          </a:solidFill>
                          <a:effectLst/>
                          <a:latin typeface="Arial" charset="0"/>
                          <a:cs typeface="Times New Roman" pitchFamily="18" charset="0"/>
                        </a:rPr>
                        <a:t>.</a:t>
                      </a:r>
                      <a:endParaRPr kumimoji="0" lang="en-US" sz="28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43892" name="Group 52"/>
          <p:cNvGraphicFramePr>
            <a:graphicFrameLocks noGrp="1"/>
          </p:cNvGraphicFramePr>
          <p:nvPr/>
        </p:nvGraphicFramePr>
        <p:xfrm>
          <a:off x="647473" y="228600"/>
          <a:ext cx="9679443" cy="5971223"/>
        </p:xfrm>
        <a:graphic>
          <a:graphicData uri="http://schemas.openxmlformats.org/drawingml/2006/table">
            <a:tbl>
              <a:tblPr/>
              <a:tblGrid>
                <a:gridCol w="3111250">
                  <a:extLst>
                    <a:ext uri="{9D8B030D-6E8A-4147-A177-3AD203B41FA5}">
                      <a16:colId xmlns:a16="http://schemas.microsoft.com/office/drawing/2014/main" val="20000"/>
                    </a:ext>
                  </a:extLst>
                </a:gridCol>
                <a:gridCol w="4202107">
                  <a:extLst>
                    <a:ext uri="{9D8B030D-6E8A-4147-A177-3AD203B41FA5}">
                      <a16:colId xmlns:a16="http://schemas.microsoft.com/office/drawing/2014/main" val="20001"/>
                    </a:ext>
                  </a:extLst>
                </a:gridCol>
                <a:gridCol w="2366086">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3988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Picwma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pic~nof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Emmanou</a:t>
                      </a:r>
                      <a:r>
                        <a:rPr kumimoji="0" lang="en-US" sz="3200" b="0" i="0" u="none" strike="noStrike" cap="none" normalizeH="0" baseline="0" dirty="0">
                          <a:ln>
                            <a:noFill/>
                          </a:ln>
                          <a:solidFill>
                            <a:schemeClr val="tx1"/>
                          </a:solidFill>
                          <a:effectLst/>
                          <a:latin typeface="Coptic1" pitchFamily="2" charset="0"/>
                          <a:cs typeface="Arial" charset="0"/>
                        </a:rPr>
                        <a:t>/l </a:t>
                      </a:r>
                      <a:r>
                        <a:rPr kumimoji="0" lang="en-US" sz="3200" b="0" i="0" u="none" strike="noStrike" cap="none" normalizeH="0" baseline="0" dirty="0" err="1">
                          <a:ln>
                            <a:noFill/>
                          </a:ln>
                          <a:solidFill>
                            <a:schemeClr val="tx1"/>
                          </a:solidFill>
                          <a:effectLst/>
                          <a:latin typeface="Coptic1" pitchFamily="2" charset="0"/>
                          <a:cs typeface="Arial" charset="0"/>
                        </a:rPr>
                        <a:t>Pennou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vai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oumeym</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a~m</a:t>
                      </a:r>
                      <a:r>
                        <a:rPr kumimoji="0" lang="en-US" sz="32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Ceci est vraiment le Corps et le sang d’Emmanuel, notre Dieu.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Amen.</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جسد ودم </a:t>
                      </a:r>
                      <a:r>
                        <a:rPr kumimoji="0" lang="ar-SA" sz="3200" b="0" i="0" u="none" strike="noStrike" cap="none" normalizeH="0" baseline="0" dirty="0" err="1">
                          <a:ln>
                            <a:noFill/>
                          </a:ln>
                          <a:solidFill>
                            <a:schemeClr val="tx1"/>
                          </a:solidFill>
                          <a:effectLst/>
                          <a:latin typeface="Arial" charset="0"/>
                          <a:cs typeface="Times New Roman" pitchFamily="18" charset="0"/>
                        </a:rPr>
                        <a:t>عمانوئيل</a:t>
                      </a:r>
                      <a:r>
                        <a:rPr kumimoji="0" lang="ar-SA" sz="3200" b="0" i="0" u="none" strike="noStrike" cap="none" normalizeH="0" baseline="0" dirty="0">
                          <a:ln>
                            <a:noFill/>
                          </a:ln>
                          <a:solidFill>
                            <a:schemeClr val="tx1"/>
                          </a:solidFill>
                          <a:effectLst/>
                          <a:latin typeface="Arial" charset="0"/>
                          <a:cs typeface="Times New Roman" pitchFamily="18" charset="0"/>
                        </a:rPr>
                        <a:t> إلهنا </a:t>
                      </a:r>
                      <a:endParaRPr kumimoji="0" lang="fr-CA" sz="32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Times New Roman" pitchFamily="18" charset="0"/>
                        </a:rPr>
                        <a:t>هذا هو بالحقيقة آمين.</a:t>
                      </a:r>
                      <a:endParaRPr kumimoji="0" lang="en-CA" sz="32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98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a:t>
                      </a:r>
                      <a:endParaRPr kumimoji="0" lang="en-US"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33"/>
                          </a:solidFill>
                          <a:effectLst/>
                          <a:latin typeface="Arial" charset="0"/>
                          <a:cs typeface="Times New Roman" pitchFamily="18" charset="0"/>
                        </a:rPr>
                        <a:t>الشعب:</a:t>
                      </a:r>
                      <a:endParaRPr kumimoji="0" lang="en-CA" sz="36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185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Am/n: ]nah]</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 je crois.</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Times New Roman" pitchFamily="18" charset="0"/>
                        </a:rPr>
                        <a:t>حقاً أؤمن</a:t>
                      </a:r>
                      <a:r>
                        <a:rPr kumimoji="0" lang="en-CA" sz="2800" b="0" i="0" u="none" strike="noStrike" cap="none" normalizeH="0" baseline="0" dirty="0">
                          <a:ln>
                            <a:noFill/>
                          </a:ln>
                          <a:solidFill>
                            <a:schemeClr val="tx1"/>
                          </a:solidFill>
                          <a:effectLst/>
                          <a:latin typeface="Arial" charset="0"/>
                          <a:cs typeface="Times New Roman" pitchFamily="18" charset="0"/>
                        </a:rPr>
                        <a:t>.</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843898" name="Text Box 58">
            <a:hlinkClick r:id="rId3" action="ppaction://hlinksldjump"/>
          </p:cNvPr>
          <p:cNvSpPr txBox="1">
            <a:spLocks noChangeArrowheads="1"/>
          </p:cNvSpPr>
          <p:nvPr/>
        </p:nvSpPr>
        <p:spPr bwMode="auto">
          <a:xfrm>
            <a:off x="7316259" y="6248400"/>
            <a:ext cx="3658129" cy="609600"/>
          </a:xfrm>
          <a:prstGeom prst="rect">
            <a:avLst/>
          </a:prstGeom>
          <a:solidFill>
            <a:schemeClr val="accent1"/>
          </a:solidFill>
          <a:ln w="9525">
            <a:noFill/>
            <a:miter lim="800000"/>
            <a:headEnd/>
            <a:tailEnd/>
          </a:ln>
          <a:effectLst/>
        </p:spPr>
        <p:txBody>
          <a:bodyPr tIns="0" bIns="0"/>
          <a:lstStyle/>
          <a:p>
            <a:pPr algn="ctr">
              <a:spcBef>
                <a:spcPct val="0"/>
              </a:spcBef>
            </a:pPr>
            <a:r>
              <a:rPr lang="fr-CA" sz="1800" b="1">
                <a:latin typeface="Arial" charset="0"/>
              </a:rPr>
              <a:t>Confession – Gregorian</a:t>
            </a:r>
          </a:p>
          <a:p>
            <a:pPr algn="ctr" rtl="1">
              <a:spcBef>
                <a:spcPct val="0"/>
              </a:spcBef>
            </a:pPr>
            <a:r>
              <a:rPr lang="ar-EG" sz="2000" b="1">
                <a:latin typeface="Arial" charset="0"/>
              </a:rPr>
              <a:t>الآعتراف - أغريغورى</a:t>
            </a:r>
            <a:endParaRPr lang="en-CA" sz="2000" b="1">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45978" name="Group 90"/>
          <p:cNvGraphicFramePr>
            <a:graphicFrameLocks noGrp="1"/>
          </p:cNvGraphicFramePr>
          <p:nvPr>
            <p:ph/>
          </p:nvPr>
        </p:nvGraphicFramePr>
        <p:xfrm>
          <a:off x="182906" y="76200"/>
          <a:ext cx="10791482" cy="5846064"/>
        </p:xfrm>
        <a:graphic>
          <a:graphicData uri="http://schemas.openxmlformats.org/drawingml/2006/table">
            <a:tbl>
              <a:tblPr/>
              <a:tblGrid>
                <a:gridCol w="5121381">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445928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 Amen. Amen. Je crois, je crois, je crois et je reconnais jusqu’au dernier soupir, que ceci est le corps vivifiant que Ton Fils unique, notre Seigneur, notre Dieu et Sauveur Jésus Christ a pris de notre dame et reine à nous tous, la mère de Dieu, la pure Sainte  Marie.</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US"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 آمين آمين أؤمن.  أؤمن.  أؤمن.  وأعترف إلى النفس الأخير،أن هذا هو الجسد المحيى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أخذه </a:t>
                      </a:r>
                      <a:r>
                        <a:rPr kumimoji="0" lang="ar-SA" sz="3600" b="0" i="0" u="none" strike="noStrike" cap="none" normalizeH="0" baseline="0" dirty="0" err="1">
                          <a:ln>
                            <a:noFill/>
                          </a:ln>
                          <a:solidFill>
                            <a:schemeClr val="tx1"/>
                          </a:solidFill>
                          <a:effectLst/>
                          <a:latin typeface="Arial" charset="0"/>
                          <a:cs typeface="Arial" charset="0"/>
                        </a:rPr>
                        <a:t>إبنِكَ</a:t>
                      </a:r>
                      <a:r>
                        <a:rPr kumimoji="0" lang="ar-SA" sz="3600" b="0" i="0" u="none" strike="noStrike" cap="none" normalizeH="0" baseline="0" dirty="0">
                          <a:ln>
                            <a:noFill/>
                          </a:ln>
                          <a:solidFill>
                            <a:schemeClr val="tx1"/>
                          </a:solidFill>
                          <a:effectLst/>
                          <a:latin typeface="Arial" charset="0"/>
                          <a:cs typeface="Arial" charset="0"/>
                        </a:rPr>
                        <a:t> الوحيد ربنا وإلهنا ومخلصنا يسوع المسيح من سيدتنا وملكتنا كلنا والدة الإله القديسة الطاهرة مريم.</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48120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382818" name="Group 34"/>
          <p:cNvGraphicFramePr>
            <a:graphicFrameLocks noGrp="1"/>
          </p:cNvGraphicFramePr>
          <p:nvPr>
            <p:ph/>
          </p:nvPr>
        </p:nvGraphicFramePr>
        <p:xfrm>
          <a:off x="182906" y="0"/>
          <a:ext cx="10791482" cy="5824728"/>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445928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ar-EG"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l’unifia avec Sa divinité‚ sans mélange, sans confusion et sans changement.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Il a professé la bonne confession devant Ponce Pilate.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Il l’a livré pour nous sur la sainte croix, par Sa propre volonté.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US"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وجَعَلهُ واحداً مع لاهوتِهِ بغير اختلاط </a:t>
                      </a:r>
                      <a:r>
                        <a:rPr kumimoji="0" lang="ar-SA" sz="3600" b="0" i="0" u="none" strike="noStrike" cap="none" normalizeH="0" baseline="0" dirty="0" err="1">
                          <a:ln>
                            <a:noFill/>
                          </a:ln>
                          <a:solidFill>
                            <a:schemeClr val="tx1"/>
                          </a:solidFill>
                          <a:effectLst/>
                          <a:latin typeface="Arial" charset="0"/>
                          <a:cs typeface="Arial" charset="0"/>
                        </a:rPr>
                        <a:t>ولاامتزاج</a:t>
                      </a:r>
                      <a:r>
                        <a:rPr kumimoji="0" lang="ar-SA" sz="3600" b="0" i="0" u="none" strike="noStrike" cap="none" normalizeH="0" baseline="0" dirty="0">
                          <a:ln>
                            <a:noFill/>
                          </a:ln>
                          <a:solidFill>
                            <a:schemeClr val="tx1"/>
                          </a:solidFill>
                          <a:effectLst/>
                          <a:latin typeface="Arial" charset="0"/>
                          <a:cs typeface="Arial" charset="0"/>
                        </a:rPr>
                        <a:t> ولا تغيير. واعترف الاعتراف الحسن أمام </a:t>
                      </a:r>
                      <a:r>
                        <a:rPr kumimoji="0" lang="ar-SA" sz="3600" b="0" i="0" u="none" strike="noStrike" cap="none" normalizeH="0" baseline="0" dirty="0" err="1">
                          <a:ln>
                            <a:noFill/>
                          </a:ln>
                          <a:solidFill>
                            <a:schemeClr val="tx1"/>
                          </a:solidFill>
                          <a:effectLst/>
                          <a:latin typeface="Arial" charset="0"/>
                          <a:cs typeface="Arial" charset="0"/>
                        </a:rPr>
                        <a:t>بيلاطس</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البنطى</a:t>
                      </a:r>
                      <a:r>
                        <a:rPr kumimoji="0" lang="ar-SA" sz="3600" b="0" i="0" u="none" strike="noStrike" cap="none" normalizeH="0" baseline="0" dirty="0">
                          <a:ln>
                            <a:noFill/>
                          </a:ln>
                          <a:solidFill>
                            <a:schemeClr val="tx1"/>
                          </a:solidFill>
                          <a:effectLst/>
                          <a:latin typeface="Arial" charset="0"/>
                          <a:cs typeface="Arial" charset="0"/>
                        </a:rPr>
                        <a:t>.وأسلمَهُ عنا على خشبة الصليب المقدسة بإرادتِهِ وحدِهِ عنا كلنا.</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7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84854" name="Group 22"/>
          <p:cNvGraphicFramePr>
            <a:graphicFrameLocks noGrp="1"/>
          </p:cNvGraphicFramePr>
          <p:nvPr>
            <p:ph/>
          </p:nvPr>
        </p:nvGraphicFramePr>
        <p:xfrm>
          <a:off x="182906" y="76200"/>
          <a:ext cx="10791481" cy="5458968"/>
        </p:xfrm>
        <a:graphic>
          <a:graphicData uri="http://schemas.openxmlformats.org/drawingml/2006/table">
            <a:tbl>
              <a:tblPr/>
              <a:tblGrid>
                <a:gridCol w="5121381">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445928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Je crois, en vérité que Sa divinité n’a jamais été séparée de Son humanité pour un seul moment ni l’espace d’un battement de cil. Il est donné pour nous tous en salut et en rémission des péchés, et vie éternelle pour tous ceux qui en communient.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Je crois, je crois, je crois que cela est en vérité.  Amen</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4400" b="0" i="0" u="sng" strike="noStrike" cap="none" normalizeH="0" baseline="0" dirty="0">
                          <a:ln>
                            <a:noFill/>
                          </a:ln>
                          <a:solidFill>
                            <a:srgbClr val="FF9933"/>
                          </a:solidFill>
                          <a:effectLst/>
                          <a:latin typeface="Arial" charset="0"/>
                          <a:cs typeface="Times New Roman" pitchFamily="18" charset="0"/>
                        </a:rPr>
                        <a:t>الكاهن:</a:t>
                      </a:r>
                      <a:endParaRPr kumimoji="0" lang="en-US" sz="4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بالحقيقة أؤمن أن لاهوتهُ لم يفارق </a:t>
                      </a:r>
                      <a:r>
                        <a:rPr kumimoji="0" lang="ar-SA" sz="3600" b="0" i="0" u="none" strike="noStrike" cap="none" normalizeH="0" baseline="0" dirty="0" err="1">
                          <a:ln>
                            <a:noFill/>
                          </a:ln>
                          <a:solidFill>
                            <a:schemeClr val="tx1"/>
                          </a:solidFill>
                          <a:effectLst/>
                          <a:latin typeface="Arial" charset="0"/>
                          <a:cs typeface="Arial" charset="0"/>
                        </a:rPr>
                        <a:t>ناسوتهُ</a:t>
                      </a:r>
                      <a:r>
                        <a:rPr kumimoji="0" lang="ar-SA" sz="3600" b="0" i="0" u="none" strike="noStrike" cap="none" normalizeH="0" baseline="0" dirty="0">
                          <a:ln>
                            <a:noFill/>
                          </a:ln>
                          <a:solidFill>
                            <a:schemeClr val="tx1"/>
                          </a:solidFill>
                          <a:effectLst/>
                          <a:latin typeface="Arial" charset="0"/>
                          <a:cs typeface="Arial" charset="0"/>
                        </a:rPr>
                        <a:t> لحظةً واحدة ولا طرفة عين.</a:t>
                      </a:r>
                    </a:p>
                    <a:p>
                      <a:pPr marL="0" marR="0" lvl="0" indent="0" algn="just" defTabSz="914400" rtl="1" eaLnBrk="1" fontAlgn="base" latinLnBrk="0" hangingPunct="1">
                        <a:lnSpc>
                          <a:spcPct val="9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يُعطى عنا خلاصاً وغفراناً للخطايا وحياةً أبدية لمن يتناول منه.</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9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 أؤمن.  أؤمن.  أؤمن.  أن هذا هو بالحقيقة آمين. </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6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64087" name="Group 87"/>
          <p:cNvGraphicFramePr>
            <a:graphicFrameLocks noGrp="1"/>
          </p:cNvGraphicFramePr>
          <p:nvPr>
            <p:ph/>
          </p:nvPr>
        </p:nvGraphicFramePr>
        <p:xfrm>
          <a:off x="365813" y="1"/>
          <a:ext cx="10334216" cy="6597407"/>
        </p:xfrm>
        <a:graphic>
          <a:graphicData uri="http://schemas.openxmlformats.org/drawingml/2006/table">
            <a:tbl>
              <a:tblPr/>
              <a:tblGrid>
                <a:gridCol w="4084298">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659740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dirty="0" err="1">
                          <a:ln>
                            <a:noFill/>
                          </a:ln>
                          <a:solidFill>
                            <a:schemeClr val="tx1"/>
                          </a:solidFill>
                          <a:effectLst/>
                          <a:latin typeface="Coptic1" pitchFamily="2" charset="0"/>
                          <a:cs typeface="Arial" charset="0"/>
                        </a:rPr>
                        <a:t>Eyrener</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acpazecye</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nnener</a:t>
                      </a:r>
                      <a:r>
                        <a:rPr kumimoji="0" lang="fr-FR" sz="3200" b="0" i="0" u="none" strike="noStrike" cap="none" normalizeH="0" baseline="0" dirty="0">
                          <a:ln>
                            <a:noFill/>
                          </a:ln>
                          <a:solidFill>
                            <a:schemeClr val="tx1"/>
                          </a:solidFill>
                          <a:effectLst/>
                          <a:latin typeface="Coptic1" pitchFamily="2" charset="0"/>
                          <a:cs typeface="Arial" charset="0"/>
                        </a:rPr>
                        <a:t>/ou </a:t>
                      </a:r>
                      <a:r>
                        <a:rPr kumimoji="0" lang="fr-FR" sz="3200" b="0" i="0" u="none" strike="noStrike" cap="none" normalizeH="0" baseline="0" dirty="0" err="1">
                          <a:ln>
                            <a:noFill/>
                          </a:ln>
                          <a:solidFill>
                            <a:schemeClr val="tx1"/>
                          </a:solidFill>
                          <a:effectLst/>
                          <a:latin typeface="Coptic1" pitchFamily="2" charset="0"/>
                          <a:cs typeface="Arial" charset="0"/>
                        </a:rPr>
                        <a:t>qen</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ouvi</a:t>
                      </a:r>
                      <a:r>
                        <a:rPr kumimoji="0" lang="fr-FR" sz="3200" b="0" i="0" u="none" strike="noStrike" cap="none" normalizeH="0" baseline="0" dirty="0">
                          <a:ln>
                            <a:noFill/>
                          </a:ln>
                          <a:solidFill>
                            <a:schemeClr val="tx1"/>
                          </a:solidFill>
                          <a:effectLst/>
                          <a:latin typeface="Coptic1" pitchFamily="2" charset="0"/>
                          <a:cs typeface="Arial" charset="0"/>
                        </a:rPr>
                        <a:t> </a:t>
                      </a:r>
                      <a:r>
                        <a:rPr kumimoji="0" lang="fr-FR" sz="3200" b="0" i="0" u="none" strike="noStrike" cap="none" normalizeH="0" baseline="0" dirty="0" err="1">
                          <a:ln>
                            <a:noFill/>
                          </a:ln>
                          <a:solidFill>
                            <a:schemeClr val="tx1"/>
                          </a:solidFill>
                          <a:effectLst/>
                          <a:latin typeface="Coptic1" pitchFamily="2" charset="0"/>
                          <a:cs typeface="Arial" charset="0"/>
                        </a:rPr>
                        <a:t>eyouab</a:t>
                      </a:r>
                      <a:r>
                        <a:rPr kumimoji="0" lang="fr-FR"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Epjinten</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oumetathitten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ephap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tekdwrea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naymou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nepouranion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Pi,rictoc</a:t>
                      </a:r>
                      <a:r>
                        <a:rPr kumimoji="0" lang="en-US" sz="3200" b="0" i="0" u="none" strike="noStrike" cap="none" normalizeH="0" baseline="0" dirty="0">
                          <a:ln>
                            <a:noFill/>
                          </a:ln>
                          <a:solidFill>
                            <a:schemeClr val="tx1"/>
                          </a:solidFill>
                          <a:effectLst/>
                          <a:latin typeface="Coptic1" pitchFamily="2" charset="0"/>
                          <a:cs typeface="Arial" charset="0"/>
                        </a:rPr>
                        <a:t> I/</a:t>
                      </a:r>
                      <a:r>
                        <a:rPr kumimoji="0" lang="en-US" sz="3200" b="0" i="0" u="none" strike="noStrike" cap="none" normalizeH="0" baseline="0" dirty="0" err="1">
                          <a:ln>
                            <a:noFill/>
                          </a:ln>
                          <a:solidFill>
                            <a:schemeClr val="tx1"/>
                          </a:solidFill>
                          <a:effectLst/>
                          <a:latin typeface="Coptic1" pitchFamily="2" charset="0"/>
                          <a:cs typeface="Arial" charset="0"/>
                        </a:rPr>
                        <a:t>couc</a:t>
                      </a:r>
                      <a:r>
                        <a:rPr kumimoji="0" lang="en-US" sz="3200" b="0" i="0" u="none" strike="noStrike" cap="none" normalizeH="0" baseline="0" dirty="0">
                          <a:ln>
                            <a:noFill/>
                          </a:ln>
                          <a:solidFill>
                            <a:schemeClr val="tx1"/>
                          </a:solidFill>
                          <a:effectLst/>
                          <a:latin typeface="Coptic1" pitchFamily="2" charset="0"/>
                          <a:cs typeface="Arial" charset="0"/>
                        </a:rPr>
                        <a:t> Pen[</a:t>
                      </a:r>
                      <a:r>
                        <a:rPr kumimoji="0" lang="en-US" sz="3200" b="0" i="0" u="none" strike="noStrike" cap="none" normalizeH="0" baseline="0" dirty="0" err="1">
                          <a:ln>
                            <a:noFill/>
                          </a:ln>
                          <a:solidFill>
                            <a:schemeClr val="tx1"/>
                          </a:solidFill>
                          <a:effectLst/>
                          <a:latin typeface="Coptic1" pitchFamily="2" charset="0"/>
                          <a:cs typeface="Arial" charset="0"/>
                        </a:rPr>
                        <a:t>oic</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0" u="none" strike="noStrike" cap="none" normalizeH="0" baseline="0" dirty="0">
                          <a:ln>
                            <a:noFill/>
                          </a:ln>
                          <a:solidFill>
                            <a:schemeClr val="tx1"/>
                          </a:solidFill>
                          <a:effectLst/>
                          <a:latin typeface="+mn-lt"/>
                          <a:cs typeface="Arial" charset="0"/>
                        </a:rPr>
                        <a:t>Rends-nous tous digne, Ô Seigneur, d’échanger un saint baiser, afin que, sans encourir la condamnation, nous recevions de Tes dons immortels  et célestes, par Jésus-Christ notre Seigneur.</a:t>
                      </a:r>
                      <a:endParaRPr kumimoji="0" lang="en-US" sz="2800" b="0" i="0" u="none" strike="noStrike" cap="none" normalizeH="0" baseline="0" dirty="0">
                        <a:ln>
                          <a:noFill/>
                        </a:ln>
                        <a:solidFill>
                          <a:schemeClr val="tx1"/>
                        </a:solidFill>
                        <a:effectLst/>
                        <a:latin typeface="+mn-lt"/>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واجعَلنا مستحقين كلنا يا سيدنا أن نقبّلَ بعضنا بعضاً بقبلةٍ مقدسة.  </a:t>
                      </a:r>
                      <a:r>
                        <a:rPr kumimoji="0" lang="ar-SA" sz="3600" b="0" i="0" u="none" strike="noStrike" cap="none" normalizeH="0" baseline="0" dirty="0" err="1">
                          <a:ln>
                            <a:noFill/>
                          </a:ln>
                          <a:solidFill>
                            <a:schemeClr val="tx1"/>
                          </a:solidFill>
                          <a:effectLst/>
                          <a:latin typeface="Arial" charset="0"/>
                          <a:cs typeface="Arial" charset="0"/>
                        </a:rPr>
                        <a:t>لكى</a:t>
                      </a:r>
                      <a:r>
                        <a:rPr kumimoji="0" lang="ar-SA" sz="3600" b="0" i="0" u="none" strike="noStrike" cap="none" normalizeH="0" baseline="0" dirty="0">
                          <a:ln>
                            <a:noFill/>
                          </a:ln>
                          <a:solidFill>
                            <a:schemeClr val="tx1"/>
                          </a:solidFill>
                          <a:effectLst/>
                          <a:latin typeface="Arial" charset="0"/>
                          <a:cs typeface="Arial" charset="0"/>
                        </a:rPr>
                        <a:t> نَنَالَ بغير وقوع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دينونةٍ</a:t>
                      </a:r>
                      <a:r>
                        <a:rPr kumimoji="0" lang="ar-SA" sz="3600" b="0" i="0" u="none" strike="noStrike" cap="none" normalizeH="0" baseline="0" dirty="0">
                          <a:ln>
                            <a:noFill/>
                          </a:ln>
                          <a:solidFill>
                            <a:schemeClr val="tx1"/>
                          </a:solidFill>
                          <a:effectLst/>
                          <a:latin typeface="Arial" charset="0"/>
                          <a:cs typeface="Arial" charset="0"/>
                        </a:rPr>
                        <a:t> من مَوهبتِكَ غير </a:t>
                      </a:r>
                      <a:r>
                        <a:rPr kumimoji="0" lang="ar-SA" sz="3600" b="0" i="0" u="none" strike="noStrike" cap="none" normalizeH="0" baseline="0" dirty="0" err="1">
                          <a:ln>
                            <a:noFill/>
                          </a:ln>
                          <a:solidFill>
                            <a:schemeClr val="tx1"/>
                          </a:solidFill>
                          <a:effectLst/>
                          <a:latin typeface="Arial" charset="0"/>
                          <a:cs typeface="Arial" charset="0"/>
                        </a:rPr>
                        <a:t>المائتة</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السمائية</a:t>
                      </a:r>
                      <a:r>
                        <a:rPr kumimoji="0" lang="ar-SA" sz="3600" b="0" i="0" u="none" strike="noStrike" cap="none" normalizeH="0" baseline="0" dirty="0">
                          <a:ln>
                            <a:noFill/>
                          </a:ln>
                          <a:solidFill>
                            <a:schemeClr val="tx1"/>
                          </a:solidFill>
                          <a:effectLst/>
                          <a:latin typeface="Arial" charset="0"/>
                          <a:cs typeface="Arial" charset="0"/>
                        </a:rPr>
                        <a:t>.  بالمَسيح يسوع رَبنا.</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40002" name="Group 2"/>
          <p:cNvGraphicFramePr>
            <a:graphicFrameLocks noGrp="1"/>
          </p:cNvGraphicFramePr>
          <p:nvPr>
            <p:ph/>
          </p:nvPr>
        </p:nvGraphicFramePr>
        <p:xfrm>
          <a:off x="182906" y="509026"/>
          <a:ext cx="10791482" cy="4946904"/>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445928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  Amen.  Amen.  Je crois, je crois, je crois et je reconnais jusqu’au dernier soupir, que ceci est le corps vivifiant que Toi, O Christ mon Dieu, as pris de notre dame et reine à nous tous, la </a:t>
                      </a:r>
                      <a:r>
                        <a:rPr kumimoji="0" lang="fr-CA" sz="2800" b="0" i="0" u="none" strike="noStrike" cap="none" normalizeH="0" baseline="0" dirty="0" err="1">
                          <a:ln>
                            <a:noFill/>
                          </a:ln>
                          <a:solidFill>
                            <a:schemeClr val="tx1"/>
                          </a:solidFill>
                          <a:effectLst/>
                          <a:latin typeface="Arial" charset="0"/>
                          <a:cs typeface="Arial" charset="0"/>
                        </a:rPr>
                        <a:t>Théotokos</a:t>
                      </a:r>
                      <a:r>
                        <a:rPr kumimoji="0" lang="fr-CA" sz="2800" b="0" i="0" u="none" strike="noStrike" cap="none" normalizeH="0" baseline="0" dirty="0">
                          <a:ln>
                            <a:noFill/>
                          </a:ln>
                          <a:solidFill>
                            <a:schemeClr val="tx1"/>
                          </a:solidFill>
                          <a:effectLst/>
                          <a:latin typeface="Arial" charset="0"/>
                          <a:cs typeface="Arial" charset="0"/>
                        </a:rPr>
                        <a:t>, la pure Sainte  Marie. Tu l’unifias avec Ta divinité‚ sans mélange, sans confusion </a:t>
                      </a:r>
                      <a:r>
                        <a:rPr kumimoji="0" lang="en-US" sz="2800" b="0" i="0" u="none" strike="noStrike" cap="none" normalizeH="0" baseline="0" dirty="0">
                          <a:ln>
                            <a:noFill/>
                          </a:ln>
                          <a:solidFill>
                            <a:schemeClr val="tx1"/>
                          </a:solidFill>
                          <a:effectLst/>
                          <a:latin typeface="Arial" charset="0"/>
                          <a:cs typeface="Arial" charset="0"/>
                        </a:rPr>
                        <a:t>et sans </a:t>
                      </a:r>
                      <a:r>
                        <a:rPr kumimoji="0" lang="fr-CA" sz="2800" b="0" i="0" u="none" strike="noStrike" cap="none" normalizeH="0" baseline="0" dirty="0">
                          <a:ln>
                            <a:noFill/>
                          </a:ln>
                          <a:solidFill>
                            <a:schemeClr val="tx1"/>
                          </a:solidFill>
                          <a:effectLst/>
                          <a:latin typeface="Arial" charset="0"/>
                          <a:cs typeface="Arial" charset="0"/>
                        </a:rPr>
                        <a:t>changement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endParaRPr kumimoji="0" lang="en-US"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آمين آمين آمين ، أؤمن أؤمن أؤمن وأعترف إلى النفس الأخير ، أن هذا هو الجسد المحيى الذى أخذته أيها المسيح إلهى من سيدتنا كلنا والده الإله القديسة الطاهرة مريم،  وجعلته واحداً مع لاهوتِكَ بغير اختلاطٍ ولا امتزاجٍ ولا تغيرٍ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500" b="0" i="0" u="none" strike="noStrike" cap="none" normalizeH="0" baseline="0" dirty="0">
                        <a:ln>
                          <a:noFill/>
                        </a:ln>
                        <a:solidFill>
                          <a:schemeClr val="tx1"/>
                        </a:solidFill>
                        <a:effectLst/>
                        <a:latin typeface="Arial" charset="0"/>
                        <a:cs typeface="Arial" charset="0"/>
                      </a:endParaRPr>
                    </a:p>
                  </a:txBody>
                  <a:tcPr marL="108016" marR="64809" marT="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93847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42050" name="Group 2"/>
          <p:cNvGraphicFramePr>
            <a:graphicFrameLocks noGrp="1"/>
          </p:cNvGraphicFramePr>
          <p:nvPr>
            <p:ph/>
          </p:nvPr>
        </p:nvGraphicFramePr>
        <p:xfrm>
          <a:off x="274360" y="0"/>
          <a:ext cx="10608575" cy="5517960"/>
        </p:xfrm>
        <a:graphic>
          <a:graphicData uri="http://schemas.openxmlformats.org/drawingml/2006/table">
            <a:tbl>
              <a:tblPr/>
              <a:tblGrid>
                <a:gridCol w="5904223">
                  <a:extLst>
                    <a:ext uri="{9D8B030D-6E8A-4147-A177-3AD203B41FA5}">
                      <a16:colId xmlns:a16="http://schemas.microsoft.com/office/drawing/2014/main" val="20000"/>
                    </a:ext>
                  </a:extLst>
                </a:gridCol>
                <a:gridCol w="4704352">
                  <a:extLst>
                    <a:ext uri="{9D8B030D-6E8A-4147-A177-3AD203B41FA5}">
                      <a16:colId xmlns:a16="http://schemas.microsoft.com/office/drawing/2014/main" val="20001"/>
                    </a:ext>
                  </a:extLst>
                </a:gridCol>
              </a:tblGrid>
              <a:tr h="4459288">
                <a:tc>
                  <a:txBody>
                    <a:bodyPr/>
                    <a:lstStyle/>
                    <a:p>
                      <a:pPr marL="0" marR="0" lvl="0" indent="0" algn="just" defTabSz="914400" rtl="0" eaLnBrk="1" fontAlgn="base" latinLnBrk="0" hangingPunct="1">
                        <a:lnSpc>
                          <a:spcPct val="95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95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as professé la bonne confession devant Ponce Pilate et Tu l’as livré pour nous sur la sainte croix, par Ta propre volonté. Je crois, en vérité que Ta divinité n’a jamais été séparée de Ton humanité pour un seul moment ni un clin d’œil.  Il est donné pour nous tous en salut et en rémission des péchés, et vie éternelle pour tous ceux qui en communient.  Je crois, je crois, je crois que cela est vrai.  Amen. </a:t>
                      </a:r>
                      <a:endParaRPr kumimoji="0" lang="ar-EG" sz="2800" b="0" i="0" u="none" strike="noStrike" cap="none" normalizeH="0" baseline="0" dirty="0">
                        <a:ln>
                          <a:noFill/>
                        </a:ln>
                        <a:solidFill>
                          <a:schemeClr val="tx1"/>
                        </a:solidFill>
                        <a:effectLst/>
                        <a:latin typeface="Arial" charset="0"/>
                        <a:cs typeface="Arial" charset="0"/>
                      </a:endParaRPr>
                    </a:p>
                  </a:txBody>
                  <a:tcPr marL="64809" marR="64809" marT="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واعترفتَ </a:t>
                      </a:r>
                      <a:r>
                        <a:rPr kumimoji="0" lang="ar-EG" sz="3200" b="0" i="0" u="none" strike="noStrike" cap="none" normalizeH="0" baseline="0" dirty="0" err="1">
                          <a:ln>
                            <a:noFill/>
                          </a:ln>
                          <a:solidFill>
                            <a:schemeClr val="tx1"/>
                          </a:solidFill>
                          <a:effectLst/>
                          <a:latin typeface="Arial" charset="0"/>
                          <a:cs typeface="Arial" charset="0"/>
                        </a:rPr>
                        <a:t>الإعتراف</a:t>
                      </a:r>
                      <a:r>
                        <a:rPr kumimoji="0" lang="ar-EG" sz="3200" b="0" i="0" u="none" strike="noStrike" cap="none" normalizeH="0" baseline="0" dirty="0">
                          <a:ln>
                            <a:noFill/>
                          </a:ln>
                          <a:solidFill>
                            <a:schemeClr val="tx1"/>
                          </a:solidFill>
                          <a:effectLst/>
                          <a:latin typeface="Arial" charset="0"/>
                          <a:cs typeface="Arial" charset="0"/>
                        </a:rPr>
                        <a:t> الحسن أمام </a:t>
                      </a:r>
                      <a:r>
                        <a:rPr kumimoji="0" lang="ar-EG" sz="3200" b="0" i="0" u="none" strike="noStrike" cap="none" normalizeH="0" baseline="0" dirty="0" err="1">
                          <a:ln>
                            <a:noFill/>
                          </a:ln>
                          <a:solidFill>
                            <a:schemeClr val="tx1"/>
                          </a:solidFill>
                          <a:effectLst/>
                          <a:latin typeface="Arial" charset="0"/>
                          <a:cs typeface="Arial" charset="0"/>
                        </a:rPr>
                        <a:t>بيلاطس</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البنطى</a:t>
                      </a:r>
                      <a:r>
                        <a:rPr kumimoji="0" lang="ar-EG" sz="3200" b="0" i="0" u="none" strike="noStrike" cap="none" normalizeH="0" baseline="0" dirty="0">
                          <a:ln>
                            <a:noFill/>
                          </a:ln>
                          <a:solidFill>
                            <a:schemeClr val="tx1"/>
                          </a:solidFill>
                          <a:effectLst/>
                          <a:latin typeface="Arial" charset="0"/>
                          <a:cs typeface="Arial" charset="0"/>
                        </a:rPr>
                        <a:t> . وسلمته عنا على خشبة الصليب المقدسة بإرادتك وحدك عنا كلنا . أؤمن أن لاهوتِكَ لم </a:t>
                      </a:r>
                      <a:r>
                        <a:rPr kumimoji="0" lang="ar-EG" sz="3200" b="0" i="0" u="none" strike="noStrike" cap="none" normalizeH="0" baseline="0" dirty="0" err="1">
                          <a:ln>
                            <a:noFill/>
                          </a:ln>
                          <a:solidFill>
                            <a:schemeClr val="tx1"/>
                          </a:solidFill>
                          <a:effectLst/>
                          <a:latin typeface="Arial" charset="0"/>
                          <a:cs typeface="Arial" charset="0"/>
                        </a:rPr>
                        <a:t>يفارك</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ناسوتِكَ</a:t>
                      </a:r>
                      <a:r>
                        <a:rPr kumimoji="0" lang="ar-EG" sz="3200" b="0" i="0" u="none" strike="noStrike" cap="none" normalizeH="0" baseline="0" dirty="0">
                          <a:ln>
                            <a:noFill/>
                          </a:ln>
                          <a:solidFill>
                            <a:schemeClr val="tx1"/>
                          </a:solidFill>
                          <a:effectLst/>
                          <a:latin typeface="Arial" charset="0"/>
                          <a:cs typeface="Arial" charset="0"/>
                        </a:rPr>
                        <a:t> لحظة واحدة ولا طرفة عين . يعطى عنا خلاصاً وغفرانا للخطايا. وحياة أبدية لمن يتناول منه . أؤمن أن هذا هو بالحقيقة ، آمين .</a:t>
                      </a:r>
                      <a:endParaRPr kumimoji="0" lang="ar-S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20000"/>
                        </a:spcBef>
                        <a:spcAft>
                          <a:spcPct val="0"/>
                        </a:spcAft>
                        <a:buClrTx/>
                        <a:buSzTx/>
                        <a:buFontTx/>
                        <a:buNone/>
                        <a:tabLst/>
                      </a:pPr>
                      <a:endParaRPr kumimoji="0" lang="ar-EG" sz="2300" b="0" i="0" u="none" strike="noStrike" cap="none" normalizeH="0" baseline="0" dirty="0">
                        <a:ln>
                          <a:noFill/>
                        </a:ln>
                        <a:solidFill>
                          <a:schemeClr val="tx1"/>
                        </a:solidFill>
                        <a:effectLst/>
                        <a:latin typeface="Arial" charset="0"/>
                        <a:cs typeface="Arial" charset="0"/>
                      </a:endParaRPr>
                    </a:p>
                  </a:txBody>
                  <a:tcPr marL="64809" marR="64809" marT="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457266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850100" name="Group 116"/>
          <p:cNvGraphicFramePr>
            <a:graphicFrameLocks noGrp="1"/>
          </p:cNvGraphicFramePr>
          <p:nvPr/>
        </p:nvGraphicFramePr>
        <p:xfrm>
          <a:off x="91453" y="0"/>
          <a:ext cx="10974388" cy="5245608"/>
        </p:xfrm>
        <a:graphic>
          <a:graphicData uri="http://schemas.openxmlformats.org/drawingml/2006/table">
            <a:tbl>
              <a:tblPr/>
              <a:tblGrid>
                <a:gridCol w="5304288">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sng" strike="noStrike" cap="none" normalizeH="0" baseline="0" dirty="0">
                          <a:ln>
                            <a:noFill/>
                          </a:ln>
                          <a:solidFill>
                            <a:srgbClr val="FF9933"/>
                          </a:solidFill>
                          <a:effectLst/>
                          <a:latin typeface="Arial" charset="0"/>
                          <a:cs typeface="Arial" charset="0"/>
                        </a:rPr>
                        <a:t>Diacre: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Amen. Amen. Amen, Je crois, je crois, je crois que cela est vrai.  Amen.  Implorez pour nous et pour tous les chrétiens qui nous ont demandé‚ de nous souvenir d’eux dans la maison de Dieu.  Que la paix et l’amour de Jésus Christ soient avec vous.  Chantez  Alléluia.  Priez pour que nous méritions de participer à ces saints, purs et célestes sacrements.  Pitié Seigneur.</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sng" strike="noStrike" cap="none" normalizeH="0" baseline="0" dirty="0">
                          <a:ln>
                            <a:noFill/>
                          </a:ln>
                          <a:solidFill>
                            <a:srgbClr val="FF9933"/>
                          </a:solidFill>
                          <a:effectLst/>
                          <a:latin typeface="Arial" charset="0"/>
                          <a:cs typeface="Arial" charset="0"/>
                        </a:rPr>
                        <a:t>الشماس:</a:t>
                      </a:r>
                      <a:endParaRPr kumimoji="0" lang="fr-CA" sz="2800" b="0" i="0" u="sng" strike="noStrike" cap="none" normalizeH="0" baseline="0" dirty="0">
                        <a:ln>
                          <a:noFill/>
                        </a:ln>
                        <a:solidFill>
                          <a:srgbClr val="FF9933"/>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 آمين آمين.  أؤمن. أؤمن. أؤمن.  أن هذا هو بالحقيقة آمين.  اطلبوا عنا وعن كل المسيحيين الذين قالوا لنا من أجلِهم أن نذكرَهم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بيت الرب.  سلام ومحبة يسوع المسيح معكم.  رتلوا بنشيد </a:t>
                      </a:r>
                      <a:r>
                        <a:rPr kumimoji="0" lang="ar-SA" sz="3200" b="0" i="0" u="none" strike="noStrike" cap="none" normalizeH="0" baseline="0" dirty="0" err="1">
                          <a:ln>
                            <a:noFill/>
                          </a:ln>
                          <a:solidFill>
                            <a:schemeClr val="tx1"/>
                          </a:solidFill>
                          <a:effectLst/>
                          <a:latin typeface="Arial" charset="0"/>
                          <a:cs typeface="Arial" charset="0"/>
                        </a:rPr>
                        <a:t>الليلويا</a:t>
                      </a:r>
                      <a:r>
                        <a:rPr kumimoji="0" lang="ar-SA" sz="3200" b="0" i="0" u="none" strike="noStrike" cap="none" normalizeH="0" baseline="0" dirty="0">
                          <a:ln>
                            <a:noFill/>
                          </a:ln>
                          <a:solidFill>
                            <a:schemeClr val="tx1"/>
                          </a:solidFill>
                          <a:effectLst/>
                          <a:latin typeface="Arial" charset="0"/>
                          <a:cs typeface="Arial" charset="0"/>
                        </a:rPr>
                        <a:t>.  صلوا من أجل التناول باستحقاقٍ من الأسرار المقدسة الطاهرة </a:t>
                      </a:r>
                      <a:r>
                        <a:rPr kumimoji="0" lang="ar-SA" sz="3200" b="0" i="0" u="none" strike="noStrike" cap="none" normalizeH="0" baseline="0" dirty="0" err="1">
                          <a:ln>
                            <a:noFill/>
                          </a:ln>
                          <a:solidFill>
                            <a:schemeClr val="tx1"/>
                          </a:solidFill>
                          <a:effectLst/>
                          <a:latin typeface="Arial" charset="0"/>
                          <a:cs typeface="Arial" charset="0"/>
                        </a:rPr>
                        <a:t>السمائية</a:t>
                      </a:r>
                      <a:r>
                        <a:rPr kumimoji="0" lang="ar-SA" sz="3200" b="0" i="0" u="none" strike="noStrike" cap="none" normalizeH="0" baseline="0" dirty="0">
                          <a:ln>
                            <a:noFill/>
                          </a:ln>
                          <a:solidFill>
                            <a:schemeClr val="tx1"/>
                          </a:solidFill>
                          <a:effectLst/>
                          <a:latin typeface="Arial" charset="0"/>
                          <a:cs typeface="Arial" charset="0"/>
                        </a:rPr>
                        <a:t>، يا ربُ ارحم.</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48147" name="Group 19"/>
          <p:cNvGraphicFramePr>
            <a:graphicFrameLocks noGrp="1"/>
          </p:cNvGraphicFramePr>
          <p:nvPr/>
        </p:nvGraphicFramePr>
        <p:xfrm>
          <a:off x="182907" y="-76200"/>
          <a:ext cx="10144009" cy="2200656"/>
        </p:xfrm>
        <a:graphic>
          <a:graphicData uri="http://schemas.openxmlformats.org/drawingml/2006/table">
            <a:tbl>
              <a:tblPr/>
              <a:tblGrid>
                <a:gridCol w="2963418">
                  <a:extLst>
                    <a:ext uri="{9D8B030D-6E8A-4147-A177-3AD203B41FA5}">
                      <a16:colId xmlns:a16="http://schemas.microsoft.com/office/drawing/2014/main" val="20000"/>
                    </a:ext>
                  </a:extLst>
                </a:gridCol>
                <a:gridCol w="5015016">
                  <a:extLst>
                    <a:ext uri="{9D8B030D-6E8A-4147-A177-3AD203B41FA5}">
                      <a16:colId xmlns:a16="http://schemas.microsoft.com/office/drawing/2014/main" val="20001"/>
                    </a:ext>
                  </a:extLst>
                </a:gridCol>
                <a:gridCol w="2165575">
                  <a:extLst>
                    <a:ext uri="{9D8B030D-6E8A-4147-A177-3AD203B41FA5}">
                      <a16:colId xmlns:a16="http://schemas.microsoft.com/office/drawing/2014/main" val="20002"/>
                    </a:ext>
                  </a:extLst>
                </a:gridCol>
              </a:tblGrid>
              <a:tr h="213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ci</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t>
                      </a:r>
                      <a:r>
                        <a:rPr kumimoji="0" lang="fr-CA" sz="3600" b="0" i="0" u="sng" strike="noStrike" cap="none" normalizeH="0" baseline="0" dirty="0">
                          <a:ln>
                            <a:noFill/>
                          </a:ln>
                          <a:solidFill>
                            <a:srgbClr val="FF9933"/>
                          </a:solidFill>
                          <a:effectLst/>
                          <a:latin typeface="Times New Roman"/>
                          <a:cs typeface="Times New Roman" pitchFamily="18" charset="0"/>
                        </a:rPr>
                        <a:t>’</a:t>
                      </a:r>
                      <a:r>
                        <a:rPr kumimoji="0" lang="fr-CA" sz="3600" b="0" i="0" u="sng" strike="noStrike" cap="none" normalizeH="0" baseline="0" dirty="0">
                          <a:ln>
                            <a:noFill/>
                          </a:ln>
                          <a:solidFill>
                            <a:srgbClr val="FF9933"/>
                          </a:solidFill>
                          <a:effectLst/>
                          <a:latin typeface="Arial" charset="0"/>
                          <a:cs typeface="Times New Roman" pitchFamily="18" charset="0"/>
                        </a:rPr>
                        <a:t>Assembl</a:t>
                      </a:r>
                      <a:r>
                        <a:rPr kumimoji="0" lang="fr-CA" sz="3600" b="0" i="0" u="sng" strike="noStrike" cap="none" normalizeH="0" baseline="0" dirty="0">
                          <a:ln>
                            <a:noFill/>
                          </a:ln>
                          <a:solidFill>
                            <a:srgbClr val="FF9933"/>
                          </a:solidFill>
                          <a:effectLst/>
                          <a:latin typeface="Times New Roman"/>
                          <a:cs typeface="Times New Roman" pitchFamily="18" charset="0"/>
                        </a:rPr>
                        <a:t>é</a:t>
                      </a:r>
                      <a:r>
                        <a:rPr kumimoji="0" lang="fr-CA" sz="3600" b="0" i="0" u="sng" strike="noStrike" cap="none" normalizeH="0" baseline="0" dirty="0">
                          <a:ln>
                            <a:noFill/>
                          </a:ln>
                          <a:solidFill>
                            <a:srgbClr val="FF9933"/>
                          </a:solidFill>
                          <a:effectLst/>
                          <a:latin typeface="Arial" charset="0"/>
                          <a:cs typeface="Times New Roman" pitchFamily="18" charset="0"/>
                        </a:rPr>
                        <a:t>e:</a:t>
                      </a:r>
                      <a:r>
                        <a:rPr kumimoji="0" lang="fr-CA" sz="3200" b="0" i="0" u="none" strike="noStrike" cap="none" normalizeH="0" baseline="0" dirty="0">
                          <a:ln>
                            <a:noFill/>
                          </a:ln>
                          <a:solidFill>
                            <a:schemeClr val="tx1"/>
                          </a:solidFill>
                          <a:effectLst/>
                          <a:latin typeface="Arial" charset="0"/>
                          <a:cs typeface="Times New Roman" pitchFamily="18"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Gloire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Times New Roman" pitchFamily="18" charset="0"/>
                        </a:rPr>
                        <a:t> Toi Seigneur.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Gloire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Times New Roman" pitchFamily="18" charset="0"/>
                        </a:rPr>
                        <a:t> Toi.</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لك يا ربُ، المجد لك.</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48145" name="AutoShape 17">
            <a:hlinkClick r:id="" action="ppaction://customshow?id=1&amp;return=true" highlightClick="1"/>
          </p:cNvPr>
          <p:cNvSpPr>
            <a:spLocks noChangeArrowheads="1"/>
          </p:cNvSpPr>
          <p:nvPr/>
        </p:nvSpPr>
        <p:spPr bwMode="auto">
          <a:xfrm>
            <a:off x="0" y="4038600"/>
            <a:ext cx="3566676" cy="4572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2000" b="1" dirty="0" err="1">
                <a:effectLst>
                  <a:outerShdw blurRad="38100" dist="38100" dir="2700000" algn="tl">
                    <a:srgbClr val="000000"/>
                  </a:outerShdw>
                </a:effectLst>
                <a:latin typeface="Arial" charset="0"/>
              </a:rPr>
              <a:t>Nayrouz</a:t>
            </a:r>
            <a:r>
              <a:rPr lang="fr-CA" sz="2000" b="1" dirty="0">
                <a:effectLst>
                  <a:outerShdw blurRad="38100" dist="38100" dir="2700000" algn="tl">
                    <a:srgbClr val="000000"/>
                  </a:outerShdw>
                </a:effectLst>
                <a:latin typeface="Arial" charset="0"/>
              </a:rPr>
              <a:t> </a:t>
            </a:r>
            <a:r>
              <a:rPr lang="fr-CA" sz="2000" b="1" dirty="0" err="1">
                <a:effectLst>
                  <a:outerShdw blurRad="38100" dist="38100" dir="2700000" algn="tl">
                    <a:srgbClr val="000000"/>
                  </a:outerShdw>
                </a:effectLst>
                <a:latin typeface="Arial" charset="0"/>
              </a:rPr>
              <a:t>Feast</a:t>
            </a:r>
            <a:r>
              <a:rPr lang="ar-EG" sz="2000" b="1" dirty="0">
                <a:effectLst>
                  <a:outerShdw blurRad="38100" dist="38100" dir="2700000" algn="tl">
                    <a:srgbClr val="000000"/>
                  </a:outerShdw>
                </a:effectLst>
                <a:latin typeface="Arial" charset="0"/>
              </a:rPr>
              <a:t>عيد النيروز – </a:t>
            </a:r>
          </a:p>
        </p:txBody>
      </p:sp>
      <p:sp>
        <p:nvSpPr>
          <p:cNvPr id="12848146" name="AutoShape 18">
            <a:hlinkClick r:id="" action="ppaction://customshow?id=2&amp;return=true" highlightClick="1"/>
          </p:cNvPr>
          <p:cNvSpPr>
            <a:spLocks noChangeArrowheads="1"/>
          </p:cNvSpPr>
          <p:nvPr/>
        </p:nvSpPr>
        <p:spPr bwMode="auto">
          <a:xfrm>
            <a:off x="3658129" y="4038600"/>
            <a:ext cx="3749583" cy="4572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1800" b="1" dirty="0">
                <a:effectLst>
                  <a:outerShdw blurRad="38100" dist="38100" dir="2700000" algn="tl">
                    <a:srgbClr val="000000"/>
                  </a:outerShdw>
                </a:effectLst>
                <a:latin typeface="Arial" charset="0"/>
              </a:rPr>
              <a:t>Fête de</a:t>
            </a:r>
            <a:r>
              <a:rPr lang="en-CA" sz="1800" b="1" dirty="0">
                <a:effectLst>
                  <a:outerShdw blurRad="38100" dist="38100" dir="2700000" algn="tl">
                    <a:srgbClr val="000000"/>
                  </a:outerShdw>
                </a:effectLst>
                <a:latin typeface="Arial" charset="0"/>
              </a:rPr>
              <a:t> la Croix </a:t>
            </a:r>
            <a:r>
              <a:rPr lang="ar-EG" sz="1800" b="1" dirty="0">
                <a:effectLst>
                  <a:outerShdw blurRad="38100" dist="38100" dir="2700000" algn="tl">
                    <a:srgbClr val="000000"/>
                  </a:outerShdw>
                </a:effectLst>
                <a:latin typeface="Arial" charset="0"/>
              </a:rPr>
              <a:t>عيد الصليب –</a:t>
            </a:r>
            <a:endParaRPr lang="ar-EG" sz="2000" b="1" dirty="0">
              <a:effectLst>
                <a:outerShdw blurRad="38100" dist="38100" dir="2700000" algn="tl">
                  <a:srgbClr val="000000"/>
                </a:outerShdw>
              </a:effectLst>
              <a:latin typeface="Arial" charset="0"/>
            </a:endParaRPr>
          </a:p>
        </p:txBody>
      </p:sp>
      <p:sp>
        <p:nvSpPr>
          <p:cNvPr id="12848163" name="AutoShape 35">
            <a:hlinkClick r:id="" action="ppaction://customshow?id=7&amp;return=true" highlightClick="1"/>
          </p:cNvPr>
          <p:cNvSpPr>
            <a:spLocks noChangeArrowheads="1"/>
          </p:cNvSpPr>
          <p:nvPr/>
        </p:nvSpPr>
        <p:spPr bwMode="auto">
          <a:xfrm>
            <a:off x="3658129" y="3581400"/>
            <a:ext cx="3749583"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CA" sz="3200" b="1" dirty="0" err="1">
                <a:effectLst>
                  <a:outerShdw blurRad="38100" dist="38100" dir="2700000" algn="tl">
                    <a:srgbClr val="000000"/>
                  </a:outerShdw>
                </a:effectLst>
                <a:latin typeface="Arial" charset="0"/>
              </a:rPr>
              <a:t>Annuel</a:t>
            </a:r>
            <a:r>
              <a:rPr lang="en-CA" sz="3200" b="1" dirty="0">
                <a:effectLst>
                  <a:outerShdw blurRad="38100" dist="38100" dir="2700000" algn="tl">
                    <a:srgbClr val="000000"/>
                  </a:outerShdw>
                </a:effectLst>
                <a:latin typeface="Arial" charset="0"/>
              </a:rPr>
              <a:t> – </a:t>
            </a:r>
            <a:r>
              <a:rPr lang="ar-EG" sz="3200" b="1" dirty="0">
                <a:effectLst>
                  <a:outerShdw blurRad="38100" dist="38100" dir="2700000" algn="tl">
                    <a:srgbClr val="000000"/>
                  </a:outerShdw>
                </a:effectLst>
                <a:latin typeface="Arial" charset="0"/>
              </a:rPr>
              <a:t>سنوى</a:t>
            </a:r>
          </a:p>
        </p:txBody>
      </p:sp>
      <p:sp>
        <p:nvSpPr>
          <p:cNvPr id="12848164" name="AutoShape 36">
            <a:hlinkClick r:id="" action="ppaction://customshow?id=3&amp;return=true" highlightClick="1"/>
          </p:cNvPr>
          <p:cNvSpPr>
            <a:spLocks noChangeArrowheads="1"/>
          </p:cNvSpPr>
          <p:nvPr/>
        </p:nvSpPr>
        <p:spPr bwMode="auto">
          <a:xfrm>
            <a:off x="0" y="4572000"/>
            <a:ext cx="3566676"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2000" b="1" dirty="0" err="1">
                <a:effectLst>
                  <a:outerShdw blurRad="38100" dist="38100" dir="2700000" algn="tl">
                    <a:srgbClr val="000000"/>
                  </a:outerShdw>
                </a:effectLst>
                <a:latin typeface="Arial" charset="0"/>
              </a:rPr>
              <a:t>Nativity</a:t>
            </a:r>
            <a:r>
              <a:rPr lang="fr-CA" sz="2000" b="1" dirty="0">
                <a:effectLst>
                  <a:outerShdw blurRad="38100" dist="38100" dir="2700000" algn="tl">
                    <a:srgbClr val="000000"/>
                  </a:outerShdw>
                </a:effectLst>
                <a:latin typeface="Arial" charset="0"/>
              </a:rPr>
              <a:t> </a:t>
            </a:r>
            <a:r>
              <a:rPr lang="fr-CA" sz="2000" b="1" dirty="0" err="1">
                <a:effectLst>
                  <a:outerShdw blurRad="38100" dist="38100" dir="2700000" algn="tl">
                    <a:srgbClr val="000000"/>
                  </a:outerShdw>
                </a:effectLst>
                <a:latin typeface="Arial" charset="0"/>
              </a:rPr>
              <a:t>Feast</a:t>
            </a:r>
            <a:r>
              <a:rPr lang="en-CA" sz="2000" b="1" dirty="0">
                <a:effectLst>
                  <a:outerShdw blurRad="38100" dist="38100" dir="2700000" algn="tl">
                    <a:srgbClr val="000000"/>
                  </a:outerShdw>
                </a:effectLst>
                <a:latin typeface="Arial" charset="0"/>
              </a:rPr>
              <a:t>  </a:t>
            </a:r>
            <a:r>
              <a:rPr lang="ar-EG" sz="2000" b="1" dirty="0">
                <a:effectLst>
                  <a:outerShdw blurRad="38100" dist="38100" dir="2700000" algn="tl">
                    <a:srgbClr val="000000"/>
                  </a:outerShdw>
                </a:effectLst>
                <a:latin typeface="Arial" charset="0"/>
              </a:rPr>
              <a:t>عيد الميلاد –</a:t>
            </a:r>
            <a:r>
              <a:rPr lang="fr-CA" sz="2000" b="1" dirty="0">
                <a:effectLst>
                  <a:outerShdw blurRad="38100" dist="38100" dir="2700000" algn="tl">
                    <a:srgbClr val="000000"/>
                  </a:outerShdw>
                </a:effectLst>
                <a:latin typeface="Arial" charset="0"/>
              </a:rPr>
              <a:t> </a:t>
            </a:r>
            <a:endParaRPr lang="ar-EG" sz="2000" b="1" dirty="0">
              <a:effectLst>
                <a:outerShdw blurRad="38100" dist="38100" dir="2700000" algn="tl">
                  <a:srgbClr val="000000"/>
                </a:outerShdw>
              </a:effectLst>
              <a:latin typeface="Arial" charset="0"/>
            </a:endParaRPr>
          </a:p>
        </p:txBody>
      </p:sp>
      <p:sp>
        <p:nvSpPr>
          <p:cNvPr id="12848165" name="AutoShape 37">
            <a:hlinkClick r:id="" action="ppaction://noaction" highlightClick="1"/>
          </p:cNvPr>
          <p:cNvSpPr>
            <a:spLocks noChangeArrowheads="1"/>
          </p:cNvSpPr>
          <p:nvPr/>
        </p:nvSpPr>
        <p:spPr bwMode="auto">
          <a:xfrm>
            <a:off x="3658129" y="4572000"/>
            <a:ext cx="3566676"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1800" b="1" dirty="0" err="1">
                <a:effectLst>
                  <a:outerShdw blurRad="38100" dist="38100" dir="2700000" algn="tl">
                    <a:srgbClr val="000000"/>
                  </a:outerShdw>
                </a:effectLst>
                <a:latin typeface="Arial" charset="0"/>
              </a:rPr>
              <a:t>Epiphany</a:t>
            </a:r>
            <a:r>
              <a:rPr lang="fr-CA" sz="1800" b="1" dirty="0">
                <a:effectLst>
                  <a:outerShdw blurRad="38100" dist="38100" dir="2700000" algn="tl">
                    <a:srgbClr val="000000"/>
                  </a:outerShdw>
                </a:effectLst>
                <a:latin typeface="Arial" charset="0"/>
              </a:rPr>
              <a:t> </a:t>
            </a:r>
            <a:r>
              <a:rPr lang="fr-CA" sz="1800" b="1" dirty="0" err="1">
                <a:effectLst>
                  <a:outerShdw blurRad="38100" dist="38100" dir="2700000" algn="tl">
                    <a:srgbClr val="000000"/>
                  </a:outerShdw>
                </a:effectLst>
                <a:latin typeface="Arial" charset="0"/>
              </a:rPr>
              <a:t>Feast</a:t>
            </a:r>
            <a:r>
              <a:rPr lang="en-CA" sz="1800" b="1" dirty="0">
                <a:effectLst>
                  <a:outerShdw blurRad="38100" dist="38100" dir="2700000" algn="tl">
                    <a:srgbClr val="000000"/>
                  </a:outerShdw>
                </a:effectLst>
                <a:latin typeface="Arial" charset="0"/>
              </a:rPr>
              <a:t>  </a:t>
            </a:r>
            <a:r>
              <a:rPr lang="ar-EG" sz="1800" b="1" dirty="0">
                <a:effectLst>
                  <a:outerShdw blurRad="38100" dist="38100" dir="2700000" algn="tl">
                    <a:srgbClr val="000000"/>
                  </a:outerShdw>
                </a:effectLst>
                <a:latin typeface="Arial" charset="0"/>
              </a:rPr>
              <a:t>عيد الغطاس –</a:t>
            </a:r>
          </a:p>
        </p:txBody>
      </p:sp>
      <p:sp>
        <p:nvSpPr>
          <p:cNvPr id="12848166" name="Rectangle 38"/>
          <p:cNvSpPr>
            <a:spLocks noChangeArrowheads="1"/>
          </p:cNvSpPr>
          <p:nvPr/>
        </p:nvSpPr>
        <p:spPr bwMode="auto">
          <a:xfrm>
            <a:off x="0" y="2971801"/>
            <a:ext cx="10974388" cy="584775"/>
          </a:xfrm>
          <a:prstGeom prst="rect">
            <a:avLst/>
          </a:prstGeom>
          <a:solidFill>
            <a:srgbClr val="FF6600"/>
          </a:solidFill>
          <a:ln w="28575">
            <a:solidFill>
              <a:schemeClr val="tx1"/>
            </a:solidFill>
            <a:miter lim="800000"/>
            <a:headEnd/>
            <a:tailEnd/>
          </a:ln>
          <a:effectLst/>
        </p:spPr>
        <p:txBody>
          <a:bodyPr>
            <a:spAutoFit/>
          </a:bodyPr>
          <a:lstStyle/>
          <a:p>
            <a:pPr algn="ctr"/>
            <a:r>
              <a:rPr lang="en-US" sz="3200" b="1" dirty="0" err="1">
                <a:effectLst>
                  <a:outerShdw blurRad="38100" dist="38100" dir="2700000" algn="tl">
                    <a:srgbClr val="000000"/>
                  </a:outerShdw>
                </a:effectLst>
                <a:latin typeface="Arial" charset="0"/>
              </a:rPr>
              <a:t>Psaume</a:t>
            </a:r>
            <a:r>
              <a:rPr lang="en-US" sz="3200" b="1" dirty="0">
                <a:effectLst>
                  <a:outerShdw blurRad="38100" dist="38100" dir="2700000" algn="tl">
                    <a:srgbClr val="000000"/>
                  </a:outerShdw>
                </a:effectLst>
                <a:latin typeface="Arial" charset="0"/>
              </a:rPr>
              <a:t> 150    -    </a:t>
            </a:r>
            <a:r>
              <a:rPr lang="ar-EG" sz="3200" b="1" dirty="0">
                <a:effectLst>
                  <a:outerShdw blurRad="38100" dist="38100" dir="2700000" algn="tl">
                    <a:srgbClr val="000000"/>
                  </a:outerShdw>
                </a:effectLst>
                <a:latin typeface="Arial" charset="0"/>
              </a:rPr>
              <a:t>المزمور ١٥٠</a:t>
            </a:r>
            <a:endParaRPr lang="en-CA" sz="3200" b="1" dirty="0">
              <a:effectLst>
                <a:outerShdw blurRad="38100" dist="38100" dir="2700000" algn="tl">
                  <a:srgbClr val="000000"/>
                </a:outerShdw>
              </a:effectLst>
              <a:latin typeface="Arial" charset="0"/>
            </a:endParaRPr>
          </a:p>
        </p:txBody>
      </p:sp>
      <p:sp>
        <p:nvSpPr>
          <p:cNvPr id="12848167" name="AutoShape 39">
            <a:hlinkClick r:id="" action="ppaction://customshow?id=9&amp;return=true" highlightClick="1"/>
          </p:cNvPr>
          <p:cNvSpPr>
            <a:spLocks noChangeArrowheads="1"/>
          </p:cNvSpPr>
          <p:nvPr/>
        </p:nvSpPr>
        <p:spPr bwMode="auto">
          <a:xfrm>
            <a:off x="7316259" y="4572000"/>
            <a:ext cx="3658129"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2000" b="1" dirty="0">
                <a:effectLst>
                  <a:outerShdw blurRad="38100" dist="38100" dir="2700000" algn="tl">
                    <a:srgbClr val="000000"/>
                  </a:outerShdw>
                </a:effectLst>
                <a:latin typeface="Arial" charset="0"/>
              </a:rPr>
              <a:t>Carême </a:t>
            </a:r>
            <a:r>
              <a:rPr lang="ar-EG" sz="2000" b="1" dirty="0">
                <a:effectLst>
                  <a:outerShdw blurRad="38100" dist="38100" dir="2700000" algn="tl">
                    <a:srgbClr val="000000"/>
                  </a:outerShdw>
                </a:effectLst>
                <a:latin typeface="Arial" charset="0"/>
              </a:rPr>
              <a:t>الصوم الكبير - </a:t>
            </a:r>
            <a:r>
              <a:rPr lang="fr-CA" sz="2000" b="1" dirty="0">
                <a:effectLst>
                  <a:outerShdw blurRad="38100" dist="38100" dir="2700000" algn="tl">
                    <a:srgbClr val="000000"/>
                  </a:outerShdw>
                </a:effectLst>
                <a:latin typeface="Arial" charset="0"/>
              </a:rPr>
              <a:t> </a:t>
            </a:r>
            <a:endParaRPr lang="ar-EG" sz="2000" b="1" dirty="0">
              <a:effectLst>
                <a:outerShdw blurRad="38100" dist="38100" dir="2700000" algn="tl">
                  <a:srgbClr val="000000"/>
                </a:outerShdw>
              </a:effectLst>
              <a:latin typeface="Arial" charset="0"/>
            </a:endParaRPr>
          </a:p>
        </p:txBody>
      </p:sp>
      <p:sp>
        <p:nvSpPr>
          <p:cNvPr id="12848168" name="AutoShape 40">
            <a:hlinkClick r:id="" action="ppaction://customshow?id=4&amp;return=true" highlightClick="1"/>
          </p:cNvPr>
          <p:cNvSpPr>
            <a:spLocks noChangeArrowheads="1"/>
          </p:cNvSpPr>
          <p:nvPr/>
        </p:nvSpPr>
        <p:spPr bwMode="auto">
          <a:xfrm>
            <a:off x="0" y="5029200"/>
            <a:ext cx="3475223"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b="1" dirty="0">
                <a:effectLst>
                  <a:outerShdw blurRad="38100" dist="38100" dir="2700000" algn="tl">
                    <a:srgbClr val="000000"/>
                  </a:outerShdw>
                </a:effectLst>
                <a:latin typeface="Arial" charset="0"/>
              </a:rPr>
              <a:t>Palm Sunday</a:t>
            </a:r>
            <a:r>
              <a:rPr lang="ar-EG" sz="2000" b="1" dirty="0">
                <a:effectLst>
                  <a:outerShdw blurRad="38100" dist="38100" dir="2700000" algn="tl">
                    <a:srgbClr val="000000"/>
                  </a:outerShdw>
                </a:effectLst>
                <a:latin typeface="Arial" charset="0"/>
              </a:rPr>
              <a:t>أحد الشعانين - </a:t>
            </a:r>
          </a:p>
        </p:txBody>
      </p:sp>
      <p:sp>
        <p:nvSpPr>
          <p:cNvPr id="12848169" name="AutoShape 41">
            <a:hlinkClick r:id="" action="ppaction://customshow?id=5&amp;return=true" highlightClick="1"/>
          </p:cNvPr>
          <p:cNvSpPr>
            <a:spLocks noChangeArrowheads="1"/>
          </p:cNvSpPr>
          <p:nvPr/>
        </p:nvSpPr>
        <p:spPr bwMode="auto">
          <a:xfrm>
            <a:off x="3566676" y="5029200"/>
            <a:ext cx="3658129"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b="1">
                <a:effectLst>
                  <a:outerShdw blurRad="38100" dist="38100" dir="2700000" algn="tl">
                    <a:srgbClr val="000000"/>
                  </a:outerShdw>
                </a:effectLst>
                <a:latin typeface="Arial" charset="0"/>
              </a:rPr>
              <a:t>Resurrection</a:t>
            </a:r>
            <a:r>
              <a:rPr lang="fr-CA" sz="2000" b="1">
                <a:effectLst>
                  <a:outerShdw blurRad="38100" dist="38100" dir="2700000" algn="tl">
                    <a:srgbClr val="000000"/>
                  </a:outerShdw>
                </a:effectLst>
                <a:latin typeface="Arial" charset="0"/>
              </a:rPr>
              <a:t> </a:t>
            </a:r>
            <a:r>
              <a:rPr lang="ar-EG" sz="2000" b="1">
                <a:effectLst>
                  <a:outerShdw blurRad="38100" dist="38100" dir="2700000" algn="tl">
                    <a:srgbClr val="000000"/>
                  </a:outerShdw>
                </a:effectLst>
                <a:latin typeface="Arial" charset="0"/>
              </a:rPr>
              <a:t>القيامة - </a:t>
            </a:r>
            <a:r>
              <a:rPr lang="fr-CA" sz="2000" b="1">
                <a:effectLst>
                  <a:outerShdw blurRad="38100" dist="38100" dir="2700000" algn="tl">
                    <a:srgbClr val="000000"/>
                  </a:outerShdw>
                </a:effectLst>
                <a:latin typeface="Arial" charset="0"/>
              </a:rPr>
              <a:t> </a:t>
            </a:r>
            <a:endParaRPr lang="ar-EG" sz="2000" b="1">
              <a:effectLst>
                <a:outerShdw blurRad="38100" dist="38100" dir="2700000" algn="tl">
                  <a:srgbClr val="000000"/>
                </a:outerShdw>
              </a:effectLst>
              <a:latin typeface="Arial" charset="0"/>
            </a:endParaRPr>
          </a:p>
        </p:txBody>
      </p:sp>
      <p:sp>
        <p:nvSpPr>
          <p:cNvPr id="12848170" name="AutoShape 42">
            <a:hlinkClick r:id="" action="ppaction://customshow?id=6&amp;return=true" highlightClick="1"/>
          </p:cNvPr>
          <p:cNvSpPr>
            <a:spLocks noChangeArrowheads="1"/>
          </p:cNvSpPr>
          <p:nvPr/>
        </p:nvSpPr>
        <p:spPr bwMode="auto">
          <a:xfrm>
            <a:off x="7316259" y="5029200"/>
            <a:ext cx="3658129"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b="1" dirty="0">
                <a:effectLst>
                  <a:outerShdw blurRad="38100" dist="38100" dir="2700000" algn="tl">
                    <a:srgbClr val="000000"/>
                  </a:outerShdw>
                </a:effectLst>
                <a:latin typeface="Arial" charset="0"/>
              </a:rPr>
              <a:t>Pentecost</a:t>
            </a:r>
            <a:r>
              <a:rPr lang="fr-CA" sz="2000" b="1" dirty="0">
                <a:effectLst>
                  <a:outerShdw blurRad="38100" dist="38100" dir="2700000" algn="tl">
                    <a:srgbClr val="000000"/>
                  </a:outerShdw>
                </a:effectLst>
                <a:latin typeface="Arial" charset="0"/>
              </a:rPr>
              <a:t> </a:t>
            </a:r>
            <a:r>
              <a:rPr lang="ar-EG" sz="2000" b="1" dirty="0">
                <a:effectLst>
                  <a:outerShdw blurRad="38100" dist="38100" dir="2700000" algn="tl">
                    <a:srgbClr val="000000"/>
                  </a:outerShdw>
                </a:effectLst>
                <a:latin typeface="Arial" charset="0"/>
              </a:rPr>
              <a:t>العنصرة - </a:t>
            </a:r>
            <a:r>
              <a:rPr lang="fr-CA" sz="2000" b="1" dirty="0">
                <a:effectLst>
                  <a:outerShdw blurRad="38100" dist="38100" dir="2700000" algn="tl">
                    <a:srgbClr val="000000"/>
                  </a:outerShdw>
                </a:effectLst>
                <a:latin typeface="Arial" charset="0"/>
              </a:rPr>
              <a:t> </a:t>
            </a:r>
            <a:endParaRPr lang="ar-EG" sz="2000" b="1" dirty="0">
              <a:effectLst>
                <a:outerShdw blurRad="38100" dist="38100" dir="2700000" algn="tl">
                  <a:srgbClr val="000000"/>
                </a:outerShdw>
              </a:effectLst>
              <a:latin typeface="Arial" charset="0"/>
            </a:endParaRPr>
          </a:p>
        </p:txBody>
      </p:sp>
      <p:sp>
        <p:nvSpPr>
          <p:cNvPr id="12848171" name="AutoShape 43">
            <a:hlinkClick r:id="" action="ppaction://customshow?id=8&amp;return=true" highlightClick="1"/>
          </p:cNvPr>
          <p:cNvSpPr>
            <a:spLocks noChangeArrowheads="1"/>
          </p:cNvSpPr>
          <p:nvPr/>
        </p:nvSpPr>
        <p:spPr bwMode="auto">
          <a:xfrm>
            <a:off x="0" y="5486400"/>
            <a:ext cx="3475223" cy="3810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b="1" dirty="0">
                <a:effectLst>
                  <a:outerShdw blurRad="38100" dist="38100" dir="2700000" algn="tl">
                    <a:srgbClr val="000000"/>
                  </a:outerShdw>
                </a:effectLst>
                <a:latin typeface="Arial" charset="0"/>
              </a:rPr>
              <a:t>Apostles Fast</a:t>
            </a:r>
            <a:r>
              <a:rPr lang="ar-EG" sz="2000" b="1" dirty="0">
                <a:effectLst>
                  <a:outerShdw blurRad="38100" dist="38100" dir="2700000" algn="tl">
                    <a:srgbClr val="000000"/>
                  </a:outerShdw>
                </a:effectLst>
                <a:latin typeface="Arial" charset="0"/>
              </a:rPr>
              <a:t>صوم الرسل - </a:t>
            </a:r>
            <a:r>
              <a:rPr lang="fr-CA" sz="2000" b="1" dirty="0">
                <a:effectLst>
                  <a:outerShdw blurRad="38100" dist="38100" dir="2700000" algn="tl">
                    <a:srgbClr val="000000"/>
                  </a:outerShdw>
                </a:effectLst>
                <a:latin typeface="Arial" charset="0"/>
              </a:rPr>
              <a:t> </a:t>
            </a:r>
            <a:endParaRPr lang="ar-EG" sz="2000" b="1" dirty="0">
              <a:effectLst>
                <a:outerShdw blurRad="38100" dist="38100" dir="2700000" algn="tl">
                  <a:srgbClr val="000000"/>
                </a:outerShdw>
              </a:effectLst>
              <a:latin typeface="Arial" charset="0"/>
            </a:endParaRPr>
          </a:p>
        </p:txBody>
      </p:sp>
      <p:sp>
        <p:nvSpPr>
          <p:cNvPr id="12848172" name="AutoShape 44">
            <a:hlinkClick r:id="" action="ppaction://customshow?id=0&amp;return=true" highlightClick="1"/>
          </p:cNvPr>
          <p:cNvSpPr>
            <a:spLocks noChangeArrowheads="1"/>
          </p:cNvSpPr>
          <p:nvPr/>
        </p:nvSpPr>
        <p:spPr bwMode="auto">
          <a:xfrm>
            <a:off x="2652144" y="1905000"/>
            <a:ext cx="5395741" cy="990600"/>
          </a:xfrm>
          <a:prstGeom prst="actionButtonBlank">
            <a:avLst/>
          </a:prstGeom>
          <a:solidFill>
            <a:srgbClr val="A50021"/>
          </a:solidFill>
          <a:ln w="9525">
            <a:solidFill>
              <a:schemeClr val="tx1"/>
            </a:solidFill>
            <a:miter lim="800000"/>
            <a:headEnd/>
            <a:tailEnd/>
          </a:ln>
          <a:effectLst/>
        </p:spPr>
        <p:txBody>
          <a:bodyPr wrap="none" anchor="ctr"/>
          <a:lstStyle/>
          <a:p>
            <a:pPr algn="ctr">
              <a:lnSpc>
                <a:spcPct val="80000"/>
              </a:lnSpc>
              <a:spcBef>
                <a:spcPct val="0"/>
              </a:spcBef>
            </a:pPr>
            <a:r>
              <a:rPr lang="ar-EG" sz="2400" b="1" dirty="0">
                <a:effectLst>
                  <a:outerShdw blurRad="38100" dist="38100" dir="2700000" algn="tl">
                    <a:srgbClr val="000000"/>
                  </a:outerShdw>
                </a:effectLst>
                <a:latin typeface="Arial" charset="0"/>
              </a:rPr>
              <a:t>صلاة قبل التناول</a:t>
            </a:r>
          </a:p>
          <a:p>
            <a:pPr algn="ctr">
              <a:lnSpc>
                <a:spcPct val="80000"/>
              </a:lnSpc>
              <a:spcBef>
                <a:spcPct val="0"/>
              </a:spcBef>
            </a:pPr>
            <a:r>
              <a:rPr lang="fr-CA" sz="2400" b="1" dirty="0">
                <a:effectLst>
                  <a:outerShdw blurRad="38100" dist="38100" dir="2700000" algn="tl">
                    <a:srgbClr val="000000"/>
                  </a:outerShdw>
                </a:effectLst>
                <a:latin typeface="Arial" charset="0"/>
              </a:rPr>
              <a:t>Prière avant la communion</a:t>
            </a:r>
            <a:endParaRPr lang="ar-EG" sz="2400" b="1" dirty="0">
              <a:effectLst>
                <a:outerShdw blurRad="38100" dist="38100" dir="2700000" algn="tl">
                  <a:srgbClr val="000000"/>
                </a:outerShdw>
              </a:effectLst>
              <a:latin typeface="Arial" charset="0"/>
            </a:endParaRPr>
          </a:p>
        </p:txBody>
      </p:sp>
      <p:sp>
        <p:nvSpPr>
          <p:cNvPr id="16" name="AutoShape 44">
            <a:hlinkClick r:id="rId3" action="ppaction://hlinksldjump" highlightClick="1"/>
          </p:cNvPr>
          <p:cNvSpPr>
            <a:spLocks noChangeArrowheads="1"/>
          </p:cNvSpPr>
          <p:nvPr/>
        </p:nvSpPr>
        <p:spPr bwMode="auto">
          <a:xfrm>
            <a:off x="3566676" y="5791200"/>
            <a:ext cx="5578647" cy="990600"/>
          </a:xfrm>
          <a:prstGeom prst="actionButtonBlank">
            <a:avLst/>
          </a:prstGeom>
          <a:solidFill>
            <a:schemeClr val="accent2"/>
          </a:solidFill>
          <a:ln w="9525">
            <a:solidFill>
              <a:schemeClr val="tx1"/>
            </a:solidFill>
            <a:miter lim="800000"/>
            <a:headEnd/>
            <a:tailEnd/>
          </a:ln>
          <a:effectLst/>
        </p:spPr>
        <p:txBody>
          <a:bodyPr wrap="none" anchor="ctr"/>
          <a:lstStyle/>
          <a:p>
            <a:pPr algn="ctr">
              <a:lnSpc>
                <a:spcPct val="80000"/>
              </a:lnSpc>
              <a:spcBef>
                <a:spcPct val="0"/>
              </a:spcBef>
            </a:pPr>
            <a:r>
              <a:rPr lang="en-CA" sz="2400" b="1" dirty="0">
                <a:effectLst>
                  <a:outerShdw blurRad="38100" dist="38100" dir="2700000" algn="tl">
                    <a:srgbClr val="000000"/>
                  </a:outerShdw>
                </a:effectLst>
                <a:latin typeface="Arial" charset="0"/>
              </a:rPr>
              <a:t>Hymns and glorifications Menu</a:t>
            </a:r>
          </a:p>
          <a:p>
            <a:pPr algn="ctr">
              <a:lnSpc>
                <a:spcPct val="80000"/>
              </a:lnSpc>
              <a:spcBef>
                <a:spcPct val="0"/>
              </a:spcBef>
            </a:pPr>
            <a:r>
              <a:rPr lang="ar-EG" sz="3200" b="1" dirty="0">
                <a:effectLst>
                  <a:outerShdw blurRad="38100" dist="38100" dir="2700000" algn="tl">
                    <a:srgbClr val="000000"/>
                  </a:outerShdw>
                </a:effectLst>
                <a:latin typeface="Arial" charset="0"/>
              </a:rPr>
              <a:t>مدائح و تماجيد</a:t>
            </a:r>
          </a:p>
          <a:p>
            <a:pPr algn="ctr">
              <a:lnSpc>
                <a:spcPct val="80000"/>
              </a:lnSpc>
              <a:spcBef>
                <a:spcPct val="0"/>
              </a:spcBef>
            </a:pPr>
            <a:r>
              <a:rPr lang="fr-CA" sz="2400" b="1" dirty="0">
                <a:effectLst>
                  <a:outerShdw blurRad="38100" dist="38100" dir="2700000" algn="tl">
                    <a:srgbClr val="000000"/>
                  </a:outerShdw>
                </a:effectLst>
                <a:latin typeface="Arial" charset="0"/>
              </a:rPr>
              <a:t>Chants et louanges</a:t>
            </a:r>
            <a:endParaRPr lang="ar-EG" sz="2400" b="1" dirty="0">
              <a:effectLst>
                <a:outerShdw blurRad="38100" dist="38100" dir="2700000" algn="tl">
                  <a:srgbClr val="000000"/>
                </a:outerShdw>
              </a:effectLst>
              <a:latin typeface="Arial" charset="0"/>
            </a:endParaRPr>
          </a:p>
        </p:txBody>
      </p:sp>
      <p:sp>
        <p:nvSpPr>
          <p:cNvPr id="17" name="AutoShape 36">
            <a:hlinkClick r:id="" action="ppaction://customshow?id=10&amp;return=true" highlightClick="1"/>
          </p:cNvPr>
          <p:cNvSpPr>
            <a:spLocks noChangeArrowheads="1"/>
          </p:cNvSpPr>
          <p:nvPr/>
        </p:nvSpPr>
        <p:spPr bwMode="auto">
          <a:xfrm>
            <a:off x="7499165" y="4038600"/>
            <a:ext cx="3475223" cy="4572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fr-CA" sz="1800" b="1" dirty="0" err="1">
                <a:effectLst>
                  <a:outerShdw blurRad="38100" dist="38100" dir="2700000" algn="tl">
                    <a:srgbClr val="000000"/>
                  </a:outerShdw>
                </a:effectLst>
                <a:latin typeface="Arial" charset="0"/>
              </a:rPr>
              <a:t>Kiahk</a:t>
            </a:r>
            <a:r>
              <a:rPr lang="fr-CA" sz="1800" b="1" dirty="0">
                <a:effectLst>
                  <a:outerShdw blurRad="38100" dist="38100" dir="2700000" algn="tl">
                    <a:srgbClr val="000000"/>
                  </a:outerShdw>
                </a:effectLst>
                <a:latin typeface="Arial" charset="0"/>
              </a:rPr>
              <a:t> </a:t>
            </a:r>
            <a:r>
              <a:rPr lang="en-CA" sz="1800" b="1" dirty="0">
                <a:effectLst>
                  <a:outerShdw blurRad="38100" dist="38100" dir="2700000" algn="tl">
                    <a:srgbClr val="000000"/>
                  </a:outerShdw>
                </a:effectLst>
                <a:latin typeface="Arial" charset="0"/>
              </a:rPr>
              <a:t> </a:t>
            </a:r>
            <a:r>
              <a:rPr lang="ar-EG" sz="1800" b="1" dirty="0">
                <a:effectLst>
                  <a:outerShdw blurRad="38100" dist="38100" dir="2700000" algn="tl">
                    <a:srgbClr val="000000"/>
                  </a:outerShdw>
                </a:effectLst>
                <a:latin typeface="Arial" charset="0"/>
              </a:rPr>
              <a:t>كيهك –</a:t>
            </a:r>
            <a:r>
              <a:rPr lang="fr-CA" sz="1800" b="1" dirty="0">
                <a:effectLst>
                  <a:outerShdw blurRad="38100" dist="38100" dir="2700000" algn="tl">
                    <a:srgbClr val="000000"/>
                  </a:outerShdw>
                </a:effectLst>
                <a:latin typeface="Arial" charset="0"/>
              </a:rPr>
              <a:t> </a:t>
            </a:r>
            <a:endParaRPr lang="ar-EG" sz="1800" b="1" dirty="0">
              <a:effectLst>
                <a:outerShdw blurRad="38100" dist="38100" dir="2700000" algn="tl">
                  <a:srgbClr val="000000"/>
                </a:outerShdw>
              </a:effectLst>
              <a:latin typeface="Arial" charset="0"/>
            </a:endParaRPr>
          </a:p>
        </p:txBody>
      </p:sp>
      <p:sp>
        <p:nvSpPr>
          <p:cNvPr id="18" name="Action Button: Custom 17">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3395980" name="Rectangle 12"/>
          <p:cNvSpPr>
            <a:spLocks noGrp="1" noChangeArrowheads="1"/>
          </p:cNvSpPr>
          <p:nvPr>
            <p:ph type="title"/>
          </p:nvPr>
        </p:nvSpPr>
        <p:spPr>
          <a:xfrm>
            <a:off x="823079" y="228600"/>
            <a:ext cx="9328230" cy="2209800"/>
          </a:xfrm>
          <a:solidFill>
            <a:srgbClr val="A50021"/>
          </a:solidFill>
        </p:spPr>
        <p:txBody>
          <a:bodyPr/>
          <a:lstStyle/>
          <a:p>
            <a:r>
              <a:rPr lang="ar-EG" sz="4800" b="1" dirty="0">
                <a:solidFill>
                  <a:schemeClr val="tx1"/>
                </a:solidFill>
              </a:rPr>
              <a:t>صلاة قبل التناول</a:t>
            </a:r>
            <a:br>
              <a:rPr lang="en-CA" sz="4800" b="1" dirty="0">
                <a:solidFill>
                  <a:schemeClr val="tx1"/>
                </a:solidFill>
              </a:rPr>
            </a:br>
            <a:r>
              <a:rPr lang="fr-CA" sz="4800" b="1" dirty="0">
                <a:solidFill>
                  <a:schemeClr val="tx1"/>
                </a:solidFill>
              </a:rPr>
              <a:t>Prière avant la communion</a:t>
            </a:r>
            <a:endParaRPr lang="en-CA" sz="4800" b="1" dirty="0">
              <a:solidFill>
                <a:schemeClr val="tx1"/>
              </a:solidFill>
            </a:endParaRPr>
          </a:p>
        </p:txBody>
      </p:sp>
      <p:pic>
        <p:nvPicPr>
          <p:cNvPr id="13395976" name="Picture 8" descr="PrerollImage"/>
          <p:cNvPicPr>
            <a:picLocks noChangeAspect="1" noChangeArrowheads="1"/>
          </p:cNvPicPr>
          <p:nvPr/>
        </p:nvPicPr>
        <p:blipFill>
          <a:blip r:embed="rId3" cstate="print"/>
          <a:srcRect/>
          <a:stretch>
            <a:fillRect/>
          </a:stretch>
        </p:blipFill>
        <p:spPr bwMode="auto">
          <a:xfrm>
            <a:off x="2549259" y="2852739"/>
            <a:ext cx="5961608" cy="3240087"/>
          </a:xfrm>
          <a:prstGeom prst="rect">
            <a:avLst/>
          </a:prstGeom>
          <a:noFill/>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98036" name="Group 20"/>
          <p:cNvGraphicFramePr>
            <a:graphicFrameLocks noGrp="1"/>
          </p:cNvGraphicFramePr>
          <p:nvPr/>
        </p:nvGraphicFramePr>
        <p:xfrm>
          <a:off x="41916" y="44450"/>
          <a:ext cx="10976294" cy="5791200"/>
        </p:xfrm>
        <a:graphic>
          <a:graphicData uri="http://schemas.openxmlformats.org/drawingml/2006/table">
            <a:tbl>
              <a:tblPr/>
              <a:tblGrid>
                <a:gridCol w="5359541">
                  <a:extLst>
                    <a:ext uri="{9D8B030D-6E8A-4147-A177-3AD203B41FA5}">
                      <a16:colId xmlns:a16="http://schemas.microsoft.com/office/drawing/2014/main" val="20000"/>
                    </a:ext>
                  </a:extLst>
                </a:gridCol>
                <a:gridCol w="5616753">
                  <a:extLst>
                    <a:ext uri="{9D8B030D-6E8A-4147-A177-3AD203B41FA5}">
                      <a16:colId xmlns:a16="http://schemas.microsoft.com/office/drawing/2014/main" val="20001"/>
                    </a:ext>
                  </a:extLst>
                </a:gridCol>
              </a:tblGrid>
              <a:tr h="324008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Seigneur, je ne suis pas digne de Te recevoir, car je suis pécheur. Dis seulement une parole et mon âme sera guérie. Dis moi: Tes pêchés sont pardonnés. Je suis desséché, et démuni de toute bonté. Je n</a:t>
                      </a:r>
                      <a:r>
                        <a:rPr kumimoji="0" lang="en-CA" sz="2200" b="0" i="0" u="none" strike="noStrike" cap="none" normalizeH="0" baseline="0" dirty="0">
                          <a:ln>
                            <a:noFill/>
                          </a:ln>
                          <a:solidFill>
                            <a:schemeClr val="tx1"/>
                          </a:solidFill>
                          <a:effectLst/>
                          <a:latin typeface="Arial" charset="0"/>
                          <a:cs typeface="Arial" charset="0"/>
                        </a:rPr>
                        <a:t>’</a:t>
                      </a:r>
                      <a:r>
                        <a:rPr kumimoji="0" lang="fr-CA" sz="2200" b="0" i="0" u="none" strike="noStrike" cap="none" normalizeH="0" baseline="0" dirty="0">
                          <a:ln>
                            <a:noFill/>
                          </a:ln>
                          <a:solidFill>
                            <a:schemeClr val="tx1"/>
                          </a:solidFill>
                          <a:effectLst/>
                          <a:latin typeface="Arial" charset="0"/>
                          <a:cs typeface="Arial" charset="0"/>
                        </a:rPr>
                        <a:t>ai que Ton abondante compassion, miséricorde et Ton amour pour les êtres humains. Tu as daigné descendre du ciel de Ton  admirable gloire </a:t>
                      </a:r>
                      <a:r>
                        <a:rPr kumimoji="0" lang="en-US" sz="2200" b="0" i="0" u="none" strike="noStrike" cap="none" normalizeH="0" baseline="0" dirty="0">
                          <a:ln>
                            <a:noFill/>
                          </a:ln>
                          <a:solidFill>
                            <a:schemeClr val="tx1"/>
                          </a:solidFill>
                          <a:effectLst/>
                          <a:latin typeface="Arial" charset="0"/>
                          <a:cs typeface="Arial" charset="0"/>
                        </a:rPr>
                        <a:t>à</a:t>
                      </a:r>
                      <a:r>
                        <a:rPr kumimoji="0" lang="fr-CA" sz="2200" b="0" i="0" u="none" strike="noStrike" cap="none" normalizeH="0" baseline="0" dirty="0">
                          <a:ln>
                            <a:noFill/>
                          </a:ln>
                          <a:solidFill>
                            <a:schemeClr val="tx1"/>
                          </a:solidFill>
                          <a:effectLst/>
                          <a:latin typeface="Arial" charset="0"/>
                          <a:cs typeface="Arial" charset="0"/>
                        </a:rPr>
                        <a:t> notre humilité et Tu as accepté de naître dans une mangeoire. Mon sauveur Saint, ne refuse pas de venir vers mon âme pauvre et indigne qui attend Ta venue glorieuse.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charset="0"/>
                          <a:cs typeface="Arial" charset="0"/>
                        </a:rPr>
                        <a:t>يا رب إني غير مستحق أن تدخل تحت سقف بيتي لأني إنسان خاطئ، فقُل كلمة أولاً لتبرأ نفسي. قل لنفسي: مغفورة لكِ خطاياكِ.</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إني مقفر وخال من كل صلاح، وليس لي سوى تحننك ورأفتك ومحبتك للبشر.  وأنت قد تنازلت من سماء مجدك غير المدرَك إلى ذلنا، وارتضيت أن تولد في مذود البقر.  فلا ترفض يا مخلصي القدوس أن تقبل إلى نفسي الذليلة الحقيرة التي تنتظر حضورك البهيّ.</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109410"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99061" name="Group 21"/>
          <p:cNvGraphicFramePr>
            <a:graphicFrameLocks noGrp="1"/>
          </p:cNvGraphicFramePr>
          <p:nvPr/>
        </p:nvGraphicFramePr>
        <p:xfrm>
          <a:off x="41916" y="196605"/>
          <a:ext cx="10976294" cy="5824728"/>
        </p:xfrm>
        <a:graphic>
          <a:graphicData uri="http://schemas.openxmlformats.org/drawingml/2006/table">
            <a:tbl>
              <a:tblPr/>
              <a:tblGrid>
                <a:gridCol w="5790972">
                  <a:extLst>
                    <a:ext uri="{9D8B030D-6E8A-4147-A177-3AD203B41FA5}">
                      <a16:colId xmlns:a16="http://schemas.microsoft.com/office/drawing/2014/main" val="20000"/>
                    </a:ext>
                  </a:extLst>
                </a:gridCol>
                <a:gridCol w="5185322">
                  <a:extLst>
                    <a:ext uri="{9D8B030D-6E8A-4147-A177-3AD203B41FA5}">
                      <a16:colId xmlns:a16="http://schemas.microsoft.com/office/drawing/2014/main" val="20001"/>
                    </a:ext>
                  </a:extLst>
                </a:gridCol>
              </a:tblGrid>
              <a:tr h="5138738">
                <a:tc>
                  <a:txBody>
                    <a:bodyPr/>
                    <a:lstStyle/>
                    <a:p>
                      <a:pPr marL="0" marR="0" lvl="0" indent="0" algn="just" defTabSz="914400" rtl="0" eaLnBrk="1" fontAlgn="base" latinLnBrk="0" hangingPunct="1">
                        <a:lnSpc>
                          <a:spcPct val="90000"/>
                        </a:lnSpc>
                        <a:spcBef>
                          <a:spcPct val="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Tu n’as pas refusé d’entrer dans la maison du lépreux pour le guérir: accepte, mon Dieu, d’enter dans mon âme pour la purifier. Tu n’as pas empêche la pécheresse de baiser Tes pieds; ne m’empêche pas de m’approcher de Toi et de communier de  Ton corps saint et Ton Sang précieux . Que ma communion avec Toi me purifie de toute souillure et de tout désir impur; que cette communion m’aide </a:t>
                      </a:r>
                      <a:r>
                        <a:rPr kumimoji="0" lang="en-US" sz="2200" b="0" i="0" u="none" strike="noStrike" cap="none" normalizeH="0" baseline="0" dirty="0">
                          <a:ln>
                            <a:noFill/>
                          </a:ln>
                          <a:solidFill>
                            <a:schemeClr val="tx1"/>
                          </a:solidFill>
                          <a:effectLst/>
                          <a:latin typeface="Arial" charset="0"/>
                          <a:cs typeface="Arial" charset="0"/>
                        </a:rPr>
                        <a:t>à</a:t>
                      </a:r>
                      <a:r>
                        <a:rPr kumimoji="0" lang="fr-CA" sz="2200" b="0" i="0" u="none" strike="noStrike" cap="none" normalizeH="0" baseline="0" dirty="0">
                          <a:ln>
                            <a:noFill/>
                          </a:ln>
                          <a:solidFill>
                            <a:schemeClr val="tx1"/>
                          </a:solidFill>
                          <a:effectLst/>
                          <a:latin typeface="Arial" charset="0"/>
                          <a:cs typeface="Arial" charset="0"/>
                        </a:rPr>
                        <a:t> accomplir Tes commandements vivifiants, qu'elle guérisse mon âme et mon corps de tout pêché, me dispose </a:t>
                      </a:r>
                      <a:r>
                        <a:rPr kumimoji="0" lang="en-US" sz="2200" b="0" i="0" u="none" strike="noStrike" cap="none" normalizeH="0" baseline="0" dirty="0">
                          <a:ln>
                            <a:noFill/>
                          </a:ln>
                          <a:solidFill>
                            <a:schemeClr val="tx1"/>
                          </a:solidFill>
                          <a:effectLst/>
                          <a:latin typeface="Arial" charset="0"/>
                          <a:cs typeface="Arial" charset="0"/>
                        </a:rPr>
                        <a:t>à</a:t>
                      </a:r>
                      <a:r>
                        <a:rPr kumimoji="0" lang="fr-CA" sz="2200" b="0" i="0" u="none" strike="noStrike" cap="none" normalizeH="0" baseline="0" dirty="0">
                          <a:ln>
                            <a:noFill/>
                          </a:ln>
                          <a:solidFill>
                            <a:schemeClr val="tx1"/>
                          </a:solidFill>
                          <a:effectLst/>
                          <a:latin typeface="Arial" charset="0"/>
                          <a:cs typeface="Arial" charset="0"/>
                        </a:rPr>
                        <a:t> accueillir Tes dons.  Que Ta grâce et Ton Saint Esprit demeurent en moi et que je sois uni </a:t>
                      </a:r>
                      <a:r>
                        <a:rPr kumimoji="0" lang="en-US" sz="2200" b="0" i="0" u="none" strike="noStrike" cap="none" normalizeH="0" baseline="0" dirty="0">
                          <a:ln>
                            <a:noFill/>
                          </a:ln>
                          <a:solidFill>
                            <a:schemeClr val="tx1"/>
                          </a:solidFill>
                          <a:effectLst/>
                          <a:latin typeface="Arial" charset="0"/>
                          <a:cs typeface="Arial" charset="0"/>
                        </a:rPr>
                        <a:t>à</a:t>
                      </a:r>
                      <a:r>
                        <a:rPr kumimoji="0" lang="fr-CA" sz="2200" b="0" i="0" u="none" strike="noStrike" cap="none" normalizeH="0" baseline="0" dirty="0">
                          <a:ln>
                            <a:noFill/>
                          </a:ln>
                          <a:solidFill>
                            <a:schemeClr val="tx1"/>
                          </a:solidFill>
                          <a:effectLst/>
                          <a:latin typeface="Arial" charset="0"/>
                          <a:cs typeface="Arial" charset="0"/>
                        </a:rPr>
                        <a:t> Toi afin de vivre pour la gloire de Ton Saint Nom.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0"/>
                        </a:spcBef>
                        <a:spcAft>
                          <a:spcPct val="0"/>
                        </a:spcAft>
                        <a:buClrTx/>
                        <a:buSzTx/>
                        <a:buFontTx/>
                        <a:buNone/>
                        <a:tabLst/>
                        <a:defRPr/>
                      </a:pPr>
                      <a:r>
                        <a:rPr kumimoji="0" lang="ar-SA" sz="2800" b="0" i="0" u="none" strike="noStrike" cap="none" normalizeH="0" baseline="0" dirty="0">
                          <a:ln>
                            <a:noFill/>
                          </a:ln>
                          <a:solidFill>
                            <a:schemeClr val="tx1"/>
                          </a:solidFill>
                          <a:effectLst/>
                          <a:latin typeface="Arial" charset="0"/>
                          <a:cs typeface="Arial" charset="0"/>
                        </a:rPr>
                        <a:t>إنك لم تستنكف من دخول بيت الأبرص لتشفيه، فاسمح يا إلهي بالدخول إلى نفسي لتطهرها.</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لم تمنع الخاطئة من تقبيل قدميك، فلا تحرمني الدنو منك لتناول جسد الطاهر ودمك الأقدس، بل فليصر تناولي </a:t>
                      </a:r>
                      <a:r>
                        <a:rPr kumimoji="0" lang="ar-SA" sz="2800" b="0" i="0" u="none" strike="noStrike" cap="none" normalizeH="0" baseline="0" dirty="0" err="1">
                          <a:ln>
                            <a:noFill/>
                          </a:ln>
                          <a:solidFill>
                            <a:schemeClr val="tx1"/>
                          </a:solidFill>
                          <a:effectLst/>
                          <a:latin typeface="Arial" charset="0"/>
                          <a:cs typeface="Arial" charset="0"/>
                        </a:rPr>
                        <a:t>للإشتراك</a:t>
                      </a:r>
                      <a:r>
                        <a:rPr kumimoji="0" lang="ar-SA" sz="2800" b="0" i="0" u="none" strike="noStrike" cap="none" normalizeH="0" baseline="0" dirty="0">
                          <a:ln>
                            <a:noFill/>
                          </a:ln>
                          <a:solidFill>
                            <a:schemeClr val="tx1"/>
                          </a:solidFill>
                          <a:effectLst/>
                          <a:latin typeface="Arial" charset="0"/>
                          <a:cs typeface="Arial" charset="0"/>
                        </a:rPr>
                        <a:t> معك، ولإبادة كل ما هو دنس، ولإماتة أهوائي الدنيئة، وللعمل بوصاياك المحيية، ولشفاء نفسي وجسدي من كل خطية، ولقبول مواهبك، ولسُكنى نعمتك، ولحلول روحك، وللإتحاد بك، والثبات فيك، </a:t>
                      </a:r>
                      <a:r>
                        <a:rPr kumimoji="0" lang="ar-SA" sz="2800" b="0" i="0" u="none" strike="noStrike" cap="none" normalizeH="0" baseline="0" dirty="0" err="1">
                          <a:ln>
                            <a:noFill/>
                          </a:ln>
                          <a:solidFill>
                            <a:schemeClr val="tx1"/>
                          </a:solidFill>
                          <a:effectLst/>
                          <a:latin typeface="Arial" charset="0"/>
                          <a:cs typeface="Arial" charset="0"/>
                        </a:rPr>
                        <a:t>لأحيا</a:t>
                      </a:r>
                      <a:r>
                        <a:rPr kumimoji="0" lang="ar-SA" sz="2800" b="0" i="0" u="none" strike="noStrike" cap="none" normalizeH="0" baseline="0" dirty="0">
                          <a:ln>
                            <a:noFill/>
                          </a:ln>
                          <a:solidFill>
                            <a:schemeClr val="tx1"/>
                          </a:solidFill>
                          <a:effectLst/>
                          <a:latin typeface="Arial" charset="0"/>
                          <a:cs typeface="Arial" charset="0"/>
                        </a:rPr>
                        <a:t> لمجد اسمك القدوس.  آمين</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pPr>
                      <a:endParaRPr kumimoji="0" lang="fr-CA"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888106" name="Group 42"/>
          <p:cNvGraphicFramePr>
            <a:graphicFrameLocks noGrp="1"/>
          </p:cNvGraphicFramePr>
          <p:nvPr/>
        </p:nvGraphicFramePr>
        <p:xfrm>
          <a:off x="457266" y="1700778"/>
          <a:ext cx="10242762" cy="2116138"/>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2116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All/</a:t>
                      </a:r>
                      <a:r>
                        <a:rPr kumimoji="0" lang="en-US" sz="3200" b="0" i="0" u="none" strike="noStrike" cap="none" normalizeH="0" baseline="0" dirty="0" err="1">
                          <a:ln>
                            <a:noFill/>
                          </a:ln>
                          <a:solidFill>
                            <a:schemeClr val="tx1"/>
                          </a:solidFill>
                          <a:effectLst/>
                          <a:latin typeface="Coptic1" pitchFamily="2" charset="0"/>
                          <a:cs typeface="Arial" charset="0"/>
                        </a:rPr>
                        <a:t>louia</a:t>
                      </a: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Alleluia</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en Son </a:t>
                      </a:r>
                      <a:r>
                        <a:rPr kumimoji="0" lang="en-US" sz="2800" b="0" i="0" u="none" strike="noStrike" cap="none" normalizeH="0" baseline="0" dirty="0" err="1">
                          <a:ln>
                            <a:noFill/>
                          </a:ln>
                          <a:solidFill>
                            <a:schemeClr val="tx1"/>
                          </a:solidFill>
                          <a:effectLst/>
                          <a:latin typeface="Arial" charset="0"/>
                          <a:cs typeface="Arial" charset="0"/>
                        </a:rPr>
                        <a:t>sanctuaire</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888090" name="Group 26"/>
          <p:cNvGraphicFramePr>
            <a:graphicFrameLocks noGrp="1"/>
          </p:cNvGraphicFramePr>
          <p:nvPr/>
        </p:nvGraphicFramePr>
        <p:xfrm>
          <a:off x="457266" y="4240213"/>
          <a:ext cx="10242762" cy="196373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-Le au  firmament de Sa puissance.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سبحوه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888107" name="Group 43"/>
          <p:cNvGraphicFramePr>
            <a:graphicFrameLocks noGrp="1"/>
          </p:cNvGraphicFramePr>
          <p:nvPr/>
        </p:nvGraphicFramePr>
        <p:xfrm>
          <a:off x="274359" y="-12700"/>
          <a:ext cx="10398251" cy="1353312"/>
        </p:xfrm>
        <a:graphic>
          <a:graphicData uri="http://schemas.openxmlformats.org/drawingml/2006/table">
            <a:tbl>
              <a:tblPr/>
              <a:tblGrid>
                <a:gridCol w="5412788">
                  <a:extLst>
                    <a:ext uri="{9D8B030D-6E8A-4147-A177-3AD203B41FA5}">
                      <a16:colId xmlns:a16="http://schemas.microsoft.com/office/drawing/2014/main" val="20000"/>
                    </a:ext>
                  </a:extLst>
                </a:gridCol>
                <a:gridCol w="4985463">
                  <a:extLst>
                    <a:ext uri="{9D8B030D-6E8A-4147-A177-3AD203B41FA5}">
                      <a16:colId xmlns:a16="http://schemas.microsoft.com/office/drawing/2014/main" val="20001"/>
                    </a:ext>
                  </a:extLst>
                </a:gridCol>
              </a:tblGrid>
              <a:tr h="44608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Annuel</a:t>
                      </a: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  –   </a:t>
                      </a:r>
                      <a:r>
                        <a:rPr kumimoji="0" lang="ar-EG" sz="2400" b="0" i="0" u="none" strike="noStrike" cap="none" normalizeH="0" baseline="0" dirty="0" err="1">
                          <a:ln>
                            <a:noFill/>
                          </a:ln>
                          <a:solidFill>
                            <a:schemeClr val="tx1"/>
                          </a:solidFill>
                          <a:effectLst/>
                          <a:latin typeface="Arial" charset="0"/>
                          <a:cs typeface="Arial" charset="0"/>
                        </a:rPr>
                        <a:t>سنوى</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Psaume</a:t>
                      </a:r>
                      <a:r>
                        <a:rPr kumimoji="0" lang="en-CA" sz="2400" b="0" i="0" u="none" strike="noStrike" cap="none" normalizeH="0" baseline="0" dirty="0">
                          <a:ln>
                            <a:noFill/>
                          </a:ln>
                          <a:solidFill>
                            <a:schemeClr val="tx1"/>
                          </a:solidFill>
                          <a:effectLst/>
                          <a:latin typeface="Arial" charset="0"/>
                          <a:cs typeface="Arial" charset="0"/>
                        </a:rPr>
                        <a:t> 150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400" b="0" i="0" u="none" strike="noStrike" cap="none" normalizeH="0" baseline="0" dirty="0">
                          <a:ln>
                            <a:noFill/>
                          </a:ln>
                          <a:solidFill>
                            <a:schemeClr val="tx1"/>
                          </a:solidFill>
                          <a:effectLst/>
                          <a:latin typeface="Arial" charset="0"/>
                          <a:cs typeface="Arial" charset="0"/>
                        </a:rPr>
                        <a:t>“L</a:t>
                      </a:r>
                      <a:r>
                        <a:rPr kumimoji="0" lang="fr-CA" sz="2400" b="0" i="0" u="none" strike="noStrike" cap="none" normalizeH="0" baseline="0" dirty="0" err="1">
                          <a:ln>
                            <a:noFill/>
                          </a:ln>
                          <a:solidFill>
                            <a:schemeClr val="tx1"/>
                          </a:solidFill>
                          <a:effectLst/>
                          <a:latin typeface="Arial" charset="0"/>
                          <a:cs typeface="Arial" charset="0"/>
                        </a:rPr>
                        <a:t>ouez</a:t>
                      </a:r>
                      <a:r>
                        <a:rPr kumimoji="0" lang="fr-CA" sz="2400" b="0" i="0" u="none" strike="noStrike" cap="none" normalizeH="0" baseline="0" dirty="0">
                          <a:ln>
                            <a:noFill/>
                          </a:ln>
                          <a:solidFill>
                            <a:schemeClr val="tx1"/>
                          </a:solidFill>
                          <a:effectLst/>
                          <a:latin typeface="Arial" charset="0"/>
                          <a:cs typeface="Arial" charset="0"/>
                        </a:rPr>
                        <a:t>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 ”سبحوا الله ” </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91876" name="Group 36"/>
          <p:cNvGraphicFramePr>
            <a:graphicFrameLocks noGrp="1"/>
          </p:cNvGraphicFramePr>
          <p:nvPr/>
        </p:nvGraphicFramePr>
        <p:xfrm>
          <a:off x="457266" y="762001"/>
          <a:ext cx="10242762" cy="161607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-Le en </a:t>
                      </a:r>
                      <a:r>
                        <a:rPr kumimoji="0" lang="en-US" sz="2800" b="0" i="0" u="none" strike="noStrike" cap="none" normalizeH="0" baseline="0" dirty="0" err="1">
                          <a:ln>
                            <a:noFill/>
                          </a:ln>
                          <a:solidFill>
                            <a:schemeClr val="tx1"/>
                          </a:solidFill>
                          <a:effectLst/>
                          <a:latin typeface="Arial" charset="0"/>
                          <a:cs typeface="Arial" charset="0"/>
                        </a:rPr>
                        <a:t>Ses</a:t>
                      </a:r>
                      <a:r>
                        <a:rPr kumimoji="0" lang="en-US" sz="2800" b="0" i="0" u="none" strike="noStrike" cap="none" normalizeH="0" baseline="0" dirty="0">
                          <a:ln>
                            <a:noFill/>
                          </a:ln>
                          <a:solidFill>
                            <a:schemeClr val="tx1"/>
                          </a:solidFill>
                          <a:effectLst/>
                          <a:latin typeface="Arial" charset="0"/>
                          <a:cs typeface="Arial" charset="0"/>
                        </a:rPr>
                        <a:t> oeuvres de </a:t>
                      </a:r>
                      <a:r>
                        <a:rPr kumimoji="0" lang="en-US" sz="2800" b="0" i="0" u="none" strike="noStrike" cap="none" normalizeH="0" baseline="0" dirty="0" err="1">
                          <a:ln>
                            <a:noFill/>
                          </a:ln>
                          <a:solidFill>
                            <a:schemeClr val="tx1"/>
                          </a:solidFill>
                          <a:effectLst/>
                          <a:latin typeface="Arial" charset="0"/>
                          <a:cs typeface="Arial" charset="0"/>
                        </a:rPr>
                        <a:t>vaillance</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charset="0"/>
                        </a:rPr>
                        <a:t>سبحوه على مقدرَتِهِ</a:t>
                      </a:r>
                      <a:endParaRPr kumimoji="0" lang="en-US" sz="40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091875" name="Group 35"/>
          <p:cNvGraphicFramePr>
            <a:graphicFrameLocks noGrp="1"/>
          </p:cNvGraphicFramePr>
          <p:nvPr/>
        </p:nvGraphicFramePr>
        <p:xfrm>
          <a:off x="365813" y="76200"/>
          <a:ext cx="10306798" cy="381000"/>
        </p:xfrm>
        <a:graphic>
          <a:graphicData uri="http://schemas.openxmlformats.org/drawingml/2006/table">
            <a:tbl>
              <a:tblPr/>
              <a:tblGrid>
                <a:gridCol w="4423334">
                  <a:extLst>
                    <a:ext uri="{9D8B030D-6E8A-4147-A177-3AD203B41FA5}">
                      <a16:colId xmlns:a16="http://schemas.microsoft.com/office/drawing/2014/main" val="20000"/>
                    </a:ext>
                  </a:extLst>
                </a:gridCol>
                <a:gridCol w="5883464">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1400" b="1" i="0" u="none" strike="noStrike" cap="none" normalizeH="0" baseline="0" dirty="0">
                          <a:ln>
                            <a:noFill/>
                          </a:ln>
                          <a:solidFill>
                            <a:schemeClr val="tx1"/>
                          </a:solidFill>
                          <a:effectLst/>
                          <a:latin typeface="Arial" charset="0"/>
                          <a:cs typeface="Arial" charset="0"/>
                        </a:rPr>
                        <a:t>Psaume</a:t>
                      </a:r>
                      <a:r>
                        <a:rPr kumimoji="0" lang="en-CA" sz="1400" b="1" i="0" u="none" strike="noStrike" cap="none" normalizeH="0" baseline="0" dirty="0">
                          <a:ln>
                            <a:noFill/>
                          </a:ln>
                          <a:solidFill>
                            <a:schemeClr val="tx1"/>
                          </a:solidFill>
                          <a:effectLst/>
                          <a:latin typeface="Arial" charset="0"/>
                          <a:cs typeface="Arial" charset="0"/>
                        </a:rPr>
                        <a:t> 150 “</a:t>
                      </a:r>
                      <a:r>
                        <a:rPr kumimoji="0" lang="fr-CA" sz="1400" b="1" i="0" u="none" strike="noStrike" cap="none" normalizeH="0" baseline="0" dirty="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1400" b="1" i="0" u="none" strike="noStrike" cap="none" normalizeH="0" baseline="0" dirty="0">
                          <a:ln>
                            <a:noFill/>
                          </a:ln>
                          <a:solidFill>
                            <a:schemeClr val="tx1"/>
                          </a:solidFill>
                          <a:effectLst/>
                          <a:latin typeface="Arial" charset="0"/>
                          <a:cs typeface="Arial" charset="0"/>
                        </a:rPr>
                        <a:t>المزمور المائة والخمسون ”سبحوا الله ” </a:t>
                      </a:r>
                      <a:endParaRPr kumimoji="0" lang="en-CA" sz="14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bl>
          </a:graphicData>
        </a:graphic>
      </p:graphicFrame>
      <p:graphicFrame>
        <p:nvGraphicFramePr>
          <p:cNvPr id="13091878" name="Group 38"/>
          <p:cNvGraphicFramePr>
            <a:graphicFrameLocks noGrp="1"/>
          </p:cNvGraphicFramePr>
          <p:nvPr/>
        </p:nvGraphicFramePr>
        <p:xfrm>
          <a:off x="457266" y="2617410"/>
          <a:ext cx="10242762" cy="196373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Louez-Le en toute Sa grandeur.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4400" b="0" i="0" u="none" strike="noStrike" cap="none" normalizeH="0" baseline="0" dirty="0">
                          <a:ln>
                            <a:noFill/>
                          </a:ln>
                          <a:solidFill>
                            <a:schemeClr val="tx1"/>
                          </a:solidFill>
                          <a:effectLst/>
                          <a:latin typeface="Arial" charset="0"/>
                          <a:cs typeface="Arial" charset="0"/>
                        </a:rPr>
                        <a:t>سبحوه ككثرة عظمَتِهِ</a:t>
                      </a:r>
                      <a:endParaRPr kumimoji="0" lang="en-US" sz="4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35"/>
          <p:cNvGraphicFramePr>
            <a:graphicFrameLocks noGrp="1"/>
          </p:cNvGraphicFramePr>
          <p:nvPr/>
        </p:nvGraphicFramePr>
        <p:xfrm>
          <a:off x="429848" y="4405259"/>
          <a:ext cx="10242762" cy="161607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dirty="0" err="1">
                          <a:ln>
                            <a:noFill/>
                          </a:ln>
                          <a:solidFill>
                            <a:schemeClr val="tx1"/>
                          </a:solidFill>
                          <a:effectLst/>
                          <a:latin typeface="Arial" charset="0"/>
                          <a:ea typeface="SimSun" pitchFamily="2" charset="-122"/>
                          <a:cs typeface="Arial" charset="0"/>
                        </a:rPr>
                        <a:t>Louez</a:t>
                      </a:r>
                      <a:r>
                        <a:rPr kumimoji="0" lang="en-US" altLang="zh-CN" sz="3200" b="0" i="0" u="none" strike="noStrike" cap="none" normalizeH="0" baseline="0" dirty="0">
                          <a:ln>
                            <a:noFill/>
                          </a:ln>
                          <a:solidFill>
                            <a:schemeClr val="tx1"/>
                          </a:solidFill>
                          <a:effectLst/>
                          <a:latin typeface="Arial" charset="0"/>
                          <a:ea typeface="SimSun" pitchFamily="2" charset="-122"/>
                          <a:cs typeface="Arial" charset="0"/>
                        </a:rPr>
                        <a:t>-Le par </a:t>
                      </a:r>
                      <a:r>
                        <a:rPr kumimoji="0" lang="en-US" altLang="zh-CN" sz="3200" b="0" i="0" u="none" strike="noStrike" cap="none" normalizeH="0" baseline="0" dirty="0" err="1">
                          <a:ln>
                            <a:noFill/>
                          </a:ln>
                          <a:solidFill>
                            <a:schemeClr val="tx1"/>
                          </a:solidFill>
                          <a:effectLst/>
                          <a:latin typeface="Arial" charset="0"/>
                          <a:ea typeface="SimSun" pitchFamily="2" charset="-122"/>
                          <a:cs typeface="Arial" charset="0"/>
                        </a:rPr>
                        <a:t>l’éclat</a:t>
                      </a:r>
                      <a:r>
                        <a:rPr kumimoji="0" lang="en-US" altLang="zh-CN" sz="3200" b="0" i="0" u="none" strike="noStrike" cap="none" normalizeH="0" baseline="0" dirty="0">
                          <a:ln>
                            <a:noFill/>
                          </a:ln>
                          <a:solidFill>
                            <a:schemeClr val="tx1"/>
                          </a:solidFill>
                          <a:effectLst/>
                          <a:latin typeface="Arial" charset="0"/>
                          <a:ea typeface="SimSun" pitchFamily="2" charset="-122"/>
                          <a:cs typeface="Arial" charset="0"/>
                        </a:rPr>
                        <a:t> du cor.</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charset="0"/>
                        </a:rPr>
                        <a:t>سبحوه بصوت البوق</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95976" name="Group 40"/>
          <p:cNvGraphicFramePr>
            <a:graphicFrameLocks noGrp="1"/>
          </p:cNvGraphicFramePr>
          <p:nvPr/>
        </p:nvGraphicFramePr>
        <p:xfrm>
          <a:off x="457267" y="2852926"/>
          <a:ext cx="10215344" cy="1737360"/>
        </p:xfrm>
        <a:graphic>
          <a:graphicData uri="http://schemas.openxmlformats.org/drawingml/2006/table">
            <a:tbl>
              <a:tblPr/>
              <a:tblGrid>
                <a:gridCol w="3647150">
                  <a:extLst>
                    <a:ext uri="{9D8B030D-6E8A-4147-A177-3AD203B41FA5}">
                      <a16:colId xmlns:a16="http://schemas.microsoft.com/office/drawing/2014/main" val="20000"/>
                    </a:ext>
                  </a:extLst>
                </a:gridCol>
                <a:gridCol w="3285220">
                  <a:extLst>
                    <a:ext uri="{9D8B030D-6E8A-4147-A177-3AD203B41FA5}">
                      <a16:colId xmlns:a16="http://schemas.microsoft.com/office/drawing/2014/main" val="20001"/>
                    </a:ext>
                  </a:extLst>
                </a:gridCol>
                <a:gridCol w="3282974">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-Le par la </a:t>
                      </a:r>
                      <a:r>
                        <a:rPr kumimoji="0" lang="en-US" sz="2800" b="0" i="0" u="none" strike="noStrike" cap="none" normalizeH="0" baseline="0" dirty="0" err="1">
                          <a:ln>
                            <a:noFill/>
                          </a:ln>
                          <a:solidFill>
                            <a:schemeClr val="tx1"/>
                          </a:solidFill>
                          <a:effectLst/>
                          <a:latin typeface="Arial" charset="0"/>
                          <a:cs typeface="Arial" charset="0"/>
                        </a:rPr>
                        <a:t>danse</a:t>
                      </a:r>
                      <a:r>
                        <a:rPr kumimoji="0" lang="en-US" sz="2800" b="0" i="0" u="none" strike="noStrike" cap="none" normalizeH="0" baseline="0" dirty="0">
                          <a:ln>
                            <a:noFill/>
                          </a:ln>
                          <a:solidFill>
                            <a:schemeClr val="tx1"/>
                          </a:solidFill>
                          <a:effectLst/>
                          <a:latin typeface="Arial" charset="0"/>
                          <a:cs typeface="Arial" charset="0"/>
                        </a:rPr>
                        <a:t> et le tambour.</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سبحوه بدفوف وصفوف</a:t>
                      </a:r>
                      <a:endParaRPr kumimoji="0" lang="en-US" sz="3600" b="0" i="0" u="none" strike="noStrike" cap="none" normalizeH="0" baseline="0" dirty="0">
                        <a:ln>
                          <a:noFill/>
                        </a:ln>
                        <a:solidFill>
                          <a:schemeClr val="tx1"/>
                        </a:solidFill>
                        <a:effectLst/>
                        <a:latin typeface="Arial" charset="0"/>
                        <a:cs typeface="Arial" charset="0"/>
                      </a:endParaRPr>
                    </a:p>
                    <a:p>
                      <a:pPr algn="r" rtl="1"/>
                      <a:endParaRPr lang="fr-FR" sz="3600"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095949" name="Group 13"/>
          <p:cNvGraphicFramePr>
            <a:graphicFrameLocks noGrp="1"/>
          </p:cNvGraphicFramePr>
          <p:nvPr/>
        </p:nvGraphicFramePr>
        <p:xfrm>
          <a:off x="365813" y="76200"/>
          <a:ext cx="10517122" cy="381000"/>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Arial" charset="0"/>
                        </a:rPr>
                        <a:t>PSALM 150   </a:t>
                      </a:r>
                      <a:r>
                        <a:rPr kumimoji="0" lang="en-CA" sz="1400" b="1" i="0" u="none" strike="noStrike" cap="none" normalizeH="0" baseline="0">
                          <a:ln>
                            <a:noFill/>
                          </a:ln>
                          <a:solidFill>
                            <a:schemeClr val="tx1"/>
                          </a:solidFill>
                          <a:effectLst/>
                          <a:latin typeface="Arial" charset="0"/>
                          <a:cs typeface="Arial" charset="0"/>
                        </a:rPr>
                        <a:t>“Praise God”</a:t>
                      </a:r>
                      <a:endParaRPr kumimoji="0" lang="en-US" sz="1400" b="1"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cs typeface="Arial" charset="0"/>
                        </a:rPr>
                        <a:t>Psaume</a:t>
                      </a:r>
                      <a:r>
                        <a:rPr kumimoji="0" lang="en-CA" sz="1400" b="1" i="0" u="none" strike="noStrike" cap="none" normalizeH="0" baseline="0">
                          <a:ln>
                            <a:noFill/>
                          </a:ln>
                          <a:solidFill>
                            <a:schemeClr val="tx1"/>
                          </a:solidFill>
                          <a:effectLst/>
                          <a:latin typeface="Arial" charset="0"/>
                          <a:cs typeface="Arial" charset="0"/>
                        </a:rPr>
                        <a:t> 150 “</a:t>
                      </a:r>
                      <a:r>
                        <a:rPr kumimoji="0" lang="fr-CA" sz="1400" b="1"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1400" b="1"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1400" b="1"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bl>
          </a:graphicData>
        </a:graphic>
      </p:graphicFrame>
      <p:graphicFrame>
        <p:nvGraphicFramePr>
          <p:cNvPr id="13095978" name="Group 42"/>
          <p:cNvGraphicFramePr>
            <a:graphicFrameLocks noGrp="1"/>
          </p:cNvGraphicFramePr>
          <p:nvPr/>
        </p:nvGraphicFramePr>
        <p:xfrm>
          <a:off x="301779" y="4869185"/>
          <a:ext cx="10370833" cy="1708150"/>
        </p:xfrm>
        <a:graphic>
          <a:graphicData uri="http://schemas.openxmlformats.org/drawingml/2006/table">
            <a:tbl>
              <a:tblPr/>
              <a:tblGrid>
                <a:gridCol w="3786820">
                  <a:extLst>
                    <a:ext uri="{9D8B030D-6E8A-4147-A177-3AD203B41FA5}">
                      <a16:colId xmlns:a16="http://schemas.microsoft.com/office/drawing/2014/main" val="20000"/>
                    </a:ext>
                  </a:extLst>
                </a:gridCol>
                <a:gridCol w="3343127">
                  <a:extLst>
                    <a:ext uri="{9D8B030D-6E8A-4147-A177-3AD203B41FA5}">
                      <a16:colId xmlns:a16="http://schemas.microsoft.com/office/drawing/2014/main" val="20001"/>
                    </a:ext>
                  </a:extLst>
                </a:gridCol>
                <a:gridCol w="3240885">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-Le par les </a:t>
                      </a:r>
                      <a:r>
                        <a:rPr kumimoji="0" lang="en-US" sz="2800" b="0" i="0" u="none" strike="noStrike" cap="none" normalizeH="0" baseline="0" dirty="0" err="1">
                          <a:ln>
                            <a:noFill/>
                          </a:ln>
                          <a:solidFill>
                            <a:schemeClr val="tx1"/>
                          </a:solidFill>
                          <a:effectLst/>
                          <a:latin typeface="Arial" charset="0"/>
                          <a:cs typeface="Arial" charset="0"/>
                        </a:rPr>
                        <a:t>cordes</a:t>
                      </a:r>
                      <a:r>
                        <a:rPr kumimoji="0" lang="en-US" sz="2800" b="0" i="0" u="none" strike="noStrike" cap="none" normalizeH="0" baseline="0" dirty="0">
                          <a:ln>
                            <a:noFill/>
                          </a:ln>
                          <a:solidFill>
                            <a:schemeClr val="tx1"/>
                          </a:solidFill>
                          <a:effectLst/>
                          <a:latin typeface="Arial" charset="0"/>
                          <a:cs typeface="Arial" charset="0"/>
                        </a:rPr>
                        <a:t> et les </a:t>
                      </a:r>
                      <a:r>
                        <a:rPr kumimoji="0" lang="en-US" sz="2800" b="0" i="0" u="none" strike="noStrike" cap="none" normalizeH="0" baseline="0" dirty="0" err="1">
                          <a:ln>
                            <a:noFill/>
                          </a:ln>
                          <a:solidFill>
                            <a:schemeClr val="tx1"/>
                          </a:solidFill>
                          <a:effectLst/>
                          <a:latin typeface="Arial" charset="0"/>
                          <a:cs typeface="Arial" charset="0"/>
                        </a:rPr>
                        <a:t>flûtes</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charset="0"/>
                        </a:rPr>
                        <a:t>سبحوه بأوتار وأرغن</a:t>
                      </a: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40"/>
          <p:cNvGraphicFramePr>
            <a:graphicFrameLocks noGrp="1"/>
          </p:cNvGraphicFramePr>
          <p:nvPr/>
        </p:nvGraphicFramePr>
        <p:xfrm>
          <a:off x="457266" y="836667"/>
          <a:ext cx="10242762" cy="1708150"/>
        </p:xfrm>
        <a:graphic>
          <a:graphicData uri="http://schemas.openxmlformats.org/drawingml/2006/table">
            <a:tbl>
              <a:tblPr/>
              <a:tblGrid>
                <a:gridCol w="3647150">
                  <a:extLst>
                    <a:ext uri="{9D8B030D-6E8A-4147-A177-3AD203B41FA5}">
                      <a16:colId xmlns:a16="http://schemas.microsoft.com/office/drawing/2014/main" val="20000"/>
                    </a:ext>
                  </a:extLst>
                </a:gridCol>
                <a:gridCol w="339474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 Le par la </a:t>
                      </a:r>
                      <a:r>
                        <a:rPr kumimoji="0" lang="en-US" sz="2800" b="0" i="0" u="none" strike="noStrike" cap="none" normalizeH="0" baseline="0" dirty="0" err="1">
                          <a:ln>
                            <a:noFill/>
                          </a:ln>
                          <a:solidFill>
                            <a:schemeClr val="tx1"/>
                          </a:solidFill>
                          <a:effectLst/>
                          <a:latin typeface="Arial" charset="0"/>
                          <a:cs typeface="Arial" charset="0"/>
                        </a:rPr>
                        <a:t>harpe</a:t>
                      </a:r>
                      <a:r>
                        <a:rPr kumimoji="0" lang="en-US" sz="2800" b="0" i="0" u="none" strike="noStrike" cap="none" normalizeH="0" baseline="0" dirty="0">
                          <a:ln>
                            <a:noFill/>
                          </a:ln>
                          <a:solidFill>
                            <a:schemeClr val="tx1"/>
                          </a:solidFill>
                          <a:effectLst/>
                          <a:latin typeface="Arial" charset="0"/>
                          <a:cs typeface="Arial" charset="0"/>
                        </a:rPr>
                        <a:t> et la </a:t>
                      </a:r>
                      <a:r>
                        <a:rPr kumimoji="0" lang="en-US" sz="2800" b="0" i="0" u="none" strike="noStrike" cap="none" normalizeH="0" baseline="0" dirty="0" err="1">
                          <a:ln>
                            <a:noFill/>
                          </a:ln>
                          <a:solidFill>
                            <a:schemeClr val="tx1"/>
                          </a:solidFill>
                          <a:effectLst/>
                          <a:latin typeface="Arial" charset="0"/>
                          <a:cs typeface="Arial" charset="0"/>
                        </a:rPr>
                        <a:t>cithare</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charset="0"/>
                        </a:rPr>
                        <a:t>سبحوه بمزمار وقيثارة</a:t>
                      </a:r>
                      <a:endParaRPr kumimoji="0" lang="en-US" sz="40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extLst>
              <p:ext uri="{D42A27DB-BD31-4B8C-83A1-F6EECF244321}">
                <p14:modId xmlns:p14="http://schemas.microsoft.com/office/powerpoint/2010/main" val="3088238275"/>
              </p:ext>
            </p:extLst>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cSld>
  <p:clrMapOvr>
    <a:masterClrMapping/>
  </p:clrMapOvr>
  <p:transition advClick="0" advTm="0"/>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098021" name="Group 37"/>
          <p:cNvGraphicFramePr>
            <a:graphicFrameLocks noGrp="1"/>
          </p:cNvGraphicFramePr>
          <p:nvPr/>
        </p:nvGraphicFramePr>
        <p:xfrm>
          <a:off x="457266" y="762001"/>
          <a:ext cx="10517122" cy="161607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 Le par les </a:t>
                      </a:r>
                      <a:r>
                        <a:rPr kumimoji="0" lang="en-US" sz="2800" b="0" i="0" u="none" strike="noStrike" cap="none" normalizeH="0" baseline="0" dirty="0" err="1">
                          <a:ln>
                            <a:noFill/>
                          </a:ln>
                          <a:solidFill>
                            <a:schemeClr val="tx1"/>
                          </a:solidFill>
                          <a:effectLst/>
                          <a:latin typeface="Arial" charset="0"/>
                          <a:cs typeface="Arial" charset="0"/>
                        </a:rPr>
                        <a:t>cymbales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sonores</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سبحوه </a:t>
                      </a:r>
                      <a:r>
                        <a:rPr kumimoji="0" lang="ar-SA" sz="3600" b="0" i="0" u="none" strike="noStrike" cap="none" normalizeH="0" baseline="0" dirty="0" err="1">
                          <a:ln>
                            <a:noFill/>
                          </a:ln>
                          <a:solidFill>
                            <a:schemeClr val="tx1"/>
                          </a:solidFill>
                          <a:effectLst/>
                          <a:latin typeface="Arial" charset="0"/>
                          <a:cs typeface="Arial" charset="0"/>
                        </a:rPr>
                        <a:t>بصنوج</a:t>
                      </a:r>
                      <a:r>
                        <a:rPr kumimoji="0" lang="ar-SA" sz="3600" b="0" i="0" u="none" strike="noStrike" cap="none" normalizeH="0" baseline="0" dirty="0">
                          <a:ln>
                            <a:noFill/>
                          </a:ln>
                          <a:solidFill>
                            <a:schemeClr val="tx1"/>
                          </a:solidFill>
                          <a:effectLst/>
                          <a:latin typeface="Arial" charset="0"/>
                          <a:cs typeface="Arial" charset="0"/>
                        </a:rPr>
                        <a:t> حسنة الصوت</a:t>
                      </a:r>
                      <a:endParaRPr kumimoji="0" lang="en-US" sz="3600" b="0" i="0" u="none" strike="noStrike" cap="none" normalizeH="0" baseline="0" dirty="0">
                        <a:ln>
                          <a:noFill/>
                        </a:ln>
                        <a:solidFill>
                          <a:schemeClr val="tx1"/>
                        </a:solidFill>
                        <a:effectLst/>
                        <a:latin typeface="Arial" charset="0"/>
                        <a:cs typeface="Arial" charset="0"/>
                      </a:endParaRPr>
                    </a:p>
                    <a:p>
                      <a:pPr algn="r" rtl="1"/>
                      <a:endParaRPr lang="fr-FR"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097997" name="Group 13"/>
          <p:cNvGraphicFramePr>
            <a:graphicFrameLocks noGrp="1"/>
          </p:cNvGraphicFramePr>
          <p:nvPr/>
        </p:nvGraphicFramePr>
        <p:xfrm>
          <a:off x="365813" y="76200"/>
          <a:ext cx="10517122" cy="381000"/>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Arial" charset="0"/>
                        </a:rPr>
                        <a:t>PSALM 150   </a:t>
                      </a:r>
                      <a:r>
                        <a:rPr kumimoji="0" lang="en-CA" sz="1400" b="1" i="0" u="none" strike="noStrike" cap="none" normalizeH="0" baseline="0">
                          <a:ln>
                            <a:noFill/>
                          </a:ln>
                          <a:solidFill>
                            <a:schemeClr val="tx1"/>
                          </a:solidFill>
                          <a:effectLst/>
                          <a:latin typeface="Arial" charset="0"/>
                          <a:cs typeface="Arial" charset="0"/>
                        </a:rPr>
                        <a:t>“Praise God”</a:t>
                      </a:r>
                      <a:endParaRPr kumimoji="0" lang="en-US" sz="1400" b="1"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cs typeface="Arial" charset="0"/>
                        </a:rPr>
                        <a:t>Psaume</a:t>
                      </a:r>
                      <a:r>
                        <a:rPr kumimoji="0" lang="en-CA" sz="1400" b="1" i="0" u="none" strike="noStrike" cap="none" normalizeH="0" baseline="0">
                          <a:ln>
                            <a:noFill/>
                          </a:ln>
                          <a:solidFill>
                            <a:schemeClr val="tx1"/>
                          </a:solidFill>
                          <a:effectLst/>
                          <a:latin typeface="Arial" charset="0"/>
                          <a:cs typeface="Arial" charset="0"/>
                        </a:rPr>
                        <a:t> 150 “</a:t>
                      </a:r>
                      <a:r>
                        <a:rPr kumimoji="0" lang="fr-CA" sz="1400" b="1"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1400" b="1"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1400" b="1"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bl>
          </a:graphicData>
        </a:graphic>
      </p:graphicFrame>
      <p:graphicFrame>
        <p:nvGraphicFramePr>
          <p:cNvPr id="13098024" name="Group 40"/>
          <p:cNvGraphicFramePr>
            <a:graphicFrameLocks noGrp="1"/>
          </p:cNvGraphicFramePr>
          <p:nvPr/>
        </p:nvGraphicFramePr>
        <p:xfrm>
          <a:off x="457266" y="3352800"/>
          <a:ext cx="10242762" cy="1708150"/>
        </p:xfrm>
        <a:graphic>
          <a:graphicData uri="http://schemas.openxmlformats.org/drawingml/2006/table">
            <a:tbl>
              <a:tblPr/>
              <a:tblGrid>
                <a:gridCol w="3647150">
                  <a:extLst>
                    <a:ext uri="{9D8B030D-6E8A-4147-A177-3AD203B41FA5}">
                      <a16:colId xmlns:a16="http://schemas.microsoft.com/office/drawing/2014/main" val="20000"/>
                    </a:ext>
                  </a:extLst>
                </a:gridCol>
                <a:gridCol w="339474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Louez-Le avec les cymbales triomphantes.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سبحوه </a:t>
                      </a:r>
                      <a:r>
                        <a:rPr kumimoji="0" lang="ar-SA" sz="3600" b="0" i="0" u="none" strike="noStrike" cap="none" normalizeH="0" baseline="0" dirty="0" err="1">
                          <a:ln>
                            <a:noFill/>
                          </a:ln>
                          <a:solidFill>
                            <a:schemeClr val="tx1"/>
                          </a:solidFill>
                          <a:effectLst/>
                          <a:latin typeface="Arial" charset="0"/>
                          <a:cs typeface="Arial" charset="0"/>
                        </a:rPr>
                        <a:t>بصنوج</a:t>
                      </a:r>
                      <a:r>
                        <a:rPr kumimoji="0" lang="ar-SA" sz="3600" b="0" i="0" u="none" strike="noStrike" cap="none" normalizeH="0" baseline="0" dirty="0">
                          <a:ln>
                            <a:noFill/>
                          </a:ln>
                          <a:solidFill>
                            <a:schemeClr val="tx1"/>
                          </a:solidFill>
                          <a:effectLst/>
                          <a:latin typeface="Arial" charset="0"/>
                          <a:cs typeface="Arial" charset="0"/>
                        </a:rPr>
                        <a:t> التهليل</a:t>
                      </a:r>
                      <a:endParaRPr kumimoji="0" lang="en-US" sz="36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00066" name="Group 34"/>
          <p:cNvGraphicFramePr>
            <a:graphicFrameLocks noGrp="1"/>
          </p:cNvGraphicFramePr>
          <p:nvPr/>
        </p:nvGraphicFramePr>
        <p:xfrm>
          <a:off x="457266" y="548630"/>
          <a:ext cx="10517122" cy="222504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Que</a:t>
                      </a:r>
                      <a:r>
                        <a:rPr kumimoji="0" lang="en-US" sz="2800" b="0" i="0" u="none" strike="noStrike" cap="none" normalizeH="0" baseline="0" dirty="0">
                          <a:ln>
                            <a:noFill/>
                          </a:ln>
                          <a:solidFill>
                            <a:schemeClr val="tx1"/>
                          </a:solidFill>
                          <a:effectLst/>
                          <a:latin typeface="Arial" charset="0"/>
                          <a:cs typeface="Arial" charset="0"/>
                        </a:rPr>
                        <a:t> tout </a:t>
                      </a:r>
                      <a:r>
                        <a:rPr kumimoji="0" lang="en-US" sz="2800" b="0" i="0" u="none" strike="noStrike" cap="none" normalizeH="0" baseline="0" dirty="0" err="1">
                          <a:ln>
                            <a:noFill/>
                          </a:ln>
                          <a:solidFill>
                            <a:schemeClr val="tx1"/>
                          </a:solidFill>
                          <a:effectLst/>
                          <a:latin typeface="Arial" charset="0"/>
                          <a:cs typeface="Arial" charset="0"/>
                        </a:rPr>
                        <a:t>ce</a:t>
                      </a:r>
                      <a:r>
                        <a:rPr kumimoji="0" lang="en-US" sz="2800" b="0" i="0" u="none" strike="noStrike" cap="none" normalizeH="0" baseline="0" dirty="0">
                          <a:ln>
                            <a:noFill/>
                          </a:ln>
                          <a:solidFill>
                            <a:schemeClr val="tx1"/>
                          </a:solidFill>
                          <a:effectLst/>
                          <a:latin typeface="Arial" charset="0"/>
                          <a:cs typeface="Arial" charset="0"/>
                        </a:rPr>
                        <a:t> qui respire </a:t>
                      </a:r>
                      <a:r>
                        <a:rPr kumimoji="0" lang="en-US" sz="2800" b="0" i="0" u="none" strike="noStrike" cap="none" normalizeH="0" baseline="0" dirty="0" err="1">
                          <a:ln>
                            <a:noFill/>
                          </a:ln>
                          <a:solidFill>
                            <a:schemeClr val="tx1"/>
                          </a:solidFill>
                          <a:effectLst/>
                          <a:latin typeface="Arial" charset="0"/>
                          <a:cs typeface="Arial" charset="0"/>
                        </a:rPr>
                        <a:t>loue</a:t>
                      </a:r>
                      <a:r>
                        <a:rPr kumimoji="0" lang="en-US" sz="2800" b="0" i="0" u="none" strike="noStrike" cap="none" normalizeH="0" baseline="0" dirty="0">
                          <a:ln>
                            <a:noFill/>
                          </a:ln>
                          <a:solidFill>
                            <a:schemeClr val="tx1"/>
                          </a:solidFill>
                          <a:effectLst/>
                          <a:latin typeface="Arial" charset="0"/>
                          <a:cs typeface="Arial" charset="0"/>
                        </a:rPr>
                        <a:t> le nom du Seigneur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Alleluia. </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100045" name="Group 13"/>
          <p:cNvGraphicFramePr>
            <a:graphicFrameLocks noGrp="1"/>
          </p:cNvGraphicFramePr>
          <p:nvPr/>
        </p:nvGraphicFramePr>
        <p:xfrm>
          <a:off x="365813" y="76200"/>
          <a:ext cx="10517122" cy="381000"/>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Arial" charset="0"/>
                        </a:rPr>
                        <a:t>PSALM 150   </a:t>
                      </a:r>
                      <a:r>
                        <a:rPr kumimoji="0" lang="en-CA" sz="1400" b="1" i="0" u="none" strike="noStrike" cap="none" normalizeH="0" baseline="0">
                          <a:ln>
                            <a:noFill/>
                          </a:ln>
                          <a:solidFill>
                            <a:schemeClr val="tx1"/>
                          </a:solidFill>
                          <a:effectLst/>
                          <a:latin typeface="Arial" charset="0"/>
                          <a:cs typeface="Arial" charset="0"/>
                        </a:rPr>
                        <a:t>“Praise God”</a:t>
                      </a:r>
                      <a:endParaRPr kumimoji="0" lang="en-US" sz="1400" b="1"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cs typeface="Arial" charset="0"/>
                        </a:rPr>
                        <a:t>Psaume</a:t>
                      </a:r>
                      <a:r>
                        <a:rPr kumimoji="0" lang="en-CA" sz="1400" b="1" i="0" u="none" strike="noStrike" cap="none" normalizeH="0" baseline="0">
                          <a:ln>
                            <a:noFill/>
                          </a:ln>
                          <a:solidFill>
                            <a:schemeClr val="tx1"/>
                          </a:solidFill>
                          <a:effectLst/>
                          <a:latin typeface="Arial" charset="0"/>
                          <a:cs typeface="Arial" charset="0"/>
                        </a:rPr>
                        <a:t> 150 “</a:t>
                      </a:r>
                      <a:r>
                        <a:rPr kumimoji="0" lang="fr-CA" sz="1400" b="1"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1400" b="1"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1400" b="1"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bl>
          </a:graphicData>
        </a:graphic>
      </p:graphicFrame>
      <p:graphicFrame>
        <p:nvGraphicFramePr>
          <p:cNvPr id="13100067" name="Group 35"/>
          <p:cNvGraphicFramePr>
            <a:graphicFrameLocks noGrp="1"/>
          </p:cNvGraphicFramePr>
          <p:nvPr/>
        </p:nvGraphicFramePr>
        <p:xfrm>
          <a:off x="457266" y="2852926"/>
          <a:ext cx="10242762" cy="1798320"/>
        </p:xfrm>
        <a:graphic>
          <a:graphicData uri="http://schemas.openxmlformats.org/drawingml/2006/table">
            <a:tbl>
              <a:tblPr/>
              <a:tblGrid>
                <a:gridCol w="3647150">
                  <a:extLst>
                    <a:ext uri="{9D8B030D-6E8A-4147-A177-3AD203B41FA5}">
                      <a16:colId xmlns:a16="http://schemas.microsoft.com/office/drawing/2014/main" val="20000"/>
                    </a:ext>
                  </a:extLst>
                </a:gridCol>
                <a:gridCol w="339474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Gloire</a:t>
                      </a:r>
                      <a:r>
                        <a:rPr kumimoji="0" lang="en-US" sz="2800" b="0" i="0" u="none" strike="noStrike" cap="none" normalizeH="0" baseline="0" dirty="0">
                          <a:ln>
                            <a:noFill/>
                          </a:ln>
                          <a:solidFill>
                            <a:schemeClr val="tx1"/>
                          </a:solidFill>
                          <a:effectLst/>
                          <a:latin typeface="Arial" charset="0"/>
                          <a:cs typeface="Arial" charset="0"/>
                        </a:rPr>
                        <a:t> au </a:t>
                      </a:r>
                      <a:r>
                        <a:rPr kumimoji="0" lang="en-US" sz="2800" b="0" i="0" u="none" strike="noStrike" cap="none" normalizeH="0" baseline="0" dirty="0" err="1">
                          <a:ln>
                            <a:noFill/>
                          </a:ln>
                          <a:solidFill>
                            <a:schemeClr val="tx1"/>
                          </a:solidFill>
                          <a:effectLst/>
                          <a:latin typeface="Arial" charset="0"/>
                          <a:cs typeface="Arial" charset="0"/>
                        </a:rPr>
                        <a:t>Père</a:t>
                      </a:r>
                      <a:r>
                        <a:rPr kumimoji="0" lang="en-US" sz="2800" b="0" i="0" u="none" strike="noStrike" cap="none" normalizeH="0" baseline="0" dirty="0">
                          <a:ln>
                            <a:noFill/>
                          </a:ln>
                          <a:solidFill>
                            <a:schemeClr val="tx1"/>
                          </a:solidFill>
                          <a:effectLst/>
                          <a:latin typeface="Arial" charset="0"/>
                          <a:cs typeface="Arial" charset="0"/>
                        </a:rPr>
                        <a:t> au </a:t>
                      </a:r>
                      <a:r>
                        <a:rPr kumimoji="0" lang="en-US" sz="2800" b="0" i="0" u="none" strike="noStrike" cap="none" normalizeH="0" baseline="0" dirty="0" err="1">
                          <a:ln>
                            <a:noFill/>
                          </a:ln>
                          <a:solidFill>
                            <a:schemeClr val="tx1"/>
                          </a:solidFill>
                          <a:effectLst/>
                          <a:latin typeface="Arial" charset="0"/>
                          <a:cs typeface="Arial" charset="0"/>
                        </a:rPr>
                        <a:t>Fils</a:t>
                      </a:r>
                      <a:r>
                        <a:rPr kumimoji="0" lang="en-US" sz="2800" b="0" i="0" u="none" strike="noStrike" cap="none" normalizeH="0" baseline="0" dirty="0">
                          <a:ln>
                            <a:noFill/>
                          </a:ln>
                          <a:solidFill>
                            <a:schemeClr val="tx1"/>
                          </a:solidFill>
                          <a:effectLst/>
                          <a:latin typeface="Arial" charset="0"/>
                          <a:cs typeface="Arial" charset="0"/>
                        </a:rPr>
                        <a:t> et au Saint Esprit. Alleluia.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36"/>
          <p:cNvGraphicFramePr>
            <a:graphicFrameLocks noGrp="1"/>
          </p:cNvGraphicFramePr>
          <p:nvPr/>
        </p:nvGraphicFramePr>
        <p:xfrm>
          <a:off x="457266" y="4869185"/>
          <a:ext cx="10517122" cy="182880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Maintenant</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toujours</a:t>
                      </a:r>
                      <a:r>
                        <a:rPr kumimoji="0" lang="en-US" sz="2800" b="0" i="0" u="none" strike="noStrike" cap="none" normalizeH="0" baseline="0" dirty="0">
                          <a:ln>
                            <a:noFill/>
                          </a:ln>
                          <a:solidFill>
                            <a:schemeClr val="tx1"/>
                          </a:solidFill>
                          <a:effectLst/>
                          <a:latin typeface="Arial" charset="0"/>
                          <a:cs typeface="Arial" charset="0"/>
                        </a:rPr>
                        <a:t> et </a:t>
                      </a:r>
                      <a:r>
                        <a:rPr kumimoji="0" lang="en-US" sz="2800" b="0" i="0" u="none" strike="noStrike" cap="none" normalizeH="0" baseline="0" dirty="0" err="1">
                          <a:ln>
                            <a:noFill/>
                          </a:ln>
                          <a:solidFill>
                            <a:schemeClr val="tx1"/>
                          </a:solidFill>
                          <a:effectLst/>
                          <a:latin typeface="Arial" charset="0"/>
                          <a:cs typeface="Arial" charset="0"/>
                        </a:rPr>
                        <a:t>dans</a:t>
                      </a:r>
                      <a:r>
                        <a:rPr kumimoji="0" lang="en-US" sz="2800" b="0" i="0" u="none" strike="noStrike" cap="none" normalizeH="0" baseline="0" dirty="0">
                          <a:ln>
                            <a:noFill/>
                          </a:ln>
                          <a:solidFill>
                            <a:schemeClr val="tx1"/>
                          </a:solidFill>
                          <a:effectLst/>
                          <a:latin typeface="Arial" charset="0"/>
                          <a:cs typeface="Arial" charset="0"/>
                        </a:rPr>
                        <a:t> les </a:t>
                      </a:r>
                      <a:r>
                        <a:rPr kumimoji="0" lang="en-US" sz="2800" b="0" i="0" u="none" strike="noStrike" cap="none" normalizeH="0" baseline="0" dirty="0" err="1">
                          <a:ln>
                            <a:noFill/>
                          </a:ln>
                          <a:solidFill>
                            <a:schemeClr val="tx1"/>
                          </a:solidFill>
                          <a:effectLst/>
                          <a:latin typeface="Arial" charset="0"/>
                          <a:cs typeface="Arial" charset="0"/>
                        </a:rPr>
                        <a:t>siècles</a:t>
                      </a:r>
                      <a:r>
                        <a:rPr kumimoji="0" lang="en-US" sz="2800" b="0" i="0" u="none" strike="noStrike" cap="none" normalizeH="0" baseline="0" dirty="0">
                          <a:ln>
                            <a:noFill/>
                          </a:ln>
                          <a:solidFill>
                            <a:schemeClr val="tx1"/>
                          </a:solidFill>
                          <a:effectLst/>
                          <a:latin typeface="Arial" charset="0"/>
                          <a:cs typeface="Arial" charset="0"/>
                        </a:rPr>
                        <a:t> des </a:t>
                      </a:r>
                      <a:r>
                        <a:rPr kumimoji="0" lang="en-US" sz="2800" b="0" i="0" u="none" strike="noStrike" cap="none" normalizeH="0" baseline="0" dirty="0" err="1">
                          <a:ln>
                            <a:noFill/>
                          </a:ln>
                          <a:solidFill>
                            <a:schemeClr val="tx1"/>
                          </a:solidFill>
                          <a:effectLst/>
                          <a:latin typeface="Arial" charset="0"/>
                          <a:cs typeface="Arial" charset="0"/>
                        </a:rPr>
                        <a:t>siècles</a:t>
                      </a:r>
                      <a:r>
                        <a:rPr kumimoji="0" lang="en-US" sz="2800" b="0" i="0" u="none" strike="noStrike" cap="none" normalizeH="0" baseline="0" dirty="0">
                          <a:ln>
                            <a:noFill/>
                          </a:ln>
                          <a:solidFill>
                            <a:schemeClr val="tx1"/>
                          </a:solidFill>
                          <a:effectLst/>
                          <a:latin typeface="Arial" charset="0"/>
                          <a:cs typeface="Arial" charset="0"/>
                        </a:rPr>
                        <a:t>.  Amen.</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04162" name="Group 34"/>
          <p:cNvGraphicFramePr>
            <a:graphicFrameLocks noGrp="1"/>
          </p:cNvGraphicFramePr>
          <p:nvPr/>
        </p:nvGraphicFramePr>
        <p:xfrm>
          <a:off x="457267" y="2677037"/>
          <a:ext cx="10215344" cy="1616075"/>
        </p:xfrm>
        <a:graphic>
          <a:graphicData uri="http://schemas.openxmlformats.org/drawingml/2006/table">
            <a:tbl>
              <a:tblPr/>
              <a:tblGrid>
                <a:gridCol w="3641992">
                  <a:extLst>
                    <a:ext uri="{9D8B030D-6E8A-4147-A177-3AD203B41FA5}">
                      <a16:colId xmlns:a16="http://schemas.microsoft.com/office/drawing/2014/main" val="20000"/>
                    </a:ext>
                  </a:extLst>
                </a:gridCol>
                <a:gridCol w="3197847">
                  <a:extLst>
                    <a:ext uri="{9D8B030D-6E8A-4147-A177-3AD203B41FA5}">
                      <a16:colId xmlns:a16="http://schemas.microsoft.com/office/drawing/2014/main" val="20001"/>
                    </a:ext>
                  </a:extLst>
                </a:gridCol>
                <a:gridCol w="3375505">
                  <a:extLst>
                    <a:ext uri="{9D8B030D-6E8A-4147-A177-3AD203B41FA5}">
                      <a16:colId xmlns:a16="http://schemas.microsoft.com/office/drawing/2014/main" val="20002"/>
                    </a:ext>
                  </a:extLst>
                </a:gridCol>
              </a:tblGrid>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Alléluia</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Alléluia</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Gloire</a:t>
                      </a:r>
                      <a:r>
                        <a:rPr kumimoji="0" lang="en-US" sz="2800" b="0" i="0" u="none" strike="noStrike" cap="none" normalizeH="0" baseline="0" dirty="0">
                          <a:ln>
                            <a:noFill/>
                          </a:ln>
                          <a:solidFill>
                            <a:schemeClr val="tx1"/>
                          </a:solidFill>
                          <a:effectLst/>
                          <a:latin typeface="Arial" charset="0"/>
                          <a:cs typeface="Arial" charset="0"/>
                        </a:rPr>
                        <a:t> à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104141" name="Group 13"/>
          <p:cNvGraphicFramePr>
            <a:graphicFrameLocks noGrp="1"/>
          </p:cNvGraphicFramePr>
          <p:nvPr/>
        </p:nvGraphicFramePr>
        <p:xfrm>
          <a:off x="365813" y="76200"/>
          <a:ext cx="10517121" cy="381000"/>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Arial" charset="0"/>
                        </a:rPr>
                        <a:t>PSALM 150   </a:t>
                      </a:r>
                      <a:r>
                        <a:rPr kumimoji="0" lang="en-CA" sz="1400" b="1" i="0" u="none" strike="noStrike" cap="none" normalizeH="0" baseline="0">
                          <a:ln>
                            <a:noFill/>
                          </a:ln>
                          <a:solidFill>
                            <a:schemeClr val="tx1"/>
                          </a:solidFill>
                          <a:effectLst/>
                          <a:latin typeface="Arial" charset="0"/>
                          <a:cs typeface="Arial" charset="0"/>
                        </a:rPr>
                        <a:t>“Praise God”</a:t>
                      </a:r>
                      <a:endParaRPr kumimoji="0" lang="en-US" sz="1400" b="1"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1400" b="1" i="0" u="none" strike="noStrike" cap="none" normalizeH="0" baseline="0">
                          <a:ln>
                            <a:noFill/>
                          </a:ln>
                          <a:solidFill>
                            <a:schemeClr val="tx1"/>
                          </a:solidFill>
                          <a:effectLst/>
                          <a:latin typeface="Arial" charset="0"/>
                          <a:cs typeface="Arial" charset="0"/>
                        </a:rPr>
                        <a:t>Psaume</a:t>
                      </a:r>
                      <a:r>
                        <a:rPr kumimoji="0" lang="en-CA" sz="1400" b="1" i="0" u="none" strike="noStrike" cap="none" normalizeH="0" baseline="0">
                          <a:ln>
                            <a:noFill/>
                          </a:ln>
                          <a:solidFill>
                            <a:schemeClr val="tx1"/>
                          </a:solidFill>
                          <a:effectLst/>
                          <a:latin typeface="Arial" charset="0"/>
                          <a:cs typeface="Arial" charset="0"/>
                        </a:rPr>
                        <a:t> 150 “</a:t>
                      </a:r>
                      <a:r>
                        <a:rPr kumimoji="0" lang="fr-CA" sz="1400" b="1"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1400" b="1"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1400" b="1"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0"/>
                  </a:ext>
                </a:extLst>
              </a:tr>
            </a:tbl>
          </a:graphicData>
        </a:graphic>
      </p:graphicFrame>
      <p:graphicFrame>
        <p:nvGraphicFramePr>
          <p:cNvPr id="13104164" name="Group 36"/>
          <p:cNvGraphicFramePr>
            <a:graphicFrameLocks noGrp="1"/>
          </p:cNvGraphicFramePr>
          <p:nvPr/>
        </p:nvGraphicFramePr>
        <p:xfrm>
          <a:off x="457266" y="4768607"/>
          <a:ext cx="10242762" cy="1798320"/>
        </p:xfrm>
        <a:graphic>
          <a:graphicData uri="http://schemas.openxmlformats.org/drawingml/2006/table">
            <a:tbl>
              <a:tblPr/>
              <a:tblGrid>
                <a:gridCol w="3647150">
                  <a:extLst>
                    <a:ext uri="{9D8B030D-6E8A-4147-A177-3AD203B41FA5}">
                      <a16:colId xmlns:a16="http://schemas.microsoft.com/office/drawing/2014/main" val="20000"/>
                    </a:ext>
                  </a:extLst>
                </a:gridCol>
                <a:gridCol w="339474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Ô </a:t>
                      </a:r>
                      <a:r>
                        <a:rPr kumimoji="0" lang="en-US" sz="2800" b="0" i="0" u="none" strike="noStrike" cap="none" normalizeH="0" baseline="0" dirty="0" err="1">
                          <a:ln>
                            <a:noFill/>
                          </a:ln>
                          <a:solidFill>
                            <a:schemeClr val="tx1"/>
                          </a:solidFill>
                          <a:effectLst/>
                          <a:latin typeface="Arial" charset="0"/>
                          <a:cs typeface="Arial" charset="0"/>
                        </a:rPr>
                        <a:t>Jésus</a:t>
                      </a:r>
                      <a:r>
                        <a:rPr kumimoji="0" lang="en-US" sz="2800" b="0" i="0" u="none" strike="noStrike" cap="none" normalizeH="0" baseline="0" dirty="0">
                          <a:ln>
                            <a:noFill/>
                          </a:ln>
                          <a:solidFill>
                            <a:schemeClr val="tx1"/>
                          </a:solidFill>
                          <a:effectLst/>
                          <a:latin typeface="Arial" charset="0"/>
                          <a:cs typeface="Arial" charset="0"/>
                        </a:rPr>
                        <a:t> Christ </a:t>
                      </a:r>
                      <a:r>
                        <a:rPr kumimoji="0" lang="en-US" sz="2800" b="0" i="0" u="none" strike="noStrike" cap="none" normalizeH="0" baseline="0" dirty="0" err="1">
                          <a:ln>
                            <a:noFill/>
                          </a:ln>
                          <a:solidFill>
                            <a:schemeClr val="tx1"/>
                          </a:solidFill>
                          <a:effectLst/>
                          <a:latin typeface="Arial" charset="0"/>
                          <a:cs typeface="Arial" charset="0"/>
                        </a:rPr>
                        <a:t>Fils</a:t>
                      </a:r>
                      <a:r>
                        <a:rPr kumimoji="0" lang="en-US" sz="2800" b="0" i="0" u="none" strike="noStrike" cap="none" normalizeH="0" baseline="0" dirty="0">
                          <a:ln>
                            <a:noFill/>
                          </a:ln>
                          <a:solidFill>
                            <a:schemeClr val="tx1"/>
                          </a:solidFill>
                          <a:effectLst/>
                          <a:latin typeface="Arial" charset="0"/>
                          <a:cs typeface="Arial" charset="0"/>
                        </a:rPr>
                        <a:t> de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écoute</a:t>
                      </a:r>
                      <a:r>
                        <a:rPr kumimoji="0" lang="en-US" sz="2800" b="0" i="0" u="none" strike="noStrike" cap="none" normalizeH="0" baseline="0" dirty="0">
                          <a:ln>
                            <a:noFill/>
                          </a:ln>
                          <a:solidFill>
                            <a:schemeClr val="tx1"/>
                          </a:solidFill>
                          <a:effectLst/>
                          <a:latin typeface="Arial" charset="0"/>
                          <a:cs typeface="Arial" charset="0"/>
                        </a:rPr>
                        <a:t> nous et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de nous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41"/>
          <p:cNvGraphicFramePr>
            <a:graphicFrameLocks noGrp="1"/>
          </p:cNvGraphicFramePr>
          <p:nvPr/>
        </p:nvGraphicFramePr>
        <p:xfrm>
          <a:off x="457266" y="836667"/>
          <a:ext cx="10242762" cy="1708150"/>
        </p:xfrm>
        <a:graphic>
          <a:graphicData uri="http://schemas.openxmlformats.org/drawingml/2006/table">
            <a:tbl>
              <a:tblPr/>
              <a:tblGrid>
                <a:gridCol w="3647150">
                  <a:extLst>
                    <a:ext uri="{9D8B030D-6E8A-4147-A177-3AD203B41FA5}">
                      <a16:colId xmlns:a16="http://schemas.microsoft.com/office/drawing/2014/main" val="20000"/>
                    </a:ext>
                  </a:extLst>
                </a:gridCol>
                <a:gridCol w="339474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Alléluia</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Alléluia</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Gloire</a:t>
                      </a:r>
                      <a:r>
                        <a:rPr kumimoji="0" lang="en-US" sz="2800" b="0" i="0" u="none" strike="noStrike" cap="none" normalizeH="0" baseline="0" dirty="0">
                          <a:ln>
                            <a:noFill/>
                          </a:ln>
                          <a:solidFill>
                            <a:schemeClr val="tx1"/>
                          </a:solidFill>
                          <a:effectLst/>
                          <a:latin typeface="Arial" charset="0"/>
                          <a:cs typeface="Arial" charset="0"/>
                        </a:rPr>
                        <a:t> à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1800" b="0" i="0" u="none" strike="noStrike" cap="none" normalizeH="0" baseline="0" dirty="0">
                          <a:ln>
                            <a:noFill/>
                          </a:ln>
                          <a:solidFill>
                            <a:schemeClr val="tx1"/>
                          </a:solidFill>
                          <a:effectLst/>
                          <a:latin typeface="Arial" charset="0"/>
                          <a:cs typeface="Arial" charset="0"/>
                        </a:rPr>
                        <a:t> </a:t>
                      </a:r>
                      <a:endParaRPr kumimoji="0" lang="en-US" sz="1800" b="0" i="0" u="none" strike="noStrike" cap="none" normalizeH="0" baseline="0" dirty="0">
                        <a:ln>
                          <a:noFill/>
                        </a:ln>
                        <a:solidFill>
                          <a:schemeClr val="tx1"/>
                        </a:solidFill>
                        <a:effectLst/>
                        <a:latin typeface="Arial" charset="0"/>
                        <a:cs typeface="Arial"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4"/>
          <p:cNvGraphicFramePr>
            <a:graphicFrameLocks/>
          </p:cNvGraphicFramePr>
          <p:nvPr/>
        </p:nvGraphicFramePr>
        <p:xfrm>
          <a:off x="521301" y="676662"/>
          <a:ext cx="10151309" cy="4114800"/>
        </p:xfrm>
        <a:graphic>
          <a:graphicData uri="http://schemas.openxmlformats.org/drawingml/2006/table">
            <a:tbl>
              <a:tblPr/>
              <a:tblGrid>
                <a:gridCol w="3463388">
                  <a:extLst>
                    <a:ext uri="{9D8B030D-6E8A-4147-A177-3AD203B41FA5}">
                      <a16:colId xmlns:a16="http://schemas.microsoft.com/office/drawing/2014/main" val="20000"/>
                    </a:ext>
                  </a:extLst>
                </a:gridCol>
                <a:gridCol w="3582815">
                  <a:extLst>
                    <a:ext uri="{9D8B030D-6E8A-4147-A177-3AD203B41FA5}">
                      <a16:colId xmlns:a16="http://schemas.microsoft.com/office/drawing/2014/main" val="20001"/>
                    </a:ext>
                  </a:extLst>
                </a:gridCol>
                <a:gridCol w="3105106">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K~c~marwout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a~l</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ywc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Pekiwt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n~a~gayoc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Pip~neuma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je </a:t>
                      </a:r>
                      <a:r>
                        <a:rPr kumimoji="0" lang="en-US" sz="3200" b="0" i="0" u="none" strike="noStrike" cap="none" normalizeH="0" baseline="0" dirty="0" err="1">
                          <a:ln>
                            <a:noFill/>
                          </a:ln>
                          <a:solidFill>
                            <a:schemeClr val="tx1"/>
                          </a:solidFill>
                          <a:effectLst/>
                          <a:latin typeface="Coptic1" pitchFamily="2" charset="0"/>
                          <a:cs typeface="Arial" charset="0"/>
                        </a:rPr>
                        <a:t>aki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aktwnk</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akcw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nan</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Tu es béni en vérité avec </a:t>
                      </a:r>
                      <a:br>
                        <a:rPr kumimoji="0" lang="fr-CA" sz="3200" b="0" i="0" u="none" strike="noStrike" cap="none" normalizeH="0" baseline="0" dirty="0">
                          <a:ln>
                            <a:noFill/>
                          </a:ln>
                          <a:solidFill>
                            <a:schemeClr val="tx1"/>
                          </a:solidFill>
                          <a:effectLst/>
                          <a:latin typeface="Arial" charset="0"/>
                          <a:cs typeface="Arial" charset="0"/>
                        </a:rPr>
                      </a:br>
                      <a:r>
                        <a:rPr kumimoji="0" lang="fr-CA" sz="3200" b="0" i="0" u="none" strike="noStrike" cap="none" normalizeH="0" baseline="0" dirty="0">
                          <a:ln>
                            <a:noFill/>
                          </a:ln>
                          <a:solidFill>
                            <a:schemeClr val="tx1"/>
                          </a:solidFill>
                          <a:effectLst/>
                          <a:latin typeface="Arial" charset="0"/>
                          <a:cs typeface="Arial" charset="0"/>
                        </a:rPr>
                        <a:t>Ton bon Père et Le Saint Esprit, car Tu es venu</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(ressuscité) et Tu nous as sauvés.</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مُبَاركٌ أنتَ بالحقيقة مع أبيكَ الصالح والروح القدس     لأنكَ </a:t>
                      </a:r>
                      <a:r>
                        <a:rPr kumimoji="0" lang="en-US"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a:ln>
                            <a:noFill/>
                          </a:ln>
                          <a:solidFill>
                            <a:schemeClr val="tx1"/>
                          </a:solidFill>
                          <a:effectLst/>
                          <a:latin typeface="Arial" charset="0"/>
                          <a:cs typeface="Arial" charset="0"/>
                        </a:rPr>
                        <a:t>أتيت (قمت) وخلصتنا.</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21858" name="Group 2"/>
          <p:cNvGraphicFramePr>
            <a:graphicFrameLocks noGrp="1"/>
          </p:cNvGraphicFramePr>
          <p:nvPr/>
        </p:nvGraphicFramePr>
        <p:xfrm>
          <a:off x="274360" y="1828800"/>
          <a:ext cx="10425669" cy="3754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3754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Je </a:t>
                      </a:r>
                      <a:r>
                        <a:rPr kumimoji="0" lang="en-US" sz="2800" b="0" i="0" u="none" strike="noStrike" cap="none" normalizeH="0" baseline="0" dirty="0" err="1">
                          <a:ln>
                            <a:noFill/>
                          </a:ln>
                          <a:solidFill>
                            <a:schemeClr val="tx1"/>
                          </a:solidFill>
                          <a:effectLst/>
                          <a:latin typeface="Coptic1" pitchFamily="2" charset="0"/>
                          <a:cs typeface="Arial" charset="0"/>
                        </a:rPr>
                        <a:t>f~c~marwout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n~je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V~iwt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Pip~neuma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t~riac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etj</a:t>
                      </a:r>
                      <a:r>
                        <a:rPr kumimoji="0" lang="en-US" sz="2800" b="0" i="0" u="none" strike="noStrike" cap="none" normalizeH="0" baseline="0" dirty="0">
                          <a:ln>
                            <a:noFill/>
                          </a:ln>
                          <a:solidFill>
                            <a:schemeClr val="tx1"/>
                          </a:solidFill>
                          <a:effectLst/>
                          <a:latin typeface="Coptic1" pitchFamily="2" charset="0"/>
                          <a:cs typeface="Arial" charset="0"/>
                        </a:rPr>
                        <a:t>/k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tenouwst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m~moc</a:t>
                      </a:r>
                      <a:r>
                        <a:rPr kumimoji="0" lang="en-US" sz="2800" b="0" i="0" u="none" strike="noStrike" cap="none" normalizeH="0" baseline="0" dirty="0">
                          <a:ln>
                            <a:noFill/>
                          </a:ln>
                          <a:solidFill>
                            <a:schemeClr val="tx1"/>
                          </a:solidFill>
                          <a:effectLst/>
                          <a:latin typeface="Coptic1" pitchFamily="2" charset="0"/>
                          <a:cs typeface="Arial" charset="0"/>
                        </a:rPr>
                        <a:t> ten]</a:t>
                      </a:r>
                      <a:r>
                        <a:rPr kumimoji="0" lang="en-US" sz="2800" b="0" i="0" u="none" strike="noStrike" cap="none" normalizeH="0" baseline="0" dirty="0" err="1">
                          <a:ln>
                            <a:noFill/>
                          </a:ln>
                          <a:solidFill>
                            <a:schemeClr val="tx1"/>
                          </a:solidFill>
                          <a:effectLst/>
                          <a:latin typeface="Coptic1" pitchFamily="2" charset="0"/>
                          <a:cs typeface="Arial" charset="0"/>
                        </a:rPr>
                        <a:t>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nac</a:t>
                      </a:r>
                      <a:r>
                        <a:rPr kumimoji="0" lang="en-US" sz="2800" b="0" i="0" u="none" strike="noStrike" cap="none" normalizeH="0" baseline="0" dirty="0">
                          <a:ln>
                            <a:noFill/>
                          </a:ln>
                          <a:solidFill>
                            <a:schemeClr val="tx1"/>
                          </a:solidFill>
                          <a:effectLst/>
                          <a:latin typeface="Coptic1" pitchFamily="2" charset="0"/>
                          <a:cs typeface="Arial" charset="0"/>
                        </a:rPr>
                        <a:t>.</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Car Il </a:t>
                      </a:r>
                      <a:r>
                        <a:rPr kumimoji="0" lang="en-US" sz="2800" b="0" i="0" u="none" strike="noStrike" cap="none" normalizeH="0" baseline="0" dirty="0" err="1">
                          <a:ln>
                            <a:noFill/>
                          </a:ln>
                          <a:solidFill>
                            <a:schemeClr val="tx1"/>
                          </a:solidFill>
                          <a:effectLst/>
                          <a:latin typeface="Arial" charset="0"/>
                          <a:cs typeface="Arial" charset="0"/>
                        </a:rPr>
                        <a:t>est</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béni</a:t>
                      </a:r>
                      <a:r>
                        <a:rPr kumimoji="0" lang="en-US" sz="2800" b="0" i="0" u="none" strike="noStrike" cap="none" normalizeH="0" baseline="0" dirty="0">
                          <a:ln>
                            <a:noFill/>
                          </a:ln>
                          <a:solidFill>
                            <a:schemeClr val="tx1"/>
                          </a:solidFill>
                          <a:effectLst/>
                          <a:latin typeface="Arial" charset="0"/>
                          <a:cs typeface="Arial" charset="0"/>
                        </a:rPr>
                        <a:t> Le </a:t>
                      </a:r>
                      <a:r>
                        <a:rPr kumimoji="0" lang="en-US" sz="2800" b="0" i="0" u="none" strike="noStrike" cap="none" normalizeH="0" baseline="0" dirty="0" err="1">
                          <a:ln>
                            <a:noFill/>
                          </a:ln>
                          <a:solidFill>
                            <a:schemeClr val="tx1"/>
                          </a:solidFill>
                          <a:effectLst/>
                          <a:latin typeface="Arial" charset="0"/>
                          <a:cs typeface="Arial" charset="0"/>
                        </a:rPr>
                        <a:t>Père</a:t>
                      </a:r>
                      <a:r>
                        <a:rPr kumimoji="0" lang="en-US" sz="2800" b="0" i="0" u="none" strike="noStrike" cap="none" normalizeH="0" baseline="0" dirty="0">
                          <a:ln>
                            <a:noFill/>
                          </a:ln>
                          <a:solidFill>
                            <a:schemeClr val="tx1"/>
                          </a:solidFill>
                          <a:effectLst/>
                          <a:latin typeface="Arial" charset="0"/>
                          <a:cs typeface="Arial" charset="0"/>
                        </a:rPr>
                        <a:t>, Le </a:t>
                      </a:r>
                      <a:r>
                        <a:rPr kumimoji="0" lang="en-US" sz="2800" b="0" i="0" u="none" strike="noStrike" cap="none" normalizeH="0" baseline="0" dirty="0" err="1">
                          <a:ln>
                            <a:noFill/>
                          </a:ln>
                          <a:solidFill>
                            <a:schemeClr val="tx1"/>
                          </a:solidFill>
                          <a:effectLst/>
                          <a:latin typeface="Arial" charset="0"/>
                          <a:cs typeface="Arial" charset="0"/>
                        </a:rPr>
                        <a:t>Fils</a:t>
                      </a:r>
                      <a:r>
                        <a:rPr kumimoji="0" lang="en-US" sz="2800" b="0" i="0" u="none" strike="noStrike" cap="none" normalizeH="0" baseline="0" dirty="0">
                          <a:ln>
                            <a:noFill/>
                          </a:ln>
                          <a:solidFill>
                            <a:schemeClr val="tx1"/>
                          </a:solidFill>
                          <a:effectLst/>
                          <a:latin typeface="Arial" charset="0"/>
                          <a:cs typeface="Arial" charset="0"/>
                        </a:rPr>
                        <a:t> et Le Saint Esprit, La </a:t>
                      </a:r>
                      <a:r>
                        <a:rPr kumimoji="0" lang="en-US" sz="2800" b="0" i="0" u="none" strike="noStrike" cap="none" normalizeH="0" baseline="0" dirty="0" err="1">
                          <a:ln>
                            <a:noFill/>
                          </a:ln>
                          <a:solidFill>
                            <a:schemeClr val="tx1"/>
                          </a:solidFill>
                          <a:effectLst/>
                          <a:latin typeface="Arial" charset="0"/>
                          <a:cs typeface="Arial" charset="0"/>
                        </a:rPr>
                        <a:t>Trinité</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parfaite</a:t>
                      </a:r>
                      <a:r>
                        <a:rPr kumimoji="0" lang="en-US" sz="2800" b="0" i="0" u="none" strike="noStrike" cap="none" normalizeH="0" baseline="0" dirty="0">
                          <a:ln>
                            <a:noFill/>
                          </a:ln>
                          <a:solidFill>
                            <a:schemeClr val="tx1"/>
                          </a:solidFill>
                          <a:effectLst/>
                          <a:latin typeface="Arial" charset="0"/>
                          <a:cs typeface="Arial" charset="0"/>
                        </a:rPr>
                        <a:t> nous </a:t>
                      </a:r>
                      <a:r>
                        <a:rPr kumimoji="0" lang="en-US" sz="2800" b="0" i="0" u="none" strike="noStrike" cap="none" normalizeH="0" baseline="0" dirty="0" err="1">
                          <a:ln>
                            <a:noFill/>
                          </a:ln>
                          <a:solidFill>
                            <a:schemeClr val="tx1"/>
                          </a:solidFill>
                          <a:effectLst/>
                          <a:latin typeface="Arial" charset="0"/>
                          <a:cs typeface="Arial" charset="0"/>
                        </a:rPr>
                        <a:t>L’adorons</a:t>
                      </a:r>
                      <a:r>
                        <a:rPr kumimoji="0" lang="en-US" sz="2800" b="0" i="0" u="none" strike="noStrike" cap="none" normalizeH="0" baseline="0" dirty="0">
                          <a:ln>
                            <a:noFill/>
                          </a:ln>
                          <a:solidFill>
                            <a:schemeClr val="tx1"/>
                          </a:solidFill>
                          <a:effectLst/>
                          <a:latin typeface="Arial" charset="0"/>
                          <a:cs typeface="Arial" charset="0"/>
                        </a:rPr>
                        <a:t> et </a:t>
                      </a:r>
                      <a:r>
                        <a:rPr kumimoji="0" lang="en-US" sz="2800" b="0" i="0" u="none" strike="noStrike" cap="none" normalizeH="0" baseline="0" dirty="0" err="1">
                          <a:ln>
                            <a:noFill/>
                          </a:ln>
                          <a:solidFill>
                            <a:schemeClr val="tx1"/>
                          </a:solidFill>
                          <a:effectLst/>
                          <a:latin typeface="Arial" charset="0"/>
                          <a:cs typeface="Arial" charset="0"/>
                        </a:rPr>
                        <a:t>glorifions</a:t>
                      </a:r>
                      <a:r>
                        <a:rPr kumimoji="0" lang="en-US"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SA" sz="3600" dirty="0">
                          <a:latin typeface="Arial" charset="0"/>
                        </a:rPr>
                        <a:t>لأنه مُبارك </a:t>
                      </a:r>
                      <a:r>
                        <a:rPr lang="ar-SA" sz="3600" dirty="0" err="1">
                          <a:latin typeface="Arial" charset="0"/>
                        </a:rPr>
                        <a:t>الآب</a:t>
                      </a:r>
                      <a:r>
                        <a:rPr lang="ar-SA" sz="3600" dirty="0">
                          <a:latin typeface="Arial" charset="0"/>
                        </a:rPr>
                        <a:t> </a:t>
                      </a:r>
                      <a:r>
                        <a:rPr lang="ar-SA" sz="3600" dirty="0" err="1">
                          <a:latin typeface="Arial" charset="0"/>
                        </a:rPr>
                        <a:t>والإبن</a:t>
                      </a:r>
                      <a:r>
                        <a:rPr lang="ar-SA" sz="3600" dirty="0">
                          <a:latin typeface="Arial" charset="0"/>
                        </a:rPr>
                        <a:t> والروح القدس الثالوث الكامل، نَسجُد له ونمجّده</a:t>
                      </a:r>
                      <a:r>
                        <a:rPr lang="en-CA" sz="3600" dirty="0">
                          <a:latin typeface="Arial" charset="0"/>
                        </a:rPr>
                        <a:t>.</a:t>
                      </a:r>
                      <a:endParaRPr lang="en-US" sz="3600" dirty="0">
                        <a:latin typeface="Arial" charset="0"/>
                      </a:endParaRPr>
                    </a:p>
                    <a:p>
                      <a:pPr algn="just"/>
                      <a:endParaRPr lang="fr-FR" dirty="0"/>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429314" name="Text Box 2"/>
          <p:cNvSpPr txBox="1">
            <a:spLocks noChangeArrowheads="1"/>
          </p:cNvSpPr>
          <p:nvPr/>
        </p:nvSpPr>
        <p:spPr bwMode="auto">
          <a:xfrm>
            <a:off x="365813" y="0"/>
            <a:ext cx="10254194" cy="861774"/>
          </a:xfrm>
          <a:prstGeom prst="rect">
            <a:avLst/>
          </a:prstGeom>
          <a:gradFill rotWithShape="1">
            <a:gsLst>
              <a:gs pos="0">
                <a:srgbClr val="993300">
                  <a:gamma/>
                  <a:shade val="46275"/>
                  <a:invGamma/>
                </a:srgbClr>
              </a:gs>
              <a:gs pos="50000">
                <a:srgbClr val="993300"/>
              </a:gs>
              <a:gs pos="100000">
                <a:srgbClr val="993300">
                  <a:gamma/>
                  <a:shade val="46275"/>
                  <a:invGamma/>
                </a:srgbClr>
              </a:gs>
            </a:gsLst>
            <a:lin ang="2700000" scaled="1"/>
          </a:gradFill>
          <a:ln w="38100">
            <a:solidFill>
              <a:schemeClr val="tx1"/>
            </a:solidFill>
            <a:miter lim="800000"/>
            <a:headEnd/>
            <a:tailEnd/>
          </a:ln>
          <a:effectLst/>
        </p:spPr>
        <p:txBody>
          <a:bodyPr>
            <a:spAutoFit/>
          </a:bodyPr>
          <a:lstStyle/>
          <a:p>
            <a:pPr algn="ctr">
              <a:lnSpc>
                <a:spcPts val="3000"/>
              </a:lnSpc>
              <a:spcBef>
                <a:spcPts val="0"/>
              </a:spcBef>
            </a:pPr>
            <a:r>
              <a:rPr lang="ar-EG" sz="2800" b="1" dirty="0">
                <a:latin typeface="Arial" charset="0"/>
              </a:rPr>
              <a:t>الحان التوزيع</a:t>
            </a:r>
            <a:endParaRPr lang="en-US" sz="2800" b="1" dirty="0">
              <a:latin typeface="Arial" charset="0"/>
            </a:endParaRPr>
          </a:p>
          <a:p>
            <a:pPr algn="ctr">
              <a:lnSpc>
                <a:spcPts val="3000"/>
              </a:lnSpc>
              <a:spcBef>
                <a:spcPts val="0"/>
              </a:spcBef>
            </a:pPr>
            <a:r>
              <a:rPr lang="en-CA" sz="2800" b="1" dirty="0">
                <a:latin typeface="Arial" charset="0"/>
              </a:rPr>
              <a:t>Chants pendant la communion</a:t>
            </a:r>
            <a:endParaRPr lang="en-US" sz="2800" b="1" dirty="0">
              <a:latin typeface="Arial" charset="0"/>
            </a:endParaRPr>
          </a:p>
        </p:txBody>
      </p:sp>
      <p:sp>
        <p:nvSpPr>
          <p:cNvPr id="12429315" name="Text Box 3"/>
          <p:cNvSpPr txBox="1">
            <a:spLocks noChangeArrowheads="1"/>
          </p:cNvSpPr>
          <p:nvPr/>
        </p:nvSpPr>
        <p:spPr bwMode="auto">
          <a:xfrm>
            <a:off x="731626" y="1143000"/>
            <a:ext cx="184731" cy="646331"/>
          </a:xfrm>
          <a:prstGeom prst="rect">
            <a:avLst/>
          </a:prstGeom>
          <a:noFill/>
          <a:ln w="9525">
            <a:noFill/>
            <a:miter lim="800000"/>
            <a:headEnd/>
            <a:tailEnd/>
          </a:ln>
          <a:effectLst/>
        </p:spPr>
        <p:txBody>
          <a:bodyPr wrap="none">
            <a:spAutoFit/>
          </a:bodyPr>
          <a:lstStyle/>
          <a:p>
            <a:endParaRPr lang="en-CA">
              <a:latin typeface="Arial" charset="0"/>
            </a:endParaRPr>
          </a:p>
        </p:txBody>
      </p:sp>
      <p:sp>
        <p:nvSpPr>
          <p:cNvPr id="12429317" name="AutoShape 5">
            <a:hlinkClick r:id="" action="ppaction://hlinkshowjump?jump=nextslide" highlightClick="1"/>
          </p:cNvPr>
          <p:cNvSpPr>
            <a:spLocks noChangeArrowheads="1"/>
          </p:cNvSpPr>
          <p:nvPr/>
        </p:nvSpPr>
        <p:spPr bwMode="auto">
          <a:xfrm>
            <a:off x="8596604" y="6019800"/>
            <a:ext cx="914532" cy="8382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429318" name="AutoShape 6">
            <a:hlinkClick r:id="rId2" action="ppaction://hlinksldjump" highlightClick="1"/>
          </p:cNvPr>
          <p:cNvSpPr>
            <a:spLocks noChangeArrowheads="1"/>
          </p:cNvSpPr>
          <p:nvPr/>
        </p:nvSpPr>
        <p:spPr bwMode="auto">
          <a:xfrm>
            <a:off x="9876949" y="60198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graphicFrame>
        <p:nvGraphicFramePr>
          <p:cNvPr id="10" name="Table 9"/>
          <p:cNvGraphicFramePr>
            <a:graphicFrameLocks noGrp="1"/>
          </p:cNvGraphicFramePr>
          <p:nvPr/>
        </p:nvGraphicFramePr>
        <p:xfrm>
          <a:off x="91453" y="1600200"/>
          <a:ext cx="10882935" cy="4860000"/>
        </p:xfrm>
        <a:graphic>
          <a:graphicData uri="http://schemas.openxmlformats.org/drawingml/2006/table">
            <a:tbl>
              <a:tblPr>
                <a:tableStyleId>{D7AC3CCA-C797-4891-BE02-D94E43425B78}</a:tableStyleId>
              </a:tblPr>
              <a:tblGrid>
                <a:gridCol w="3627645">
                  <a:extLst>
                    <a:ext uri="{9D8B030D-6E8A-4147-A177-3AD203B41FA5}">
                      <a16:colId xmlns:a16="http://schemas.microsoft.com/office/drawing/2014/main" val="20000"/>
                    </a:ext>
                  </a:extLst>
                </a:gridCol>
                <a:gridCol w="3627645">
                  <a:extLst>
                    <a:ext uri="{9D8B030D-6E8A-4147-A177-3AD203B41FA5}">
                      <a16:colId xmlns:a16="http://schemas.microsoft.com/office/drawing/2014/main" val="20001"/>
                    </a:ext>
                  </a:extLst>
                </a:gridCol>
                <a:gridCol w="3627645">
                  <a:extLst>
                    <a:ext uri="{9D8B030D-6E8A-4147-A177-3AD203B41FA5}">
                      <a16:colId xmlns:a16="http://schemas.microsoft.com/office/drawing/2014/main" val="20002"/>
                    </a:ext>
                  </a:extLst>
                </a:gridCol>
              </a:tblGrid>
              <a:tr h="324000">
                <a:tc>
                  <a:txBody>
                    <a:bodyPr/>
                    <a:lstStyle/>
                    <a:p>
                      <a:r>
                        <a:rPr lang="en-CA" sz="2000" noProof="0" dirty="0">
                          <a:solidFill>
                            <a:schemeClr val="tx1"/>
                          </a:solidFill>
                        </a:rPr>
                        <a:t>Annual</a:t>
                      </a:r>
                      <a:r>
                        <a:rPr lang="en-CA" sz="2000" baseline="0" noProof="0" dirty="0">
                          <a:solidFill>
                            <a:schemeClr val="tx1"/>
                          </a:solidFill>
                        </a:rPr>
                        <a:t> S. - Glorifications</a:t>
                      </a:r>
                      <a:endParaRPr lang="en-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4000">
                <a:tc>
                  <a:txBody>
                    <a:bodyPr/>
                    <a:lstStyle/>
                    <a:p>
                      <a:r>
                        <a:rPr lang="en-CA" sz="2000" noProof="0" dirty="0" err="1">
                          <a:solidFill>
                            <a:srgbClr val="92D050"/>
                          </a:solidFill>
                          <a:hlinkClick r:id="rId3" action="ppaction://hlinksldjump"/>
                        </a:rPr>
                        <a:t>Nayrouz</a:t>
                      </a:r>
                      <a:r>
                        <a:rPr lang="en-CA" sz="2000" noProof="0" dirty="0">
                          <a:solidFill>
                            <a:srgbClr val="92D050"/>
                          </a:solidFill>
                          <a:hlinkClick r:id="rId3" action="ppaction://hlinksldjump"/>
                        </a:rPr>
                        <a:t>                             </a:t>
                      </a:r>
                      <a:endParaRPr lang="en-CA" sz="2000" noProof="0" dirty="0">
                        <a:solidFill>
                          <a:srgbClr val="92D050"/>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CA" sz="2000" u="none" noProof="0" dirty="0">
                          <a:solidFill>
                            <a:srgbClr val="92D050"/>
                          </a:solidFill>
                          <a:hlinkClick r:id="rId3" action="ppaction://hlinksldjump"/>
                        </a:rPr>
                        <a:t>               </a:t>
                      </a:r>
                      <a:r>
                        <a:rPr lang="fr-CA" sz="2000" noProof="0" dirty="0" err="1">
                          <a:solidFill>
                            <a:srgbClr val="92D050"/>
                          </a:solidFill>
                          <a:hlinkClick r:id="rId3" action="ppaction://hlinksldjump"/>
                        </a:rPr>
                        <a:t>Nayrouz</a:t>
                      </a:r>
                      <a:r>
                        <a:rPr lang="fr-CA" sz="2000" noProof="0" dirty="0">
                          <a:solidFill>
                            <a:srgbClr val="92D050"/>
                          </a:solidFill>
                          <a:hlinkClick r:id="rId3" action="ppaction://hlinksldjump"/>
                        </a:rPr>
                        <a:t>              </a:t>
                      </a:r>
                      <a:r>
                        <a:rPr lang="fr-CA" sz="2000" noProof="0" dirty="0">
                          <a:solidFill>
                            <a:srgbClr val="92D050"/>
                          </a:solidFill>
                        </a:rPr>
                        <a:t>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a:r>
                        <a:rPr lang="ar-EG" sz="2000" baseline="0" dirty="0">
                          <a:solidFill>
                            <a:srgbClr val="92D050"/>
                          </a:solidFill>
                        </a:rPr>
                        <a:t> </a:t>
                      </a:r>
                      <a:r>
                        <a:rPr lang="ar-EG" sz="2000" baseline="0" dirty="0">
                          <a:solidFill>
                            <a:srgbClr val="92D050"/>
                          </a:solidFill>
                          <a:hlinkClick r:id="rId3" action="ppaction://hlinksldjump"/>
                        </a:rPr>
                        <a:t>               </a:t>
                      </a:r>
                      <a:r>
                        <a:rPr lang="ar-EG" sz="2000" dirty="0">
                          <a:solidFill>
                            <a:srgbClr val="92D050"/>
                          </a:solidFill>
                          <a:hlinkClick r:id="rId3" action="ppaction://hlinksldjump"/>
                        </a:rPr>
                        <a:t>نيروز                    </a:t>
                      </a:r>
                      <a:endParaRPr lang="en-US" sz="2000" dirty="0">
                        <a:solidFill>
                          <a:srgbClr val="92D050"/>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324000">
                <a:tc>
                  <a:txBody>
                    <a:bodyPr/>
                    <a:lstStyle/>
                    <a:p>
                      <a:r>
                        <a:rPr lang="en-CA" sz="2000" noProof="0" dirty="0">
                          <a:solidFill>
                            <a:schemeClr val="tx1"/>
                          </a:solidFill>
                        </a:rPr>
                        <a:t>Feast of</a:t>
                      </a:r>
                      <a:r>
                        <a:rPr lang="en-CA" sz="2000" baseline="0" noProof="0" dirty="0">
                          <a:solidFill>
                            <a:schemeClr val="tx1"/>
                          </a:solidFill>
                        </a:rPr>
                        <a:t> the Cross</a:t>
                      </a:r>
                      <a:endParaRPr lang="en-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4000">
                <a:tc>
                  <a:txBody>
                    <a:bodyPr/>
                    <a:lstStyle/>
                    <a:p>
                      <a:r>
                        <a:rPr lang="en-CA" sz="2000" noProof="0" dirty="0" err="1">
                          <a:solidFill>
                            <a:schemeClr val="tx1"/>
                          </a:solidFill>
                        </a:rPr>
                        <a:t>Kiahk</a:t>
                      </a:r>
                      <a:endParaRPr lang="en-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4000">
                <a:tc>
                  <a:txBody>
                    <a:bodyPr/>
                    <a:lstStyle/>
                    <a:p>
                      <a:r>
                        <a:rPr lang="en-CA" sz="2000" noProof="0" dirty="0">
                          <a:solidFill>
                            <a:schemeClr val="tx1"/>
                          </a:solidFill>
                        </a:rPr>
                        <a:t>Nativity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4000">
                <a:tc>
                  <a:txBody>
                    <a:bodyPr/>
                    <a:lstStyle/>
                    <a:p>
                      <a:r>
                        <a:rPr lang="en-CA" sz="2000" noProof="0" dirty="0">
                          <a:solidFill>
                            <a:schemeClr val="tx1"/>
                          </a:solidFill>
                        </a:rPr>
                        <a:t>Epiphany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4000">
                <a:tc>
                  <a:txBody>
                    <a:bodyPr/>
                    <a:lstStyle/>
                    <a:p>
                      <a:r>
                        <a:rPr lang="en-CA" sz="2000" noProof="0" dirty="0">
                          <a:solidFill>
                            <a:schemeClr val="tx1"/>
                          </a:solidFill>
                        </a:rPr>
                        <a:t>Jonah’s Fast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4000">
                <a:tc gridSpan="3">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r"/>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noProof="0" dirty="0">
                          <a:solidFill>
                            <a:schemeClr val="tx1"/>
                          </a:solidFill>
                        </a:rPr>
                        <a:t>Palm Sunday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4000">
                <a:tc>
                  <a:txBody>
                    <a:bodyPr/>
                    <a:lstStyle/>
                    <a:p>
                      <a:r>
                        <a:rPr lang="en-CA" sz="2000" noProof="0" dirty="0">
                          <a:solidFill>
                            <a:schemeClr val="tx1"/>
                          </a:solidFill>
                        </a:rPr>
                        <a:t>Easter</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noProof="0" dirty="0">
                          <a:solidFill>
                            <a:schemeClr val="tx1"/>
                          </a:solidFill>
                        </a:rPr>
                        <a:t>Pentecost – Apostles Fast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24000">
                <a:tc>
                  <a:txBody>
                    <a:bodyPr/>
                    <a:lstStyle/>
                    <a:p>
                      <a:r>
                        <a:rPr lang="en-CA" sz="2000" noProof="0" dirty="0">
                          <a:solidFill>
                            <a:schemeClr val="tx1"/>
                          </a:solidFill>
                        </a:rPr>
                        <a:t>Entry of the Lord in Egypt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24000">
                <a:tc>
                  <a:txBody>
                    <a:bodyPr/>
                    <a:lstStyle/>
                    <a:p>
                      <a:r>
                        <a:rPr lang="en-CA" sz="2000" noProof="0" dirty="0">
                          <a:solidFill>
                            <a:schemeClr val="tx1"/>
                          </a:solidFill>
                        </a:rPr>
                        <a:t>Transfiguration Feast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24000">
                <a:tc>
                  <a:txBody>
                    <a:bodyPr/>
                    <a:lstStyle/>
                    <a:p>
                      <a:r>
                        <a:rPr lang="en-CA" sz="2000" noProof="0" dirty="0">
                          <a:solidFill>
                            <a:schemeClr val="tx1"/>
                          </a:solidFill>
                        </a:rPr>
                        <a:t>Virgin Mary</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24000">
                <a:tc>
                  <a:txBody>
                    <a:bodyPr/>
                    <a:lstStyle/>
                    <a:p>
                      <a:r>
                        <a:rPr lang="en-CA" sz="2000" noProof="0" dirty="0">
                          <a:solidFill>
                            <a:schemeClr val="tx1"/>
                          </a:solidFill>
                        </a:rPr>
                        <a:t>Glorifications</a:t>
                      </a:r>
                      <a:r>
                        <a:rPr lang="en-CA" sz="2000" baseline="0" noProof="0" dirty="0">
                          <a:solidFill>
                            <a:schemeClr val="tx1"/>
                          </a:solidFill>
                        </a:rPr>
                        <a:t> and Songs</a:t>
                      </a:r>
                      <a:endParaRPr lang="en-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fr-CA" sz="200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8" name="Rectangle 7">
            <a:hlinkClick r:id="rId4" action="ppaction://hlinkpres?slideindex=1&amp;slidetitle="/>
          </p:cNvPr>
          <p:cNvSpPr/>
          <p:nvPr/>
        </p:nvSpPr>
        <p:spPr>
          <a:xfrm>
            <a:off x="0" y="3912631"/>
            <a:ext cx="10974388" cy="380480"/>
          </a:xfrm>
          <a:prstGeom prst="rect">
            <a:avLst/>
          </a:prstGeom>
          <a:solidFill>
            <a:schemeClr val="accent1">
              <a:alpha val="24000"/>
            </a:schemeClr>
          </a:solidFill>
        </p:spPr>
        <p:txBody>
          <a:bodyPr wrap="square" lIns="36000" tIns="36000" rIns="36000" bIns="36000">
            <a:spAutoFit/>
          </a:bodyPr>
          <a:lstStyle/>
          <a:p>
            <a:r>
              <a:rPr lang="fr-CA" sz="2000" dirty="0">
                <a:latin typeface="+mn-lt"/>
              </a:rPr>
              <a:t>Great Lent			Le grand carême</a:t>
            </a:r>
            <a:r>
              <a:rPr lang="ar-EG" sz="2000" dirty="0">
                <a:latin typeface="+mn-lt"/>
              </a:rPr>
              <a:t>	</a:t>
            </a:r>
            <a:r>
              <a:rPr lang="en-CA" sz="2000" dirty="0">
                <a:latin typeface="+mn-lt"/>
              </a:rPr>
              <a:t>	</a:t>
            </a:r>
            <a:r>
              <a:rPr lang="ar-EG" sz="2000" dirty="0">
                <a:latin typeface="+mn-lt"/>
              </a:rPr>
              <a:t>الصوم الكبير</a:t>
            </a:r>
            <a:endParaRPr lang="en-CA" sz="2000" dirty="0">
              <a:latin typeface="+mn-lt"/>
            </a:endParaRPr>
          </a:p>
        </p:txBody>
      </p:sp>
      <p:sp>
        <p:nvSpPr>
          <p:cNvPr id="9" name="Action Button: Custom 8">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575746" name="Text Box 2"/>
          <p:cNvSpPr txBox="1">
            <a:spLocks noChangeArrowheads="1"/>
          </p:cNvSpPr>
          <p:nvPr/>
        </p:nvSpPr>
        <p:spPr bwMode="auto">
          <a:xfrm>
            <a:off x="365813" y="228601"/>
            <a:ext cx="10254194" cy="1349375"/>
          </a:xfrm>
          <a:prstGeom prst="rect">
            <a:avLst/>
          </a:prstGeom>
          <a:gradFill rotWithShape="1">
            <a:gsLst>
              <a:gs pos="0">
                <a:srgbClr val="993300">
                  <a:gamma/>
                  <a:shade val="46275"/>
                  <a:invGamma/>
                </a:srgbClr>
              </a:gs>
              <a:gs pos="50000">
                <a:srgbClr val="993300"/>
              </a:gs>
              <a:gs pos="100000">
                <a:srgbClr val="993300">
                  <a:gamma/>
                  <a:shade val="46275"/>
                  <a:invGamma/>
                </a:srgbClr>
              </a:gs>
            </a:gsLst>
            <a:lin ang="2700000" scaled="1"/>
          </a:gradFill>
          <a:ln w="38100">
            <a:solidFill>
              <a:schemeClr val="tx1"/>
            </a:solidFill>
            <a:miter lim="800000"/>
            <a:headEnd/>
            <a:tailEnd/>
          </a:ln>
          <a:effectLst/>
        </p:spPr>
        <p:txBody>
          <a:bodyPr>
            <a:spAutoFit/>
          </a:bodyPr>
          <a:lstStyle/>
          <a:p>
            <a:pPr algn="ctr"/>
            <a:r>
              <a:rPr lang="en-US" sz="4000" b="1">
                <a:latin typeface="Arial" charset="0"/>
              </a:rPr>
              <a:t>Hymns for Communion and Glorification Hymns</a:t>
            </a:r>
          </a:p>
        </p:txBody>
      </p:sp>
      <p:sp>
        <p:nvSpPr>
          <p:cNvPr id="12575747" name="Text Box 3"/>
          <p:cNvSpPr txBox="1">
            <a:spLocks noChangeArrowheads="1"/>
          </p:cNvSpPr>
          <p:nvPr/>
        </p:nvSpPr>
        <p:spPr bwMode="auto">
          <a:xfrm>
            <a:off x="731626" y="1143000"/>
            <a:ext cx="184731" cy="646331"/>
          </a:xfrm>
          <a:prstGeom prst="rect">
            <a:avLst/>
          </a:prstGeom>
          <a:noFill/>
          <a:ln w="9525">
            <a:noFill/>
            <a:miter lim="800000"/>
            <a:headEnd/>
            <a:tailEnd/>
          </a:ln>
          <a:effectLst/>
        </p:spPr>
        <p:txBody>
          <a:bodyPr wrap="none">
            <a:spAutoFit/>
          </a:bodyPr>
          <a:lstStyle/>
          <a:p>
            <a:endParaRPr lang="en-CA">
              <a:latin typeface="Arial" charset="0"/>
            </a:endParaRPr>
          </a:p>
        </p:txBody>
      </p:sp>
      <p:graphicFrame>
        <p:nvGraphicFramePr>
          <p:cNvPr id="12575768" name="Group 24"/>
          <p:cNvGraphicFramePr>
            <a:graphicFrameLocks noGrp="1"/>
          </p:cNvGraphicFramePr>
          <p:nvPr>
            <p:ph/>
          </p:nvPr>
        </p:nvGraphicFramePr>
        <p:xfrm>
          <a:off x="91453" y="1600200"/>
          <a:ext cx="10882935" cy="5334000"/>
        </p:xfrm>
        <a:graphic>
          <a:graphicData uri="http://schemas.openxmlformats.org/drawingml/2006/table">
            <a:tbl>
              <a:tblPr/>
              <a:tblGrid>
                <a:gridCol w="6858993">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tblGrid>
              <a:tr h="3657600">
                <a:tc>
                  <a:txBody>
                    <a:bodyPr/>
                    <a:lstStyle/>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CA" sz="2000" b="0" i="0" u="none" strike="noStrike" cap="none" normalizeH="0" baseline="0" dirty="0">
                          <a:ln>
                            <a:noFill/>
                          </a:ln>
                          <a:solidFill>
                            <a:schemeClr val="tx1"/>
                          </a:solidFill>
                          <a:effectLst/>
                          <a:latin typeface="Arial" charset="0"/>
                          <a:cs typeface="Arial" charset="0"/>
                          <a:hlinkClick r:id="rId2" action="ppaction://hlinksldjump"/>
                        </a:rPr>
                        <a:t>The Bread (Pi-</a:t>
                      </a:r>
                      <a:r>
                        <a:rPr kumimoji="0" lang="en-CA" sz="2000" b="0" i="0" u="none" strike="noStrike" cap="none" normalizeH="0" baseline="0" dirty="0" err="1">
                          <a:ln>
                            <a:noFill/>
                          </a:ln>
                          <a:solidFill>
                            <a:schemeClr val="tx1"/>
                          </a:solidFill>
                          <a:effectLst/>
                          <a:latin typeface="Arial" charset="0"/>
                          <a:cs typeface="Arial" charset="0"/>
                          <a:hlinkClick r:id="rId2" action="ppaction://hlinksldjump"/>
                        </a:rPr>
                        <a:t>Oik</a:t>
                      </a:r>
                      <a:r>
                        <a:rPr kumimoji="0" lang="en-CA" sz="2000" b="0" i="0" u="none" strike="noStrike" cap="none" normalizeH="0" baseline="0" dirty="0">
                          <a:ln>
                            <a:noFill/>
                          </a:ln>
                          <a:solidFill>
                            <a:schemeClr val="tx1"/>
                          </a:solidFill>
                          <a:effectLst/>
                          <a:latin typeface="Arial" charset="0"/>
                          <a:cs typeface="Arial" charset="0"/>
                          <a:hlinkClick r:id="rId2" action="ppaction://hlinksldjump"/>
                        </a:rPr>
                        <a:t>)</a:t>
                      </a:r>
                      <a:endParaRPr kumimoji="0" lang="en-CA"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dirty="0">
                          <a:ln>
                            <a:noFill/>
                          </a:ln>
                          <a:solidFill>
                            <a:schemeClr val="tx1"/>
                          </a:solidFill>
                          <a:effectLst/>
                          <a:latin typeface="Arial" charset="0"/>
                          <a:cs typeface="Arial" charset="0"/>
                          <a:hlinkClick r:id="rId3" action="ppaction://hlinksldjump"/>
                        </a:rPr>
                        <a:t>Listen, O Christ’s Congregation</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dirty="0">
                          <a:ln>
                            <a:noFill/>
                          </a:ln>
                          <a:solidFill>
                            <a:schemeClr val="tx1"/>
                          </a:solidFill>
                          <a:effectLst/>
                          <a:latin typeface="Arial" charset="0"/>
                          <a:cs typeface="Arial" charset="0"/>
                          <a:hlinkClick r:id="rId4" action="ppaction://hlinksldjump"/>
                        </a:rPr>
                        <a:t>Night of the Last Supper</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dirty="0">
                          <a:ln>
                            <a:noFill/>
                          </a:ln>
                          <a:solidFill>
                            <a:schemeClr val="tx1"/>
                          </a:solidFill>
                          <a:effectLst/>
                          <a:latin typeface="Arial" charset="0"/>
                          <a:cs typeface="Arial" charset="0"/>
                          <a:hlinkClick r:id="rId5" action="ppaction://hlinksldjump"/>
                        </a:rPr>
                        <a:t>The Hymn of O </a:t>
                      </a:r>
                      <a:r>
                        <a:rPr kumimoji="0" lang="en-US" sz="2000" b="0" i="0" u="none" strike="noStrike" cap="none" normalizeH="0" baseline="0" dirty="0" err="1">
                          <a:ln>
                            <a:noFill/>
                          </a:ln>
                          <a:solidFill>
                            <a:schemeClr val="tx1"/>
                          </a:solidFill>
                          <a:effectLst/>
                          <a:latin typeface="Arial" charset="0"/>
                          <a:cs typeface="Arial" charset="0"/>
                          <a:hlinkClick r:id="rId5" action="ppaction://hlinksldjump"/>
                        </a:rPr>
                        <a:t>Kurioc</a:t>
                      </a:r>
                      <a:r>
                        <a:rPr kumimoji="0" lang="en-US" sz="2000" b="0" i="0" u="none" strike="noStrike" cap="none" normalizeH="0" baseline="0" dirty="0">
                          <a:ln>
                            <a:noFill/>
                          </a:ln>
                          <a:solidFill>
                            <a:schemeClr val="tx1"/>
                          </a:solidFill>
                          <a:effectLst/>
                          <a:latin typeface="Arial" charset="0"/>
                          <a:cs typeface="Arial" charset="0"/>
                          <a:hlinkClick r:id="rId5" action="ppaction://hlinksldjump"/>
                        </a:rPr>
                        <a:t> (</a:t>
                      </a:r>
                      <a:r>
                        <a:rPr kumimoji="0" lang="en-US" sz="1800" b="0" i="1" u="none" strike="noStrike" cap="none" normalizeH="0" baseline="0" dirty="0">
                          <a:ln>
                            <a:noFill/>
                          </a:ln>
                          <a:solidFill>
                            <a:schemeClr val="tx1"/>
                          </a:solidFill>
                          <a:effectLst/>
                          <a:latin typeface="Arial" charset="0"/>
                          <a:cs typeface="Arial" charset="0"/>
                          <a:hlinkClick r:id="rId5" action="ppaction://hlinksldjump"/>
                        </a:rPr>
                        <a:t>O </a:t>
                      </a:r>
                      <a:r>
                        <a:rPr kumimoji="0" lang="en-US" sz="1800" b="0" i="1" u="none" strike="noStrike" cap="none" normalizeH="0" baseline="0" dirty="0" err="1">
                          <a:ln>
                            <a:noFill/>
                          </a:ln>
                          <a:solidFill>
                            <a:schemeClr val="tx1"/>
                          </a:solidFill>
                          <a:effectLst/>
                          <a:latin typeface="Arial" charset="0"/>
                          <a:cs typeface="Arial" charset="0"/>
                          <a:hlinkClick r:id="rId5" action="ppaction://hlinksldjump"/>
                        </a:rPr>
                        <a:t>Kirios</a:t>
                      </a:r>
                      <a:r>
                        <a:rPr kumimoji="0" lang="en-US" sz="1800" b="0" i="0" u="none" strike="noStrike" cap="none" normalizeH="0" baseline="0" dirty="0">
                          <a:ln>
                            <a:noFill/>
                          </a:ln>
                          <a:solidFill>
                            <a:schemeClr val="tx1"/>
                          </a:solidFill>
                          <a:effectLst/>
                          <a:latin typeface="Arial" charset="0"/>
                          <a:cs typeface="Arial" charset="0"/>
                          <a:hlinkClick r:id="rId5" action="ppaction://hlinksldjump"/>
                        </a:rPr>
                        <a:t>)</a:t>
                      </a:r>
                      <a:endParaRPr kumimoji="0" lang="en-US" sz="1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dirty="0">
                          <a:ln>
                            <a:noFill/>
                          </a:ln>
                          <a:solidFill>
                            <a:schemeClr val="tx1"/>
                          </a:solidFill>
                          <a:effectLst/>
                          <a:latin typeface="Arial" charset="0"/>
                          <a:cs typeface="Arial" charset="0"/>
                          <a:hlinkClick r:id="rId6" action="ppaction://hlinksldjump"/>
                        </a:rPr>
                        <a:t>Seven Times Every Day</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dirty="0">
                          <a:ln>
                            <a:noFill/>
                          </a:ln>
                          <a:solidFill>
                            <a:schemeClr val="tx1"/>
                          </a:solidFill>
                          <a:effectLst/>
                          <a:latin typeface="Arial" charset="0"/>
                          <a:cs typeface="Arial" charset="0"/>
                          <a:hlinkClick r:id="rId7" action="ppaction://hlinksldjump"/>
                        </a:rPr>
                        <a:t>O King of Peace (</a:t>
                      </a:r>
                      <a:r>
                        <a:rPr kumimoji="0" lang="en-US" sz="2000" b="0" i="0" u="none" strike="noStrike" cap="none" normalizeH="0" baseline="0" dirty="0" err="1">
                          <a:ln>
                            <a:noFill/>
                          </a:ln>
                          <a:solidFill>
                            <a:schemeClr val="tx1"/>
                          </a:solidFill>
                          <a:effectLst/>
                          <a:latin typeface="Arial" charset="0"/>
                          <a:cs typeface="Arial" charset="0"/>
                          <a:hlinkClick r:id="rId7" action="ppaction://hlinksldjump"/>
                        </a:rPr>
                        <a:t>Ep</a:t>
                      </a:r>
                      <a:r>
                        <a:rPr kumimoji="0" lang="en-US" sz="2000" b="0" i="0" u="none" strike="noStrike" cap="none" normalizeH="0" baseline="0" dirty="0">
                          <a:ln>
                            <a:noFill/>
                          </a:ln>
                          <a:solidFill>
                            <a:schemeClr val="tx1"/>
                          </a:solidFill>
                          <a:effectLst/>
                          <a:latin typeface="Arial" charset="0"/>
                          <a:cs typeface="Arial" charset="0"/>
                          <a:hlinkClick r:id="rId7" action="ppaction://hlinksldjump"/>
                        </a:rPr>
                        <a:t> </a:t>
                      </a:r>
                      <a:r>
                        <a:rPr kumimoji="0" lang="en-US" sz="2000" b="0" i="0" u="none" strike="noStrike" cap="none" normalizeH="0" baseline="0" dirty="0" err="1">
                          <a:ln>
                            <a:noFill/>
                          </a:ln>
                          <a:solidFill>
                            <a:schemeClr val="tx1"/>
                          </a:solidFill>
                          <a:effectLst/>
                          <a:latin typeface="Arial" charset="0"/>
                          <a:cs typeface="Arial" charset="0"/>
                          <a:hlinkClick r:id="rId7" action="ppaction://hlinksldjump"/>
                        </a:rPr>
                        <a:t>ouro</a:t>
                      </a:r>
                      <a:r>
                        <a:rPr kumimoji="0" lang="en-US" sz="2000" b="0" i="0" u="none" strike="noStrike" cap="none" normalizeH="0" baseline="0" dirty="0">
                          <a:ln>
                            <a:noFill/>
                          </a:ln>
                          <a:solidFill>
                            <a:schemeClr val="tx1"/>
                          </a:solidFill>
                          <a:effectLst/>
                          <a:latin typeface="Arial" charset="0"/>
                          <a:cs typeface="Arial" charset="0"/>
                          <a:hlinkClick r:id="rId7" action="ppaction://hlinksldjump"/>
                        </a:rPr>
                        <a:t>)</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AutoNum type="arabicPeriod"/>
                        <a:tabLst/>
                      </a:pPr>
                      <a:r>
                        <a:rPr kumimoji="0" lang="en-US" sz="2000" b="0" i="0" u="sng" strike="noStrike" cap="none" normalizeH="0" baseline="0" dirty="0">
                          <a:ln>
                            <a:noFill/>
                          </a:ln>
                          <a:solidFill>
                            <a:schemeClr val="hlink"/>
                          </a:solidFill>
                          <a:effectLst/>
                          <a:latin typeface="Arial" charset="0"/>
                          <a:cs typeface="Arial" charset="0"/>
                          <a:hlinkClick r:id="rId8" action="ppaction://hlinksldjump"/>
                        </a:rPr>
                        <a:t>Our Savior invites us</a:t>
                      </a:r>
                      <a:endParaRPr kumimoji="0" lang="en-CA" sz="2000" b="0" i="0" u="sng" strike="noStrike" cap="none" normalizeH="0" baseline="0" dirty="0">
                        <a:ln>
                          <a:noFill/>
                        </a:ln>
                        <a:solidFill>
                          <a:schemeClr val="hlink"/>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8. </a:t>
                      </a:r>
                      <a:r>
                        <a:rPr kumimoji="0" lang="en-US" sz="2000" b="0" i="0" u="none" strike="noStrike" cap="none" normalizeH="0" baseline="0" dirty="0">
                          <a:ln>
                            <a:noFill/>
                          </a:ln>
                          <a:solidFill>
                            <a:schemeClr val="tx1"/>
                          </a:solidFill>
                          <a:effectLst/>
                          <a:latin typeface="Arial" charset="0"/>
                          <a:cs typeface="Arial" charset="0"/>
                          <a:hlinkClick r:id="rId9" action="ppaction://hlinksldjump"/>
                        </a:rPr>
                        <a:t>The Hymn of </a:t>
                      </a:r>
                      <a:r>
                        <a:rPr kumimoji="0" lang="en-US" sz="2000" b="0" i="0" u="none" strike="noStrike" cap="none" normalizeH="0" baseline="0" dirty="0" err="1">
                          <a:ln>
                            <a:noFill/>
                          </a:ln>
                          <a:solidFill>
                            <a:schemeClr val="tx1"/>
                          </a:solidFill>
                          <a:effectLst/>
                          <a:latin typeface="Coptic1" pitchFamily="2" charset="0"/>
                          <a:cs typeface="Arial" charset="0"/>
                          <a:hlinkClick r:id="rId9" action="ppaction://hlinksldjump"/>
                        </a:rPr>
                        <a:t>Qen</a:t>
                      </a:r>
                      <a:r>
                        <a:rPr kumimoji="0" lang="en-US" sz="2000" b="0" i="0" u="none" strike="noStrike" cap="none" normalizeH="0" baseline="0" dirty="0">
                          <a:ln>
                            <a:noFill/>
                          </a:ln>
                          <a:solidFill>
                            <a:schemeClr val="tx1"/>
                          </a:solidFill>
                          <a:effectLst/>
                          <a:latin typeface="Coptic1" pitchFamily="2" charset="0"/>
                          <a:cs typeface="Arial" charset="0"/>
                          <a:hlinkClick r:id="rId9" action="ppaction://hlinksldjump"/>
                        </a:rPr>
                        <a:t> </a:t>
                      </a:r>
                      <a:r>
                        <a:rPr kumimoji="0" lang="en-US" sz="2000" b="0" i="0" u="none" strike="noStrike" cap="none" normalizeH="0" baseline="0" dirty="0" err="1">
                          <a:ln>
                            <a:noFill/>
                          </a:ln>
                          <a:solidFill>
                            <a:schemeClr val="tx1"/>
                          </a:solidFill>
                          <a:effectLst/>
                          <a:latin typeface="Coptic1" pitchFamily="2" charset="0"/>
                          <a:cs typeface="Arial" charset="0"/>
                          <a:hlinkClick r:id="rId9" action="ppaction://hlinksldjump"/>
                        </a:rPr>
                        <a:t>v~ran</a:t>
                      </a:r>
                      <a:r>
                        <a:rPr kumimoji="0" lang="en-US" sz="2000" b="0" i="0" u="none" strike="noStrike" cap="none" normalizeH="0" baseline="0" dirty="0">
                          <a:ln>
                            <a:noFill/>
                          </a:ln>
                          <a:solidFill>
                            <a:schemeClr val="tx1"/>
                          </a:solidFill>
                          <a:effectLst/>
                          <a:latin typeface="Arial" charset="0"/>
                          <a:cs typeface="Arial" charset="0"/>
                          <a:hlinkClick r:id="rId9" action="ppaction://hlinksldjump"/>
                        </a:rPr>
                        <a:t> (</a:t>
                      </a:r>
                      <a:r>
                        <a:rPr kumimoji="0" lang="en-US" sz="2000" b="0" i="1" u="none" strike="noStrike" cap="none" normalizeH="0" baseline="0" dirty="0" err="1">
                          <a:ln>
                            <a:noFill/>
                          </a:ln>
                          <a:solidFill>
                            <a:schemeClr val="tx1"/>
                          </a:solidFill>
                          <a:effectLst/>
                          <a:latin typeface="Arial" charset="0"/>
                          <a:cs typeface="Arial" charset="0"/>
                          <a:hlinkClick r:id="rId9" action="ppaction://hlinksldjump"/>
                        </a:rPr>
                        <a:t>Khen</a:t>
                      </a:r>
                      <a:r>
                        <a:rPr kumimoji="0" lang="en-US" sz="2000" b="0" i="1" u="none" strike="noStrike" cap="none" normalizeH="0" baseline="0" dirty="0">
                          <a:ln>
                            <a:noFill/>
                          </a:ln>
                          <a:solidFill>
                            <a:schemeClr val="tx1"/>
                          </a:solidFill>
                          <a:effectLst/>
                          <a:latin typeface="Arial" charset="0"/>
                          <a:cs typeface="Arial" charset="0"/>
                          <a:hlinkClick r:id="rId9" action="ppaction://hlinksldjump"/>
                        </a:rPr>
                        <a:t> </a:t>
                      </a:r>
                      <a:r>
                        <a:rPr kumimoji="0" lang="en-US" sz="2000" b="0" i="1" u="none" strike="noStrike" cap="none" normalizeH="0" baseline="0" dirty="0" err="1">
                          <a:ln>
                            <a:noFill/>
                          </a:ln>
                          <a:solidFill>
                            <a:schemeClr val="tx1"/>
                          </a:solidFill>
                          <a:effectLst/>
                          <a:latin typeface="Arial" charset="0"/>
                          <a:cs typeface="Arial" charset="0"/>
                          <a:hlinkClick r:id="rId9" action="ppaction://hlinksldjump"/>
                        </a:rPr>
                        <a:t>efran</a:t>
                      </a:r>
                      <a:r>
                        <a:rPr kumimoji="0" lang="en-US" sz="2000" b="0" i="0" u="none" strike="noStrike" cap="none" normalizeH="0" baseline="0" dirty="0">
                          <a:ln>
                            <a:noFill/>
                          </a:ln>
                          <a:solidFill>
                            <a:schemeClr val="tx1"/>
                          </a:solidFill>
                          <a:effectLst/>
                          <a:latin typeface="Arial" charset="0"/>
                          <a:cs typeface="Arial" charset="0"/>
                          <a:hlinkClick r:id="rId9" action="ppaction://hlinksldjump"/>
                        </a:rPr>
                        <a:t>)</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9. </a:t>
                      </a:r>
                      <a:r>
                        <a:rPr kumimoji="0" lang="en-US" sz="2000" b="0" i="0" u="none" strike="noStrike" cap="none" normalizeH="0" baseline="0" dirty="0">
                          <a:ln>
                            <a:noFill/>
                          </a:ln>
                          <a:solidFill>
                            <a:schemeClr val="tx1"/>
                          </a:solidFill>
                          <a:effectLst/>
                          <a:latin typeface="Arial" charset="0"/>
                          <a:cs typeface="Arial" charset="0"/>
                          <a:hlinkClick r:id="rId10" action="ppaction://hlinksldjump"/>
                        </a:rPr>
                        <a:t>Rejoice O Mother of God (</a:t>
                      </a:r>
                      <a:r>
                        <a:rPr kumimoji="0" lang="en-US" sz="2000" b="0" i="0" u="none" strike="noStrike" cap="none" normalizeH="0" baseline="0" dirty="0" err="1">
                          <a:ln>
                            <a:noFill/>
                          </a:ln>
                          <a:solidFill>
                            <a:schemeClr val="tx1"/>
                          </a:solidFill>
                          <a:effectLst/>
                          <a:latin typeface="Coptic1" pitchFamily="2" charset="0"/>
                          <a:cs typeface="Arial" charset="0"/>
                          <a:hlinkClick r:id="rId10" action="ppaction://hlinksldjump"/>
                        </a:rPr>
                        <a:t>Rase</a:t>
                      </a:r>
                      <a:r>
                        <a:rPr kumimoji="0" lang="en-US" sz="2000" b="0" i="0" u="none" strike="noStrike" cap="none" normalizeH="0" baseline="0" dirty="0">
                          <a:ln>
                            <a:noFill/>
                          </a:ln>
                          <a:solidFill>
                            <a:schemeClr val="tx1"/>
                          </a:solidFill>
                          <a:effectLst/>
                          <a:latin typeface="Coptic1" pitchFamily="2" charset="0"/>
                          <a:cs typeface="Arial" charset="0"/>
                          <a:hlinkClick r:id="rId10" action="ppaction://hlinksldjump"/>
                        </a:rPr>
                        <a:t> ne</a:t>
                      </a:r>
                      <a:r>
                        <a:rPr kumimoji="0" lang="en-US" sz="2000" b="0" i="0" u="none" strike="noStrike" cap="none" normalizeH="0" baseline="0" dirty="0">
                          <a:ln>
                            <a:noFill/>
                          </a:ln>
                          <a:solidFill>
                            <a:schemeClr val="tx1"/>
                          </a:solidFill>
                          <a:effectLst/>
                          <a:latin typeface="Arial" charset="0"/>
                          <a:cs typeface="Arial" charset="0"/>
                          <a:hlinkClick r:id="rId10" action="ppaction://hlinksldjump"/>
                        </a:rPr>
                        <a:t>)</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10. </a:t>
                      </a:r>
                      <a:r>
                        <a:rPr kumimoji="0" lang="en-US" sz="2000" b="0" i="0" u="none" strike="noStrike" cap="none" normalizeH="0" baseline="0" dirty="0">
                          <a:ln>
                            <a:noFill/>
                          </a:ln>
                          <a:solidFill>
                            <a:schemeClr val="tx1"/>
                          </a:solidFill>
                          <a:effectLst/>
                          <a:latin typeface="Arial" charset="0"/>
                          <a:cs typeface="Arial" charset="0"/>
                          <a:hlinkClick r:id="rId11" action="ppaction://hlinksldjump"/>
                        </a:rPr>
                        <a:t>Come All You Peoples (</a:t>
                      </a:r>
                      <a:r>
                        <a:rPr kumimoji="0" lang="en-US" sz="2000" b="0" i="0" u="none" strike="noStrike" cap="none" normalizeH="0" baseline="0" dirty="0" err="1">
                          <a:ln>
                            <a:noFill/>
                          </a:ln>
                          <a:solidFill>
                            <a:schemeClr val="tx1"/>
                          </a:solidFill>
                          <a:effectLst/>
                          <a:latin typeface="Coptic1" pitchFamily="2" charset="0"/>
                          <a:cs typeface="Arial" charset="0"/>
                          <a:hlinkClick r:id="rId11" action="ppaction://hlinksldjump"/>
                        </a:rPr>
                        <a:t>Deute</a:t>
                      </a:r>
                      <a:r>
                        <a:rPr kumimoji="0" lang="en-US" sz="2000" b="0" i="0" u="none" strike="noStrike" cap="none" normalizeH="0" baseline="0" dirty="0">
                          <a:ln>
                            <a:noFill/>
                          </a:ln>
                          <a:solidFill>
                            <a:schemeClr val="tx1"/>
                          </a:solidFill>
                          <a:effectLst/>
                          <a:latin typeface="Coptic1" pitchFamily="2" charset="0"/>
                          <a:cs typeface="Arial" charset="0"/>
                          <a:hlinkClick r:id="rId11" action="ppaction://hlinksldjump"/>
                        </a:rPr>
                        <a:t> pent/c</a:t>
                      </a:r>
                      <a:r>
                        <a:rPr kumimoji="0" lang="en-US" sz="2000" b="0" i="0" u="none" strike="noStrike" cap="none" normalizeH="0" baseline="0" dirty="0">
                          <a:ln>
                            <a:noFill/>
                          </a:ln>
                          <a:solidFill>
                            <a:schemeClr val="tx1"/>
                          </a:solidFill>
                          <a:effectLst/>
                          <a:latin typeface="Arial" charset="0"/>
                          <a:cs typeface="Arial" charset="0"/>
                          <a:hlinkClick r:id="rId11" action="ppaction://hlinksldjump"/>
                        </a:rPr>
                        <a:t>)</a:t>
                      </a: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11. </a:t>
                      </a:r>
                      <a:r>
                        <a:rPr kumimoji="0" lang="en-US" sz="2000" b="0" i="0" u="none" strike="noStrike" cap="none" normalizeH="0" baseline="0" dirty="0">
                          <a:ln>
                            <a:noFill/>
                          </a:ln>
                          <a:solidFill>
                            <a:schemeClr val="tx1"/>
                          </a:solidFill>
                          <a:effectLst/>
                          <a:latin typeface="Arial" charset="0"/>
                          <a:cs typeface="Arial" charset="0"/>
                          <a:hlinkClick r:id="rId12" action="ppaction://hlinksldjump"/>
                        </a:rPr>
                        <a:t>Abundant Are All Your Wonders (</a:t>
                      </a:r>
                      <a:r>
                        <a:rPr kumimoji="0" lang="en-US" sz="2000" b="0" i="0" u="none" strike="noStrike" cap="none" normalizeH="0" baseline="0" dirty="0" err="1">
                          <a:ln>
                            <a:noFill/>
                          </a:ln>
                          <a:solidFill>
                            <a:schemeClr val="tx1"/>
                          </a:solidFill>
                          <a:effectLst/>
                          <a:latin typeface="Coptic1" pitchFamily="2" charset="0"/>
                          <a:cs typeface="Arial" charset="0"/>
                          <a:hlinkClick r:id="rId12" action="ppaction://hlinksldjump"/>
                        </a:rPr>
                        <a:t>Cena</a:t>
                      </a:r>
                      <a:r>
                        <a:rPr kumimoji="0" lang="en-US" sz="2000" b="0" i="0" u="none" strike="noStrike" cap="none" normalizeH="0" baseline="0" dirty="0">
                          <a:ln>
                            <a:noFill/>
                          </a:ln>
                          <a:solidFill>
                            <a:schemeClr val="tx1"/>
                          </a:solidFill>
                          <a:effectLst/>
                          <a:latin typeface="Coptic1" pitchFamily="2" charset="0"/>
                          <a:cs typeface="Arial" charset="0"/>
                          <a:hlinkClick r:id="rId12" action="ppaction://hlinksldjump"/>
                        </a:rPr>
                        <a:t> </a:t>
                      </a:r>
                      <a:r>
                        <a:rPr kumimoji="0" lang="en-US" sz="2000" b="0" i="0" u="none" strike="noStrike" cap="none" normalizeH="0" baseline="0" dirty="0" err="1">
                          <a:ln>
                            <a:noFill/>
                          </a:ln>
                          <a:solidFill>
                            <a:schemeClr val="tx1"/>
                          </a:solidFill>
                          <a:effectLst/>
                          <a:latin typeface="Coptic1" pitchFamily="2" charset="0"/>
                          <a:cs typeface="Arial" charset="0"/>
                          <a:hlinkClick r:id="rId12" action="ppaction://hlinksldjump"/>
                        </a:rPr>
                        <a:t>t~so</a:t>
                      </a:r>
                      <a:r>
                        <a:rPr kumimoji="0" lang="en-US" sz="2000" b="0" i="0" u="none" strike="noStrike" cap="none" normalizeH="0" baseline="0" dirty="0">
                          <a:ln>
                            <a:noFill/>
                          </a:ln>
                          <a:solidFill>
                            <a:schemeClr val="tx1"/>
                          </a:solidFill>
                          <a:effectLst/>
                          <a:latin typeface="Arial" charset="0"/>
                          <a:cs typeface="Arial" charset="0"/>
                          <a:hlinkClick r:id="rId12" action="ppaction://hlinksldjump"/>
                        </a:rPr>
                        <a:t>)</a:t>
                      </a:r>
                      <a:endParaRPr kumimoji="0" lang="en-US" sz="2000" b="0" i="0" u="none" strike="noStrike" cap="none" normalizeH="0" baseline="0" dirty="0">
                        <a:ln>
                          <a:noFill/>
                        </a:ln>
                        <a:solidFill>
                          <a:schemeClr val="tx1"/>
                        </a:solidFill>
                        <a:effectLst/>
                        <a:latin typeface="Arial" charset="0"/>
                        <a:cs typeface="Arial" charset="0"/>
                      </a:endParaRPr>
                    </a:p>
                    <a:p>
                      <a:pPr rtl="0"/>
                      <a:r>
                        <a:rPr lang="en-US" sz="2000" kern="1200" baseline="0" dirty="0">
                          <a:solidFill>
                            <a:srgbClr val="FFFFFF"/>
                          </a:solidFill>
                          <a:latin typeface="+mn-lt"/>
                        </a:rPr>
                        <a:t>12. </a:t>
                      </a:r>
                      <a:r>
                        <a:rPr lang="en-US" sz="2000" u="sng" kern="1200" baseline="0" dirty="0">
                          <a:solidFill>
                            <a:srgbClr val="FFFFFF"/>
                          </a:solidFill>
                          <a:latin typeface="+mn-lt"/>
                        </a:rPr>
                        <a:t>This is the Description (</a:t>
                      </a:r>
                      <a:r>
                        <a:rPr lang="en-US" sz="2000" u="sng" kern="1200" baseline="0" dirty="0" err="1">
                          <a:solidFill>
                            <a:srgbClr val="FFFFFF"/>
                          </a:solidFill>
                          <a:latin typeface="Coptic1" pitchFamily="2" charset="0"/>
                        </a:rPr>
                        <a:t>Vai</a:t>
                      </a:r>
                      <a:r>
                        <a:rPr lang="en-US" sz="2000" u="sng" kern="1200" baseline="0" dirty="0">
                          <a:solidFill>
                            <a:srgbClr val="FFFFFF"/>
                          </a:solidFill>
                          <a:latin typeface="Coptic1" pitchFamily="2" charset="0"/>
                        </a:rPr>
                        <a:t> </a:t>
                      </a:r>
                      <a:r>
                        <a:rPr lang="en-US" sz="2000" u="sng" kern="1200" baseline="0" dirty="0" err="1">
                          <a:solidFill>
                            <a:srgbClr val="FFFFFF"/>
                          </a:solidFill>
                          <a:latin typeface="Coptic1" pitchFamily="2" charset="0"/>
                        </a:rPr>
                        <a:t>pe</a:t>
                      </a:r>
                      <a:r>
                        <a:rPr lang="en-US" sz="2000" u="sng" kern="1200" baseline="0" dirty="0">
                          <a:solidFill>
                            <a:srgbClr val="FFFFFF"/>
                          </a:solidFill>
                          <a:latin typeface="Coptic1" pitchFamily="2" charset="0"/>
                        </a:rPr>
                        <a:t> </a:t>
                      </a:r>
                      <a:r>
                        <a:rPr lang="en-US" sz="2000" u="sng" kern="1200" baseline="0" dirty="0" err="1">
                          <a:solidFill>
                            <a:srgbClr val="FFFFFF"/>
                          </a:solidFill>
                          <a:latin typeface="Coptic1" pitchFamily="2" charset="0"/>
                        </a:rPr>
                        <a:t>v~lumen</a:t>
                      </a:r>
                      <a:r>
                        <a:rPr lang="en-US" sz="2000" u="sng" kern="1200" baseline="0" dirty="0">
                          <a:solidFill>
                            <a:srgbClr val="FFFFFF"/>
                          </a:solidFill>
                          <a:latin typeface="+mn-lt"/>
                        </a:rPr>
                        <a:t>)</a:t>
                      </a:r>
                    </a:p>
                    <a:p>
                      <a:pPr rtl="0"/>
                      <a:r>
                        <a:rPr lang="en-US" sz="2000" kern="1200" baseline="0" dirty="0">
                          <a:solidFill>
                            <a:srgbClr val="FFFFFF"/>
                          </a:solidFill>
                          <a:latin typeface="+mn-lt"/>
                        </a:rPr>
                        <a:t>13. </a:t>
                      </a:r>
                      <a:r>
                        <a:rPr lang="en-US" sz="2000" u="sng" kern="1200" baseline="0" dirty="0">
                          <a:solidFill>
                            <a:srgbClr val="FFFFFF"/>
                          </a:solidFill>
                          <a:latin typeface="+mn-lt"/>
                        </a:rPr>
                        <a:t>This Virgin (</a:t>
                      </a:r>
                      <a:r>
                        <a:rPr lang="en-US" sz="2000" u="sng" kern="1200" baseline="0" dirty="0">
                          <a:solidFill>
                            <a:srgbClr val="FFFFFF"/>
                          </a:solidFill>
                          <a:latin typeface="Coptic1" pitchFamily="2" charset="0"/>
                        </a:rPr>
                        <a:t>A tai </a:t>
                      </a:r>
                      <a:r>
                        <a:rPr lang="en-US" sz="2000" u="sng" kern="1200" baseline="0" dirty="0" err="1">
                          <a:solidFill>
                            <a:srgbClr val="FFFFFF"/>
                          </a:solidFill>
                          <a:latin typeface="Coptic1" pitchFamily="2" charset="0"/>
                        </a:rPr>
                        <a:t>paryenoc</a:t>
                      </a:r>
                      <a:r>
                        <a:rPr lang="en-US" sz="2000" u="sng" kern="1200" baseline="0" dirty="0">
                          <a:solidFill>
                            <a:srgbClr val="FFFFFF"/>
                          </a:solidFill>
                          <a:latin typeface="+mn-lt"/>
                        </a:rPr>
                        <a:t>)</a:t>
                      </a:r>
                    </a:p>
                    <a:p>
                      <a:pPr rtl="0"/>
                      <a:r>
                        <a:rPr lang="en-US" sz="2000" kern="1200" baseline="0" dirty="0">
                          <a:solidFill>
                            <a:srgbClr val="FFFFFF"/>
                          </a:solidFill>
                          <a:latin typeface="+mn-lt"/>
                        </a:rPr>
                        <a:t>14. </a:t>
                      </a:r>
                      <a:r>
                        <a:rPr lang="en-US" sz="2000" u="sng" kern="1200" baseline="0" dirty="0">
                          <a:solidFill>
                            <a:srgbClr val="FFFFFF"/>
                          </a:solidFill>
                          <a:latin typeface="+mn-lt"/>
                        </a:rPr>
                        <a:t>The Hymn of </a:t>
                      </a:r>
                      <a:r>
                        <a:rPr lang="en-US" sz="2000" u="sng" kern="1200" baseline="0" dirty="0" err="1">
                          <a:solidFill>
                            <a:srgbClr val="FFFFFF"/>
                          </a:solidFill>
                          <a:latin typeface="Coptic1" pitchFamily="2" charset="0"/>
                        </a:rPr>
                        <a:t>Arip~recbeuin</a:t>
                      </a:r>
                      <a:endParaRPr lang="en-US" sz="2000" u="sng" kern="1200" baseline="0" dirty="0">
                        <a:solidFill>
                          <a:srgbClr val="FFFFFF"/>
                        </a:solidFill>
                        <a:latin typeface="Coptic1" pitchFamily="2"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١- </a:t>
                      </a:r>
                      <a:r>
                        <a:rPr kumimoji="0" lang="ar-EG" sz="2000" b="0" i="0" u="sng" strike="noStrike" cap="none" normalizeH="0" baseline="0" dirty="0">
                          <a:ln>
                            <a:noFill/>
                          </a:ln>
                          <a:solidFill>
                            <a:schemeClr val="hlink"/>
                          </a:solidFill>
                          <a:effectLst/>
                          <a:latin typeface="Arial" charset="0"/>
                          <a:cs typeface="Arial" charset="0"/>
                          <a:hlinkClick r:id="rId2" action="ppaction://hlinksldjump"/>
                        </a:rPr>
                        <a:t>خبز الحياة</a:t>
                      </a:r>
                      <a:r>
                        <a:rPr kumimoji="0" lang="en-US" sz="2000" b="0" i="0" u="sng" strike="noStrike" cap="none" normalizeH="0" baseline="0" dirty="0">
                          <a:ln>
                            <a:noFill/>
                          </a:ln>
                          <a:solidFill>
                            <a:schemeClr val="hlink"/>
                          </a:solidFill>
                          <a:effectLst/>
                          <a:latin typeface="Arial" charset="0"/>
                          <a:cs typeface="Arial" charset="0"/>
                          <a:hlinkClick r:id="rId2" action="ppaction://hlinksldjump"/>
                        </a:rPr>
                        <a:t> </a:t>
                      </a:r>
                      <a:endParaRPr kumimoji="0" lang="ar-EG" sz="20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٢- </a:t>
                      </a:r>
                      <a:r>
                        <a:rPr kumimoji="0" lang="ar-EG" sz="1800" b="0" i="0" u="sng" strike="noStrike" cap="none" normalizeH="0" baseline="0" dirty="0">
                          <a:ln>
                            <a:noFill/>
                          </a:ln>
                          <a:solidFill>
                            <a:schemeClr val="hlink"/>
                          </a:solidFill>
                          <a:effectLst/>
                          <a:latin typeface="Arial" charset="0"/>
                          <a:cs typeface="Arial" charset="0"/>
                          <a:hlinkClick r:id="rId3" action="ppaction://hlinksldjump"/>
                        </a:rPr>
                        <a:t>اسمعوا يا شعب المسيح</a:t>
                      </a:r>
                      <a:endParaRPr kumimoji="0" lang="ar-EG" sz="18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٣- </a:t>
                      </a:r>
                      <a:r>
                        <a:rPr kumimoji="0" lang="ar-EG" sz="2000" b="0" i="0" u="sng" strike="noStrike" cap="none" normalizeH="0" baseline="0" dirty="0">
                          <a:ln>
                            <a:noFill/>
                          </a:ln>
                          <a:solidFill>
                            <a:schemeClr val="hlink"/>
                          </a:solidFill>
                          <a:effectLst/>
                          <a:latin typeface="Arial" charset="0"/>
                          <a:cs typeface="Arial" charset="0"/>
                          <a:hlinkClick r:id="rId4" action="ppaction://hlinksldjump"/>
                        </a:rPr>
                        <a:t>ليل العشا السرى</a:t>
                      </a:r>
                      <a:endParaRPr kumimoji="0" lang="ar-EG" sz="20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٤- </a:t>
                      </a:r>
                      <a:r>
                        <a:rPr kumimoji="0" lang="ar-EG" sz="2000" b="0" i="0" u="sng" strike="noStrike" cap="none" normalizeH="0" baseline="0" dirty="0">
                          <a:ln>
                            <a:noFill/>
                          </a:ln>
                          <a:solidFill>
                            <a:schemeClr val="hlink"/>
                          </a:solidFill>
                          <a:effectLst/>
                          <a:latin typeface="Arial" charset="0"/>
                          <a:cs typeface="Arial" charset="0"/>
                          <a:hlinkClick r:id="rId5" action="ppaction://hlinksldjump"/>
                        </a:rPr>
                        <a:t>قدوس هو الآب</a:t>
                      </a:r>
                      <a:endParaRPr kumimoji="0" lang="ar-EG" sz="20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٥</a:t>
                      </a:r>
                      <a:r>
                        <a:rPr kumimoji="0" lang="ar-EG" sz="2000" b="0" i="0" u="none" strike="noStrike" cap="none" normalizeH="0" baseline="0" dirty="0">
                          <a:ln>
                            <a:noFill/>
                          </a:ln>
                          <a:solidFill>
                            <a:schemeClr val="hlink"/>
                          </a:solidFill>
                          <a:effectLst/>
                          <a:latin typeface="Arial" charset="0"/>
                          <a:cs typeface="Arial" charset="0"/>
                        </a:rPr>
                        <a:t> -</a:t>
                      </a:r>
                      <a:r>
                        <a:rPr kumimoji="0" lang="ar-EG" sz="2000" b="0" i="0" u="sng" strike="noStrike" cap="none" normalizeH="0" baseline="0" dirty="0">
                          <a:ln>
                            <a:noFill/>
                          </a:ln>
                          <a:solidFill>
                            <a:schemeClr val="hlink"/>
                          </a:solidFill>
                          <a:effectLst/>
                          <a:latin typeface="Arial" charset="0"/>
                          <a:cs typeface="Arial" charset="0"/>
                          <a:hlinkClick r:id="rId6" action="ppaction://hlinksldjump"/>
                        </a:rPr>
                        <a:t> سبع مرات كل يوم</a:t>
                      </a:r>
                      <a:endParaRPr kumimoji="0" lang="ar-EG" sz="20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٦- </a:t>
                      </a:r>
                      <a:r>
                        <a:rPr kumimoji="0" lang="ar-EG" sz="2000" b="0" i="0" u="sng" strike="noStrike" cap="none" normalizeH="0" baseline="0" dirty="0">
                          <a:ln>
                            <a:noFill/>
                          </a:ln>
                          <a:solidFill>
                            <a:schemeClr val="hlink"/>
                          </a:solidFill>
                          <a:effectLst/>
                          <a:latin typeface="Arial" charset="0"/>
                          <a:cs typeface="Arial" charset="0"/>
                          <a:hlinkClick r:id="rId7" action="ppaction://hlinksldjump"/>
                        </a:rPr>
                        <a:t>ياملك السلام</a:t>
                      </a:r>
                      <a:endParaRPr kumimoji="0" lang="ar-EG" sz="2000" b="0" i="0" u="sng" strike="noStrike" cap="none" normalizeH="0" baseline="0" dirty="0">
                        <a:ln>
                          <a:noFill/>
                        </a:ln>
                        <a:solidFill>
                          <a:schemeClr val="hlink"/>
                        </a:solidFill>
                        <a:effectLst/>
                        <a:latin typeface="Arial" charset="0"/>
                        <a:cs typeface="Arial" charset="0"/>
                      </a:endParaRPr>
                    </a:p>
                    <a:p>
                      <a:pPr marL="609600" marR="0" lvl="0" indent="-609600" algn="r" defTabSz="914400" rtl="1" eaLnBrk="1" fontAlgn="base" latinLnBrk="0" hangingPunct="1">
                        <a:lnSpc>
                          <a:spcPct val="100000"/>
                        </a:lnSpc>
                        <a:spcBef>
                          <a:spcPct val="20000"/>
                        </a:spcBef>
                        <a:spcAft>
                          <a:spcPct val="0"/>
                        </a:spcAft>
                        <a:buClrTx/>
                        <a:buSzTx/>
                        <a:buFontTx/>
                        <a:buNone/>
                        <a:tabLst/>
                      </a:pPr>
                      <a:r>
                        <a:rPr kumimoji="0" lang="ar-SA" sz="2000" b="0" i="0" u="none" strike="noStrike" cap="none" normalizeH="0" baseline="0" dirty="0">
                          <a:ln>
                            <a:noFill/>
                          </a:ln>
                          <a:solidFill>
                            <a:schemeClr val="tx1"/>
                          </a:solidFill>
                          <a:effectLst/>
                          <a:latin typeface="Arial" charset="0"/>
                          <a:cs typeface="Arial" charset="0"/>
                        </a:rPr>
                        <a:t>٧</a:t>
                      </a:r>
                      <a:r>
                        <a:rPr kumimoji="0" lang="ar-EG" sz="2000" b="0" i="0" u="none" strike="noStrike" cap="none" normalizeH="0" baseline="0" dirty="0">
                          <a:ln>
                            <a:noFill/>
                          </a:ln>
                          <a:solidFill>
                            <a:schemeClr val="tx1"/>
                          </a:solidFill>
                          <a:effectLst/>
                          <a:latin typeface="Arial" charset="0"/>
                          <a:cs typeface="Arial" charset="0"/>
                        </a:rPr>
                        <a:t>- </a:t>
                      </a:r>
                      <a:r>
                        <a:rPr kumimoji="0" lang="ar-EG" sz="2000" b="0" i="0" u="sng" strike="noStrike" cap="none" normalizeH="0" baseline="0" dirty="0">
                          <a:ln>
                            <a:noFill/>
                          </a:ln>
                          <a:solidFill>
                            <a:schemeClr val="hlink"/>
                          </a:solidFill>
                          <a:effectLst/>
                          <a:latin typeface="Arial" charset="0"/>
                          <a:cs typeface="Arial" charset="0"/>
                          <a:hlinkClick r:id="rId8" action="ppaction://hlinksldjump"/>
                        </a:rPr>
                        <a:t>إن فادينا دعانا</a:t>
                      </a:r>
                      <a:endParaRPr kumimoji="0" lang="ar-SA" sz="2000" b="0" i="0" u="sng" strike="noStrike" cap="none" normalizeH="0" baseline="0" dirty="0">
                        <a:ln>
                          <a:noFill/>
                        </a:ln>
                        <a:solidFill>
                          <a:schemeClr val="hlink"/>
                        </a:solidFill>
                        <a:effectLst/>
                        <a:latin typeface="Arial" charset="0"/>
                        <a:cs typeface="Arial" charset="0"/>
                      </a:endParaRPr>
                    </a:p>
                    <a:p>
                      <a:pPr marL="363538" marR="0" lvl="0" indent="-363538" algn="r" defTabSz="914400" rtl="1" eaLnBrk="1" fontAlgn="base" latinLnBrk="0" hangingPunct="1">
                        <a:lnSpc>
                          <a:spcPct val="100000"/>
                        </a:lnSpc>
                        <a:spcBef>
                          <a:spcPct val="20000"/>
                        </a:spcBef>
                        <a:spcAft>
                          <a:spcPct val="0"/>
                        </a:spcAft>
                        <a:buClrTx/>
                        <a:buSzTx/>
                        <a:buFontTx/>
                        <a:buNone/>
                        <a:tabLst/>
                      </a:pPr>
                      <a:endParaRPr kumimoji="0" lang="ar-EG" sz="2000" b="0" i="0" u="sng" strike="noStrike" cap="none" normalizeH="0" baseline="0" dirty="0">
                        <a:ln>
                          <a:noFill/>
                        </a:ln>
                        <a:solidFill>
                          <a:schemeClr val="hlink"/>
                        </a:solidFill>
                        <a:effectLst/>
                        <a:latin typeface="Arial" charset="0"/>
                        <a:cs typeface="Arial" charset="0"/>
                      </a:endParaRPr>
                    </a:p>
                    <a:p>
                      <a:pPr marL="363538" marR="0" lvl="0" indent="-363538" algn="r" defTabSz="914400" rtl="1" eaLnBrk="1" fontAlgn="base" latinLnBrk="0" hangingPunct="1">
                        <a:lnSpc>
                          <a:spcPct val="100000"/>
                        </a:lnSpc>
                        <a:spcBef>
                          <a:spcPct val="20000"/>
                        </a:spcBef>
                        <a:spcAft>
                          <a:spcPct val="0"/>
                        </a:spcAft>
                        <a:buClrTx/>
                        <a:buSzTx/>
                        <a:buFontTx/>
                        <a:buNone/>
                        <a:tabLst/>
                      </a:pPr>
                      <a:r>
                        <a:rPr kumimoji="0" lang="ar-EG" sz="2000" b="0" i="0" u="none" strike="noStrike" cap="none" normalizeH="0" baseline="0" dirty="0">
                          <a:ln>
                            <a:noFill/>
                          </a:ln>
                          <a:solidFill>
                            <a:schemeClr val="tx1"/>
                          </a:solidFill>
                          <a:effectLst/>
                          <a:latin typeface="Arial" charset="0"/>
                          <a:cs typeface="Arial" charset="0"/>
                        </a:rPr>
                        <a:t>٩- </a:t>
                      </a:r>
                      <a:r>
                        <a:rPr kumimoji="0" lang="ar-EG" sz="2000" b="0" i="0" u="sng" strike="noStrike" cap="none" normalizeH="0" baseline="0" dirty="0">
                          <a:ln>
                            <a:noFill/>
                          </a:ln>
                          <a:solidFill>
                            <a:schemeClr val="hlink"/>
                          </a:solidFill>
                          <a:effectLst/>
                          <a:latin typeface="Arial" charset="0"/>
                          <a:cs typeface="Arial" charset="0"/>
                          <a:hlinkClick r:id="rId10" action="ppaction://hlinksldjump"/>
                        </a:rPr>
                        <a:t>الفرح لك يا والدة الإله ( راشى نى)</a:t>
                      </a:r>
                      <a:endParaRPr kumimoji="0" lang="ar-EG" sz="2000" b="0" i="0" u="sng" strike="noStrike" cap="none" normalizeH="0" baseline="0" dirty="0">
                        <a:ln>
                          <a:noFill/>
                        </a:ln>
                        <a:solidFill>
                          <a:schemeClr val="hlink"/>
                        </a:solidFill>
                        <a:effectLst/>
                        <a:latin typeface="Arial" charset="0"/>
                        <a:cs typeface="Arial" charset="0"/>
                      </a:endParaRPr>
                    </a:p>
                    <a:p>
                      <a:pPr marL="363538" marR="0" lvl="0" indent="-363538" algn="r" defTabSz="914400" rtl="1" eaLnBrk="1" fontAlgn="base" latinLnBrk="0" hangingPunct="1">
                        <a:lnSpc>
                          <a:spcPct val="100000"/>
                        </a:lnSpc>
                        <a:spcBef>
                          <a:spcPct val="20000"/>
                        </a:spcBef>
                        <a:spcAft>
                          <a:spcPct val="0"/>
                        </a:spcAft>
                        <a:buClrTx/>
                        <a:buSzTx/>
                        <a:buFontTx/>
                        <a:buNone/>
                        <a:tabLst/>
                      </a:pPr>
                      <a:endParaRPr kumimoji="0" lang="ar-EG" sz="2000" b="0" i="0" u="sng" strike="noStrike" cap="none" normalizeH="0" baseline="0" dirty="0">
                        <a:ln>
                          <a:noFill/>
                        </a:ln>
                        <a:solidFill>
                          <a:schemeClr val="hlink"/>
                        </a:solidFill>
                        <a:effectLst/>
                        <a:latin typeface="Arial" charset="0"/>
                        <a:cs typeface="Arial" charset="0"/>
                      </a:endParaRPr>
                    </a:p>
                    <a:p>
                      <a:pPr marL="363538" marR="0" lvl="0" indent="-363538" algn="r" defTabSz="914400" rtl="1" eaLnBrk="1" fontAlgn="base" latinLnBrk="0" hangingPunct="1">
                        <a:lnSpc>
                          <a:spcPct val="100000"/>
                        </a:lnSpc>
                        <a:spcBef>
                          <a:spcPct val="20000"/>
                        </a:spcBef>
                        <a:spcAft>
                          <a:spcPct val="0"/>
                        </a:spcAft>
                        <a:buClrTx/>
                        <a:buSzTx/>
                        <a:buFontTx/>
                        <a:buNone/>
                        <a:tabLst/>
                      </a:pPr>
                      <a:endParaRPr kumimoji="0" lang="ar-SA" sz="2000" b="0" i="0" u="sng" strike="noStrike" cap="none" normalizeH="0" baseline="0" dirty="0">
                        <a:ln>
                          <a:noFill/>
                        </a:ln>
                        <a:solidFill>
                          <a:schemeClr val="hlink"/>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75760" name="AutoShape 16">
            <a:hlinkClick r:id="" action="ppaction://hlinkshowjump?jump=previousslide" highlightClick="1"/>
          </p:cNvPr>
          <p:cNvSpPr>
            <a:spLocks noChangeArrowheads="1"/>
          </p:cNvSpPr>
          <p:nvPr/>
        </p:nvSpPr>
        <p:spPr bwMode="auto">
          <a:xfrm>
            <a:off x="4755568" y="6096000"/>
            <a:ext cx="914532" cy="762000"/>
          </a:xfrm>
          <a:prstGeom prst="actionButtonBackPrevious">
            <a:avLst/>
          </a:prstGeom>
          <a:solidFill>
            <a:schemeClr val="accent1"/>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75761" name="AutoShape 17">
            <a:hlinkClick r:id="" action="ppaction://hlinkshowjump?jump=nextslide" highlightClick="1"/>
          </p:cNvPr>
          <p:cNvSpPr>
            <a:spLocks noChangeArrowheads="1"/>
          </p:cNvSpPr>
          <p:nvPr/>
        </p:nvSpPr>
        <p:spPr bwMode="auto">
          <a:xfrm>
            <a:off x="5853007" y="6096000"/>
            <a:ext cx="823079" cy="762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75762" name="AutoShape 18">
            <a:hlinkClick r:id="rId13" action="ppaction://hlinksldjump" highlightClick="1"/>
          </p:cNvPr>
          <p:cNvSpPr>
            <a:spLocks noChangeArrowheads="1"/>
          </p:cNvSpPr>
          <p:nvPr/>
        </p:nvSpPr>
        <p:spPr bwMode="auto">
          <a:xfrm>
            <a:off x="9511136" y="60198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9" name="Action Button: Custom 8">
            <a:hlinkClick r:id="rId1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49058" name="Group 2"/>
          <p:cNvGraphicFramePr>
            <a:graphicFrameLocks noGrp="1"/>
          </p:cNvGraphicFramePr>
          <p:nvPr/>
        </p:nvGraphicFramePr>
        <p:xfrm>
          <a:off x="365813" y="2254250"/>
          <a:ext cx="10608576" cy="4373880"/>
        </p:xfrm>
        <a:graphic>
          <a:graphicData uri="http://schemas.openxmlformats.org/drawingml/2006/table">
            <a:tbl>
              <a:tblPr/>
              <a:tblGrid>
                <a:gridCol w="3749583">
                  <a:extLst>
                    <a:ext uri="{9D8B030D-6E8A-4147-A177-3AD203B41FA5}">
                      <a16:colId xmlns:a16="http://schemas.microsoft.com/office/drawing/2014/main" val="20000"/>
                    </a:ext>
                  </a:extLst>
                </a:gridCol>
                <a:gridCol w="3109410">
                  <a:extLst>
                    <a:ext uri="{9D8B030D-6E8A-4147-A177-3AD203B41FA5}">
                      <a16:colId xmlns:a16="http://schemas.microsoft.com/office/drawing/2014/main" val="20001"/>
                    </a:ext>
                  </a:extLst>
                </a:gridCol>
                <a:gridCol w="3749583">
                  <a:extLst>
                    <a:ext uri="{9D8B030D-6E8A-4147-A177-3AD203B41FA5}">
                      <a16:colId xmlns:a16="http://schemas.microsoft.com/office/drawing/2014/main" val="20002"/>
                    </a:ext>
                  </a:extLst>
                </a:gridCol>
              </a:tblGrid>
              <a:tr h="1295400">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none" strike="noStrike" cap="none" normalizeH="0" baseline="0" dirty="0" err="1">
                          <a:ln>
                            <a:noFill/>
                          </a:ln>
                          <a:solidFill>
                            <a:schemeClr val="tx1"/>
                          </a:solidFill>
                          <a:effectLst/>
                          <a:latin typeface="Coptic1" pitchFamily="2" charset="0"/>
                          <a:cs typeface="Arial" charset="0"/>
                        </a:rPr>
                        <a:t>هللويا</a:t>
                      </a:r>
                      <a:r>
                        <a:rPr kumimoji="0" lang="ar-EG" sz="3600" b="0" i="0" u="none" strike="noStrike" cap="none" normalizeH="0" baseline="0" dirty="0">
                          <a:ln>
                            <a:noFill/>
                          </a:ln>
                          <a:solidFill>
                            <a:schemeClr val="tx1"/>
                          </a:solidFill>
                          <a:effectLst/>
                          <a:latin typeface="Coptic1" pitchFamily="2" charset="0"/>
                          <a:cs typeface="Arial" charset="0"/>
                        </a:rPr>
                        <a:t> (4) بارك </a:t>
                      </a:r>
                      <a:r>
                        <a:rPr kumimoji="0" lang="ar-EG" sz="3600" b="0" i="0" u="none" strike="noStrike" cap="none" normalizeH="0" baseline="0" dirty="0" err="1">
                          <a:ln>
                            <a:noFill/>
                          </a:ln>
                          <a:solidFill>
                            <a:schemeClr val="tx1"/>
                          </a:solidFill>
                          <a:effectLst/>
                          <a:latin typeface="Coptic1" pitchFamily="2" charset="0"/>
                          <a:cs typeface="Arial" charset="0"/>
                        </a:rPr>
                        <a:t>اكليل</a:t>
                      </a:r>
                      <a:r>
                        <a:rPr kumimoji="0" lang="ar-EG" sz="3600" b="0" i="0" u="none" strike="noStrike" cap="none" normalizeH="0" baseline="0" dirty="0">
                          <a:ln>
                            <a:noFill/>
                          </a:ln>
                          <a:solidFill>
                            <a:schemeClr val="tx1"/>
                          </a:solidFill>
                          <a:effectLst/>
                          <a:latin typeface="Coptic1" pitchFamily="2" charset="0"/>
                          <a:cs typeface="Arial" charset="0"/>
                        </a:rPr>
                        <a:t> السنة بصلاحك يا رب</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990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(4): Bless the crown of the year: through Your goodness, O Lord.</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Al#: Al#: Al#: Al#:</a:t>
                      </a:r>
                    </a:p>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err="1">
                          <a:ln>
                            <a:noFill/>
                          </a:ln>
                          <a:solidFill>
                            <a:schemeClr val="tx1"/>
                          </a:solidFill>
                          <a:effectLst/>
                          <a:latin typeface="Arial" charset="0"/>
                          <a:cs typeface="Arial" charset="0"/>
                        </a:rPr>
                        <a:t>Alleluia</a:t>
                      </a:r>
                      <a:r>
                        <a:rPr kumimoji="0" lang="fr-CA" sz="2800" b="0" i="0" u="none" strike="noStrike" cap="none" normalizeH="0" baseline="0" dirty="0">
                          <a:ln>
                            <a:noFill/>
                          </a:ln>
                          <a:solidFill>
                            <a:schemeClr val="tx1"/>
                          </a:solidFill>
                          <a:effectLst/>
                          <a:latin typeface="Arial" charset="0"/>
                          <a:cs typeface="Arial" charset="0"/>
                        </a:rPr>
                        <a:t> (4)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1949069" name="Group 13"/>
          <p:cNvGraphicFramePr>
            <a:graphicFrameLocks noGrp="1"/>
          </p:cNvGraphicFramePr>
          <p:nvPr/>
        </p:nvGraphicFramePr>
        <p:xfrm>
          <a:off x="365813" y="838200"/>
          <a:ext cx="10517121" cy="1164336"/>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990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PSALM 150</a:t>
                      </a:r>
                      <a:endParaRPr kumimoji="0" lang="ar-EG"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Arial" charset="0"/>
                          <a:cs typeface="Arial" charset="0"/>
                        </a:rPr>
                        <a:t>“Praise God”</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Psaume</a:t>
                      </a:r>
                      <a:r>
                        <a:rPr kumimoji="0" lang="en-CA" sz="3200" b="0" i="0" u="none" strike="noStrike" cap="none" normalizeH="0" baseline="0">
                          <a:ln>
                            <a:noFill/>
                          </a:ln>
                          <a:solidFill>
                            <a:schemeClr val="tx1"/>
                          </a:solidFill>
                          <a:effectLst/>
                          <a:latin typeface="Arial" charset="0"/>
                          <a:cs typeface="Arial" charset="0"/>
                        </a:rPr>
                        <a:t> 150 “</a:t>
                      </a:r>
                      <a:r>
                        <a:rPr kumimoji="0" lang="fr-CA" sz="3200" b="0"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49079" name="Text Box 23"/>
          <p:cNvSpPr txBox="1">
            <a:spLocks noChangeArrowheads="1"/>
          </p:cNvSpPr>
          <p:nvPr/>
        </p:nvSpPr>
        <p:spPr bwMode="auto">
          <a:xfrm>
            <a:off x="914532" y="152400"/>
            <a:ext cx="9419683" cy="681038"/>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800" b="1">
                <a:latin typeface="Arial" charset="0"/>
              </a:rPr>
              <a:t>NAYROUZ – </a:t>
            </a:r>
            <a:r>
              <a:rPr lang="ar-EG" sz="3800" b="1">
                <a:latin typeface="Arial" charset="0"/>
              </a:rPr>
              <a:t>عيد النيروز</a:t>
            </a:r>
            <a:endParaRPr lang="en-US" sz="3200" b="1">
              <a:latin typeface="Times New Roman" pitchFamily="18" charset="0"/>
            </a:endParaRPr>
          </a:p>
        </p:txBody>
      </p:sp>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0082" name="Group 2"/>
          <p:cNvGraphicFramePr>
            <a:graphicFrameLocks noGrp="1"/>
          </p:cNvGraphicFramePr>
          <p:nvPr/>
        </p:nvGraphicFramePr>
        <p:xfrm>
          <a:off x="365813" y="1530351"/>
          <a:ext cx="10242762" cy="3194051"/>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6588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2535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Louez Dieu en Son sanctuaire.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1950093" name="Group 13"/>
          <p:cNvGraphicFramePr>
            <a:graphicFrameLocks noGrp="1"/>
          </p:cNvGraphicFramePr>
          <p:nvPr/>
        </p:nvGraphicFramePr>
        <p:xfrm>
          <a:off x="365813" y="0"/>
          <a:ext cx="10517122" cy="1164336"/>
        </p:xfrm>
        <a:graphic>
          <a:graphicData uri="http://schemas.openxmlformats.org/drawingml/2006/table">
            <a:tbl>
              <a:tblPr/>
              <a:tblGrid>
                <a:gridCol w="3200863">
                  <a:extLst>
                    <a:ext uri="{9D8B030D-6E8A-4147-A177-3AD203B41FA5}">
                      <a16:colId xmlns:a16="http://schemas.microsoft.com/office/drawing/2014/main" val="20000"/>
                    </a:ext>
                  </a:extLst>
                </a:gridCol>
                <a:gridCol w="3139894">
                  <a:extLst>
                    <a:ext uri="{9D8B030D-6E8A-4147-A177-3AD203B41FA5}">
                      <a16:colId xmlns:a16="http://schemas.microsoft.com/office/drawing/2014/main" val="20001"/>
                    </a:ext>
                  </a:extLst>
                </a:gridCol>
                <a:gridCol w="4176364">
                  <a:extLst>
                    <a:ext uri="{9D8B030D-6E8A-4147-A177-3AD203B41FA5}">
                      <a16:colId xmlns:a16="http://schemas.microsoft.com/office/drawing/2014/main" val="20002"/>
                    </a:ext>
                  </a:extLst>
                </a:gridCol>
              </a:tblGrid>
              <a:tr h="990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PSALM 150</a:t>
                      </a:r>
                      <a:endParaRPr kumimoji="0" lang="ar-EG" sz="32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Arial" charset="0"/>
                          <a:cs typeface="Arial" charset="0"/>
                        </a:rPr>
                        <a:t>“Praise God”</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Psaume</a:t>
                      </a:r>
                      <a:r>
                        <a:rPr kumimoji="0" lang="en-CA" sz="3200" b="0" i="0" u="none" strike="noStrike" cap="none" normalizeH="0" baseline="0">
                          <a:ln>
                            <a:noFill/>
                          </a:ln>
                          <a:solidFill>
                            <a:schemeClr val="tx1"/>
                          </a:solidFill>
                          <a:effectLst/>
                          <a:latin typeface="Arial" charset="0"/>
                          <a:cs typeface="Arial" charset="0"/>
                        </a:rPr>
                        <a:t> 150 “</a:t>
                      </a:r>
                      <a:r>
                        <a:rPr kumimoji="0" lang="fr-CA" sz="3200" b="0" i="0" u="none" strike="noStrike" cap="none" normalizeH="0" baseline="0">
                          <a:ln>
                            <a:noFill/>
                          </a:ln>
                          <a:solidFill>
                            <a:schemeClr val="tx1"/>
                          </a:solidFill>
                          <a:effectLst/>
                          <a:latin typeface="Arial" charset="0"/>
                          <a:cs typeface="Arial" charset="0"/>
                        </a:rPr>
                        <a:t>louez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المزمور المائة والخمسون ”سبحوا الله ” </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2130" name="Group 2"/>
          <p:cNvGraphicFramePr>
            <a:graphicFrameLocks noGrp="1"/>
          </p:cNvGraphicFramePr>
          <p:nvPr/>
        </p:nvGraphicFramePr>
        <p:xfrm>
          <a:off x="548720" y="1447800"/>
          <a:ext cx="9968402" cy="2651760"/>
        </p:xfrm>
        <a:graphic>
          <a:graphicData uri="http://schemas.openxmlformats.org/drawingml/2006/table">
            <a:tbl>
              <a:tblPr/>
              <a:tblGrid>
                <a:gridCol w="3383770">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2142" name="Rectangle 14"/>
          <p:cNvSpPr>
            <a:spLocks noChangeArrowheads="1"/>
          </p:cNvSpPr>
          <p:nvPr/>
        </p:nvSpPr>
        <p:spPr bwMode="auto">
          <a:xfrm>
            <a:off x="1097439" y="457200"/>
            <a:ext cx="9511136" cy="641350"/>
          </a:xfrm>
          <a:prstGeom prst="rect">
            <a:avLst/>
          </a:prstGeom>
          <a:noFill/>
          <a:ln w="9525">
            <a:noFill/>
            <a:miter lim="800000"/>
            <a:headEnd/>
            <a:tailEnd/>
          </a:ln>
          <a:effectLst/>
        </p:spPr>
        <p:txBody>
          <a:bodyPr>
            <a:spAutoFit/>
          </a:bodyPr>
          <a:lstStyle/>
          <a:p>
            <a:pPr algn="r" rtl="1"/>
            <a:r>
              <a:rPr lang="ar-EG">
                <a:latin typeface="Arial" charset="0"/>
              </a:rPr>
              <a:t>بارك اكليل السنة بصلاحك يا رب</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z="1400"/>
              <a:t>			</a:t>
            </a:r>
            <a:endParaRPr lang="en-US" sz="1400" b="0" dirty="0">
              <a:solidFill>
                <a:schemeClr val="tx1"/>
              </a:solidFill>
            </a:endParaRPr>
          </a:p>
        </p:txBody>
      </p:sp>
      <p:graphicFrame>
        <p:nvGraphicFramePr>
          <p:cNvPr id="6" name="Group 2">
            <a:extLst>
              <a:ext uri="{FF2B5EF4-FFF2-40B4-BE49-F238E27FC236}">
                <a16:creationId xmlns:a16="http://schemas.microsoft.com/office/drawing/2014/main" id="{1D22E940-B646-604E-9D22-8A62F149148C}"/>
              </a:ext>
            </a:extLst>
          </p:cNvPr>
          <p:cNvGraphicFramePr>
            <a:graphicFrameLocks noGrp="1"/>
          </p:cNvGraphicFramePr>
          <p:nvPr>
            <p:extLst>
              <p:ext uri="{D42A27DB-BD31-4B8C-83A1-F6EECF244321}">
                <p14:modId xmlns:p14="http://schemas.microsoft.com/office/powerpoint/2010/main" val="499607881"/>
              </p:ext>
            </p:extLst>
          </p:nvPr>
        </p:nvGraphicFramePr>
        <p:xfrm>
          <a:off x="1" y="1130296"/>
          <a:ext cx="10672610" cy="5278438"/>
        </p:xfrm>
        <a:graphic>
          <a:graphicData uri="http://schemas.openxmlformats.org/drawingml/2006/table">
            <a:tbl>
              <a:tblPr/>
              <a:tblGrid>
                <a:gridCol w="3496200">
                  <a:extLst>
                    <a:ext uri="{9D8B030D-6E8A-4147-A177-3AD203B41FA5}">
                      <a16:colId xmlns:a16="http://schemas.microsoft.com/office/drawing/2014/main" val="20000"/>
                    </a:ext>
                  </a:extLst>
                </a:gridCol>
                <a:gridCol w="3588205">
                  <a:extLst>
                    <a:ext uri="{9D8B030D-6E8A-4147-A177-3AD203B41FA5}">
                      <a16:colId xmlns:a16="http://schemas.microsoft.com/office/drawing/2014/main" val="20001"/>
                    </a:ext>
                  </a:extLst>
                </a:gridCol>
                <a:gridCol w="3588205">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000" b="0" i="0" u="none" strike="noStrike" kern="1200" cap="none" normalizeH="0" baseline="0" dirty="0" err="1">
                          <a:ln>
                            <a:noFill/>
                          </a:ln>
                          <a:solidFill>
                            <a:schemeClr val="tx1"/>
                          </a:solidFill>
                          <a:effectLst/>
                          <a:latin typeface="Coptic1" pitchFamily="2" charset="0"/>
                          <a:ea typeface="+mn-ea"/>
                          <a:cs typeface="Arial" charset="0"/>
                        </a:rPr>
                        <a:t>Za,ariac</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piou</a:t>
                      </a:r>
                      <a:r>
                        <a:rPr kumimoji="0" lang="en-US" sz="2800" b="0" i="0" u="none" strike="noStrike" cap="none" normalizeH="0" baseline="0" dirty="0">
                          <a:ln>
                            <a:noFill/>
                          </a:ln>
                          <a:solidFill>
                            <a:schemeClr val="tx1"/>
                          </a:solidFill>
                          <a:effectLst/>
                          <a:latin typeface="Coptic1" pitchFamily="2" charset="0"/>
                          <a:cs typeface="Arial" pitchFamily="34" charset="0"/>
                        </a:rPr>
                        <a:t>/</a:t>
                      </a:r>
                      <a:r>
                        <a:rPr kumimoji="0" lang="fr-FR" sz="3000" b="0" i="0" u="none" strike="noStrike" kern="1200" cap="none" normalizeH="0" baseline="0" dirty="0">
                          <a:ln>
                            <a:noFill/>
                          </a:ln>
                          <a:solidFill>
                            <a:schemeClr val="tx1"/>
                          </a:solidFill>
                          <a:effectLst/>
                          <a:latin typeface="Coptic1" pitchFamily="2" charset="0"/>
                          <a:ea typeface="+mn-ea"/>
                          <a:cs typeface="Arial" charset="0"/>
                        </a:rPr>
                        <a:t>b ps</a:t>
                      </a:r>
                      <a:r>
                        <a:rPr kumimoji="0" lang="en-US" sz="2800" b="0" i="0" u="none" strike="noStrike" cap="none" normalizeH="0" baseline="0" dirty="0">
                          <a:ln>
                            <a:noFill/>
                          </a:ln>
                          <a:solidFill>
                            <a:schemeClr val="tx1"/>
                          </a:solidFill>
                          <a:effectLst/>
                          <a:latin typeface="Coptic1" pitchFamily="2" charset="0"/>
                          <a:cs typeface="Arial" pitchFamily="34" charset="0"/>
                        </a:rPr>
                        <a:t>/</a:t>
                      </a:r>
                      <a:r>
                        <a:rPr kumimoji="0" lang="fr-FR" sz="3000" b="0" i="0" u="none" strike="noStrike" kern="1200" cap="none" normalizeH="0" baseline="0" dirty="0">
                          <a:ln>
                            <a:noFill/>
                          </a:ln>
                          <a:solidFill>
                            <a:schemeClr val="tx1"/>
                          </a:solidFill>
                          <a:effectLst/>
                          <a:latin typeface="Coptic1" pitchFamily="2" charset="0"/>
                          <a:ea typeface="+mn-ea"/>
                          <a:cs typeface="Arial" charset="0"/>
                        </a:rPr>
                        <a:t>ri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mBara,iac</a:t>
                      </a:r>
                      <a:r>
                        <a:rPr kumimoji="0" lang="fr-FR" sz="3000" b="0" i="0" u="none" strike="noStrike" kern="1200" cap="none" normalizeH="0" baseline="0" dirty="0">
                          <a:ln>
                            <a:noFill/>
                          </a:ln>
                          <a:solidFill>
                            <a:schemeClr val="tx1"/>
                          </a:solidFill>
                          <a:effectLst/>
                          <a:latin typeface="Coptic1" pitchFamily="2" charset="0"/>
                          <a:ea typeface="+mn-ea"/>
                          <a:cs typeface="Arial" charset="0"/>
                        </a:rPr>
                        <a:t> eu,</a:t>
                      </a:r>
                      <a:r>
                        <a:rPr kumimoji="0" lang="en-US" sz="2800" b="0" i="0" u="none" strike="noStrike" cap="none" normalizeH="0" baseline="0" dirty="0">
                          <a:ln>
                            <a:noFill/>
                          </a:ln>
                          <a:solidFill>
                            <a:schemeClr val="tx1"/>
                          </a:solidFill>
                          <a:effectLst/>
                          <a:latin typeface="Coptic1" pitchFamily="2" charset="0"/>
                          <a:cs typeface="Arial" pitchFamily="34" charset="0"/>
                        </a:rPr>
                        <a:t>/</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qen</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piervei</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eftale</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oucyoi</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noufi</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epswi</a:t>
                      </a:r>
                      <a:r>
                        <a:rPr kumimoji="0" lang="fr-FR" sz="3000" b="0" i="0" u="none" strike="noStrike" kern="1200" cap="none" normalizeH="0" baseline="0" dirty="0">
                          <a:ln>
                            <a:noFill/>
                          </a:ln>
                          <a:solidFill>
                            <a:schemeClr val="tx1"/>
                          </a:solidFill>
                          <a:effectLst/>
                          <a:latin typeface="Coptic1" pitchFamily="2" charset="0"/>
                          <a:ea typeface="+mn-ea"/>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fr-FR" sz="3000" b="0" i="0" u="none" strike="noStrike" kern="1200" cap="none" normalizeH="0" baseline="0" dirty="0" err="1">
                          <a:ln>
                            <a:noFill/>
                          </a:ln>
                          <a:solidFill>
                            <a:schemeClr val="tx1"/>
                          </a:solidFill>
                          <a:effectLst/>
                          <a:latin typeface="Coptic1" pitchFamily="2" charset="0"/>
                          <a:ea typeface="+mn-ea"/>
                          <a:cs typeface="Arial" charset="0"/>
                        </a:rPr>
                        <a:t>Etafnau</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epiouwini</a:t>
                      </a:r>
                      <a:r>
                        <a:rPr kumimoji="0" lang="fr-FR" sz="3000" b="0" i="0" u="none" strike="noStrike" kern="1200" cap="none" normalizeH="0" baseline="0" dirty="0">
                          <a:ln>
                            <a:noFill/>
                          </a:ln>
                          <a:solidFill>
                            <a:schemeClr val="tx1"/>
                          </a:solidFill>
                          <a:effectLst/>
                          <a:latin typeface="Coptic1" pitchFamily="2" charset="0"/>
                          <a:ea typeface="+mn-ea"/>
                          <a:cs typeface="Arial" charset="0"/>
                        </a:rPr>
                        <a:t>: et,</a:t>
                      </a:r>
                      <a:r>
                        <a:rPr kumimoji="0" lang="en-US" sz="2800" b="0" i="0" u="none" strike="noStrike" cap="none" normalizeH="0" baseline="0" dirty="0">
                          <a:ln>
                            <a:noFill/>
                          </a:ln>
                          <a:solidFill>
                            <a:schemeClr val="tx1"/>
                          </a:solidFill>
                          <a:effectLst/>
                          <a:latin typeface="Coptic1" pitchFamily="2" charset="0"/>
                          <a:cs typeface="Arial" pitchFamily="34" charset="0"/>
                        </a:rPr>
                        <a:t>/</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qen</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pefho</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aferho</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ouoh</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afhei</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qaratou</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nnef</a:t>
                      </a:r>
                      <a:r>
                        <a:rPr kumimoji="0" lang="fr-FR" sz="3000" b="0" i="0" u="none" strike="noStrike" kern="1200" cap="none" normalizeH="0" baseline="0" dirty="0">
                          <a:ln>
                            <a:noFill/>
                          </a:ln>
                          <a:solidFill>
                            <a:schemeClr val="tx1"/>
                          </a:solidFill>
                          <a:effectLst/>
                          <a:latin typeface="Coptic1" pitchFamily="2" charset="0"/>
                          <a:ea typeface="+mn-ea"/>
                          <a:cs typeface="Arial" charset="0"/>
                        </a:rPr>
                        <a:t> [</a:t>
                      </a:r>
                      <a:r>
                        <a:rPr kumimoji="0" lang="fr-FR" sz="3000" b="0" i="0" u="none" strike="noStrike" kern="1200" cap="none" normalizeH="0" baseline="0" dirty="0" err="1">
                          <a:ln>
                            <a:noFill/>
                          </a:ln>
                          <a:solidFill>
                            <a:schemeClr val="tx1"/>
                          </a:solidFill>
                          <a:effectLst/>
                          <a:latin typeface="Coptic1" pitchFamily="2" charset="0"/>
                          <a:ea typeface="+mn-ea"/>
                          <a:cs typeface="Arial" charset="0"/>
                        </a:rPr>
                        <a:t>alauj</a:t>
                      </a:r>
                      <a:r>
                        <a:rPr kumimoji="0" lang="fr-FR" sz="3000" b="0" i="0" u="none" strike="noStrike" kern="1200" cap="none" normalizeH="0" baseline="0" dirty="0">
                          <a:ln>
                            <a:noFill/>
                          </a:ln>
                          <a:solidFill>
                            <a:schemeClr val="tx1"/>
                          </a:solidFill>
                          <a:effectLst/>
                          <a:latin typeface="Coptic1" pitchFamily="2" charset="0"/>
                          <a:ea typeface="+mn-ea"/>
                          <a:cs typeface="Arial" charset="0"/>
                        </a:rPr>
                        <a:t>.</a:t>
                      </a:r>
                      <a:endParaRPr kumimoji="0" lang="en-US" sz="3000" b="0" i="0" u="none" strike="noStrike" kern="1200" cap="none" normalizeH="0" baseline="0" dirty="0">
                        <a:ln>
                          <a:noFill/>
                        </a:ln>
                        <a:solidFill>
                          <a:schemeClr val="tx1"/>
                        </a:solidFill>
                        <a:effectLst/>
                        <a:latin typeface="Coptic1" pitchFamily="2" charset="0"/>
                        <a:ea typeface="+mn-ea"/>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mn-lt"/>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Text Box 14">
            <a:extLst>
              <a:ext uri="{FF2B5EF4-FFF2-40B4-BE49-F238E27FC236}">
                <a16:creationId xmlns:a16="http://schemas.microsoft.com/office/drawing/2014/main" id="{B9D02521-4B17-7041-AC19-A26B8BD0BCDE}"/>
              </a:ext>
            </a:extLst>
          </p:cNvPr>
          <p:cNvSpPr txBox="1">
            <a:spLocks noChangeArrowheads="1"/>
          </p:cNvSpPr>
          <p:nvPr/>
        </p:nvSpPr>
        <p:spPr bwMode="auto">
          <a:xfrm>
            <a:off x="731626" y="152401"/>
            <a:ext cx="9419683" cy="461665"/>
          </a:xfrm>
          <a:prstGeom prst="rect">
            <a:avLst/>
          </a:prstGeom>
          <a:solidFill>
            <a:schemeClr val="accent6"/>
          </a:solidFill>
          <a:ln w="9525">
            <a:solidFill>
              <a:schemeClr val="tx1"/>
            </a:solidFill>
            <a:miter lim="800000"/>
            <a:headEnd/>
            <a:tailEnd/>
          </a:ln>
          <a:effectLst/>
        </p:spPr>
        <p:txBody>
          <a:bodyPr>
            <a:spAutoFit/>
          </a:bodyPr>
          <a:lstStyle/>
          <a:p>
            <a:pPr algn="ctr">
              <a:spcBef>
                <a:spcPct val="0"/>
              </a:spcBef>
            </a:pPr>
            <a:r>
              <a:rPr lang="en-US" sz="2400" b="1" dirty="0">
                <a:latin typeface="+mn-lt"/>
              </a:rPr>
              <a:t>ADAM </a:t>
            </a:r>
            <a:r>
              <a:rPr lang="en-US" sz="2400" b="1" dirty="0" err="1">
                <a:latin typeface="+mn-lt"/>
              </a:rPr>
              <a:t>ASPASMOS</a:t>
            </a:r>
            <a:r>
              <a:rPr lang="fr-FR" sz="2400" b="1" dirty="0">
                <a:latin typeface="+mn-lt"/>
              </a:rPr>
              <a:t> WEEK 1</a:t>
            </a:r>
            <a:endParaRPr lang="en-US" sz="1800" b="1" dirty="0">
              <a:latin typeface="+mn-lt"/>
            </a:endParaRPr>
          </a:p>
        </p:txBody>
      </p:sp>
    </p:spTree>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3154"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au  firmament de Sa puissance.  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3166" name="Rectangle 14"/>
          <p:cNvSpPr>
            <a:spLocks noChangeArrowheads="1"/>
          </p:cNvSpPr>
          <p:nvPr/>
        </p:nvSpPr>
        <p:spPr bwMode="auto">
          <a:xfrm>
            <a:off x="2926503" y="533400"/>
            <a:ext cx="6950446" cy="641350"/>
          </a:xfrm>
          <a:prstGeom prst="rect">
            <a:avLst/>
          </a:prstGeom>
          <a:noFill/>
          <a:ln w="9525">
            <a:noFill/>
            <a:miter lim="800000"/>
            <a:headEnd/>
            <a:tailEnd/>
          </a:ln>
          <a:effectLst/>
        </p:spPr>
        <p:txBody>
          <a:bodyPr>
            <a:spAutoFit/>
          </a:bodyPr>
          <a:lstStyle/>
          <a:p>
            <a:pPr algn="r" rtl="1"/>
            <a:r>
              <a:rPr lang="ar-SA">
                <a:latin typeface="Arial" charset="0"/>
              </a:rPr>
              <a:t>سبحوه فى جلد قوته هلليلويا.</a:t>
            </a:r>
            <a:endParaRPr lang="en-CA">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5202" name="Group 2"/>
          <p:cNvGraphicFramePr>
            <a:graphicFrameLocks noGrp="1"/>
          </p:cNvGraphicFramePr>
          <p:nvPr/>
        </p:nvGraphicFramePr>
        <p:xfrm>
          <a:off x="548720" y="1371600"/>
          <a:ext cx="9968402" cy="265176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5214" name="Rectangle 14"/>
          <p:cNvSpPr>
            <a:spLocks noChangeArrowheads="1"/>
          </p:cNvSpPr>
          <p:nvPr/>
        </p:nvSpPr>
        <p:spPr bwMode="auto">
          <a:xfrm>
            <a:off x="1188892" y="457200"/>
            <a:ext cx="8962417" cy="641350"/>
          </a:xfrm>
          <a:prstGeom prst="rect">
            <a:avLst/>
          </a:prstGeom>
          <a:noFill/>
          <a:ln w="9525">
            <a:noFill/>
            <a:miter lim="800000"/>
            <a:headEnd/>
            <a:tailEnd/>
          </a:ln>
          <a:effectLst/>
        </p:spPr>
        <p:txBody>
          <a:bodyPr>
            <a:spAutoFit/>
          </a:bodyPr>
          <a:lstStyle/>
          <a:p>
            <a:pPr algn="r" rtl="1"/>
            <a:endParaRPr lang="en-CA">
              <a:latin typeface="Arial" charset="0"/>
            </a:endParaRPr>
          </a:p>
        </p:txBody>
      </p:sp>
      <p:sp>
        <p:nvSpPr>
          <p:cNvPr id="11955215" name="Rectangle 15"/>
          <p:cNvSpPr>
            <a:spLocks noChangeArrowheads="1"/>
          </p:cNvSpPr>
          <p:nvPr/>
        </p:nvSpPr>
        <p:spPr bwMode="auto">
          <a:xfrm>
            <a:off x="2482575" y="609600"/>
            <a:ext cx="5065810"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endParaRPr lang="en-CA">
              <a:latin typeface="Arial" charset="0"/>
            </a:endParaRPr>
          </a:p>
        </p:txBody>
      </p:sp>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6226" name="Group 2"/>
          <p:cNvGraphicFramePr>
            <a:graphicFrameLocks noGrp="1"/>
          </p:cNvGraphicFramePr>
          <p:nvPr/>
        </p:nvGraphicFramePr>
        <p:xfrm>
          <a:off x="365813" y="1524000"/>
          <a:ext cx="10242762" cy="3810000"/>
        </p:xfrm>
        <a:graphic>
          <a:graphicData uri="http://schemas.openxmlformats.org/drawingml/2006/table">
            <a:tbl>
              <a:tblPr/>
              <a:tblGrid>
                <a:gridCol w="3414254">
                  <a:extLst>
                    <a:ext uri="{9D8B030D-6E8A-4147-A177-3AD203B41FA5}">
                      <a16:colId xmlns:a16="http://schemas.microsoft.com/office/drawing/2014/main" val="20000"/>
                    </a:ext>
                  </a:extLst>
                </a:gridCol>
                <a:gridCol w="3414254">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for His mighty acts.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en Ses oeuvres de vaillance.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6238" name="Rectangle 14"/>
          <p:cNvSpPr>
            <a:spLocks noChangeArrowheads="1"/>
          </p:cNvSpPr>
          <p:nvPr/>
        </p:nvSpPr>
        <p:spPr bwMode="auto">
          <a:xfrm>
            <a:off x="1554705" y="609600"/>
            <a:ext cx="8047885" cy="641350"/>
          </a:xfrm>
          <a:prstGeom prst="rect">
            <a:avLst/>
          </a:prstGeom>
          <a:noFill/>
          <a:ln w="9525">
            <a:noFill/>
            <a:miter lim="800000"/>
            <a:headEnd/>
            <a:tailEnd/>
          </a:ln>
          <a:effectLst/>
        </p:spPr>
        <p:txBody>
          <a:bodyPr>
            <a:spAutoFit/>
          </a:bodyPr>
          <a:lstStyle/>
          <a:p>
            <a:pPr algn="r" rtl="1"/>
            <a:r>
              <a:rPr lang="ar-SA">
                <a:latin typeface="Arial" charset="0"/>
              </a:rPr>
              <a:t>سبحوه على مقدرَتِهِ هلليلويا.</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8274" name="Group 2"/>
          <p:cNvGraphicFramePr>
            <a:graphicFrameLocks noGrp="1"/>
          </p:cNvGraphicFramePr>
          <p:nvPr/>
        </p:nvGraphicFramePr>
        <p:xfrm>
          <a:off x="548720" y="1752600"/>
          <a:ext cx="9968402" cy="265176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8286" name="Rectangle 14"/>
          <p:cNvSpPr>
            <a:spLocks noChangeArrowheads="1"/>
          </p:cNvSpPr>
          <p:nvPr/>
        </p:nvSpPr>
        <p:spPr bwMode="auto">
          <a:xfrm>
            <a:off x="2665482" y="762000"/>
            <a:ext cx="5065810"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59298"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Louez Le en toute Sa grandeur. </a:t>
                      </a:r>
                      <a:r>
                        <a:rPr kumimoji="0" lang="fr-CA" sz="2800" b="0" i="0" u="none" strike="noStrike" cap="none" normalizeH="0" baseline="0" dirty="0" err="1">
                          <a:ln>
                            <a:noFill/>
                          </a:ln>
                          <a:solidFill>
                            <a:schemeClr val="tx1"/>
                          </a:solidFill>
                          <a:effectLst/>
                          <a:latin typeface="Arial" charset="0"/>
                          <a:cs typeface="Arial" charset="0"/>
                        </a:rPr>
                        <a:t>Alleluia</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59310" name="Rectangle 14"/>
          <p:cNvSpPr>
            <a:spLocks noChangeArrowheads="1"/>
          </p:cNvSpPr>
          <p:nvPr/>
        </p:nvSpPr>
        <p:spPr bwMode="auto">
          <a:xfrm>
            <a:off x="1463252" y="533400"/>
            <a:ext cx="8505151" cy="641350"/>
          </a:xfrm>
          <a:prstGeom prst="rect">
            <a:avLst/>
          </a:prstGeom>
          <a:noFill/>
          <a:ln w="9525">
            <a:noFill/>
            <a:miter lim="800000"/>
            <a:headEnd/>
            <a:tailEnd/>
          </a:ln>
          <a:effectLst/>
        </p:spPr>
        <p:txBody>
          <a:bodyPr>
            <a:spAutoFit/>
          </a:bodyPr>
          <a:lstStyle/>
          <a:p>
            <a:pPr algn="r" rtl="1"/>
            <a:r>
              <a:rPr lang="ar-SA">
                <a:latin typeface="Arial" charset="0"/>
              </a:rPr>
              <a:t>سبحوه ككثرة عظمَتِهِ هلليلويا.</a:t>
            </a:r>
            <a:endParaRPr lang="en-CA">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1346" name="Group 2"/>
          <p:cNvGraphicFramePr>
            <a:graphicFrameLocks noGrp="1"/>
          </p:cNvGraphicFramePr>
          <p:nvPr/>
        </p:nvGraphicFramePr>
        <p:xfrm>
          <a:off x="548720" y="2133600"/>
          <a:ext cx="9968402" cy="265176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1358" name="Rectangle 14"/>
          <p:cNvSpPr>
            <a:spLocks noChangeArrowheads="1"/>
          </p:cNvSpPr>
          <p:nvPr/>
        </p:nvSpPr>
        <p:spPr bwMode="auto">
          <a:xfrm>
            <a:off x="1097439" y="762000"/>
            <a:ext cx="8413697" cy="641350"/>
          </a:xfrm>
          <a:prstGeom prst="rect">
            <a:avLst/>
          </a:prstGeom>
          <a:noFill/>
          <a:ln w="9525">
            <a:noFill/>
            <a:miter lim="800000"/>
            <a:headEnd/>
            <a:tailEnd/>
          </a:ln>
          <a:effectLst/>
        </p:spPr>
        <p:txBody>
          <a:bodyPr>
            <a:spAutoFit/>
          </a:bodyPr>
          <a:lstStyle/>
          <a:p>
            <a:pPr algn="r" rtl="1"/>
            <a:r>
              <a:rPr lang="ar-EG">
                <a:latin typeface="Arial" charset="0"/>
              </a:rPr>
              <a:t>بارك اكليل السنة بصلاحك يا رب</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2370"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393295">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 Le par l’éclat du cor. Alleluia. </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2382" name="Rectangle 14"/>
          <p:cNvSpPr>
            <a:spLocks noChangeArrowheads="1"/>
          </p:cNvSpPr>
          <p:nvPr/>
        </p:nvSpPr>
        <p:spPr bwMode="auto">
          <a:xfrm>
            <a:off x="1097439" y="609600"/>
            <a:ext cx="8779510" cy="641350"/>
          </a:xfrm>
          <a:prstGeom prst="rect">
            <a:avLst/>
          </a:prstGeom>
          <a:noFill/>
          <a:ln w="9525">
            <a:noFill/>
            <a:miter lim="800000"/>
            <a:headEnd/>
            <a:tailEnd/>
          </a:ln>
          <a:effectLst/>
        </p:spPr>
        <p:txBody>
          <a:bodyPr>
            <a:spAutoFit/>
          </a:bodyPr>
          <a:lstStyle/>
          <a:p>
            <a:pPr algn="r" rtl="1"/>
            <a:r>
              <a:rPr lang="ar-SA">
                <a:latin typeface="Arial" charset="0"/>
              </a:rPr>
              <a:t>سبحوه بصوت البوق هلليلويا.</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4418" name="Group 2"/>
          <p:cNvGraphicFramePr>
            <a:graphicFrameLocks noGrp="1"/>
          </p:cNvGraphicFramePr>
          <p:nvPr/>
        </p:nvGraphicFramePr>
        <p:xfrm>
          <a:off x="548720" y="1371600"/>
          <a:ext cx="9968402" cy="2773680"/>
        </p:xfrm>
        <a:graphic>
          <a:graphicData uri="http://schemas.openxmlformats.org/drawingml/2006/table">
            <a:tbl>
              <a:tblPr/>
              <a:tblGrid>
                <a:gridCol w="3475223">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017957">
                  <a:extLst>
                    <a:ext uri="{9D8B030D-6E8A-4147-A177-3AD203B41FA5}">
                      <a16:colId xmlns:a16="http://schemas.microsoft.com/office/drawing/2014/main" val="20002"/>
                    </a:ext>
                  </a:extLst>
                </a:gridCol>
              </a:tblGrid>
              <a:tr h="14478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4430" name="Rectangle 14"/>
          <p:cNvSpPr>
            <a:spLocks noChangeArrowheads="1"/>
          </p:cNvSpPr>
          <p:nvPr/>
        </p:nvSpPr>
        <p:spPr bwMode="auto">
          <a:xfrm>
            <a:off x="1280345" y="457200"/>
            <a:ext cx="8139338" cy="641350"/>
          </a:xfrm>
          <a:prstGeom prst="rect">
            <a:avLst/>
          </a:prstGeom>
          <a:noFill/>
          <a:ln w="9525">
            <a:noFill/>
            <a:miter lim="800000"/>
            <a:headEnd/>
            <a:tailEnd/>
          </a:ln>
          <a:effectLst/>
        </p:spPr>
        <p:txBody>
          <a:bodyPr>
            <a:spAutoFit/>
          </a:bodyPr>
          <a:lstStyle/>
          <a:p>
            <a:pPr algn="r" rtl="1"/>
            <a:r>
              <a:rPr lang="ar-EG">
                <a:latin typeface="Arial" charset="0"/>
              </a:rPr>
              <a:t>بارك اكليل السنة بصلاحك يا رب</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5442" name="Group 2"/>
          <p:cNvGraphicFramePr>
            <a:graphicFrameLocks noGrp="1"/>
          </p:cNvGraphicFramePr>
          <p:nvPr/>
        </p:nvGraphicFramePr>
        <p:xfrm>
          <a:off x="274360" y="990600"/>
          <a:ext cx="10242762" cy="3810000"/>
        </p:xfrm>
        <a:graphic>
          <a:graphicData uri="http://schemas.openxmlformats.org/drawingml/2006/table">
            <a:tbl>
              <a:tblPr/>
              <a:tblGrid>
                <a:gridCol w="3292316">
                  <a:extLst>
                    <a:ext uri="{9D8B030D-6E8A-4147-A177-3AD203B41FA5}">
                      <a16:colId xmlns:a16="http://schemas.microsoft.com/office/drawing/2014/main" val="20000"/>
                    </a:ext>
                  </a:extLst>
                </a:gridCol>
                <a:gridCol w="3536192">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5454" name="Rectangle 14"/>
          <p:cNvSpPr>
            <a:spLocks noChangeArrowheads="1"/>
          </p:cNvSpPr>
          <p:nvPr/>
        </p:nvSpPr>
        <p:spPr bwMode="auto">
          <a:xfrm>
            <a:off x="1646158" y="533400"/>
            <a:ext cx="7773525" cy="641350"/>
          </a:xfrm>
          <a:prstGeom prst="rect">
            <a:avLst/>
          </a:prstGeom>
          <a:noFill/>
          <a:ln w="9525">
            <a:noFill/>
            <a:miter lim="800000"/>
            <a:headEnd/>
            <a:tailEnd/>
          </a:ln>
          <a:effectLst/>
        </p:spPr>
        <p:txBody>
          <a:bodyPr>
            <a:spAutoFit/>
          </a:bodyPr>
          <a:lstStyle/>
          <a:p>
            <a:pPr algn="r" rtl="1"/>
            <a:r>
              <a:rPr lang="ar-SA">
                <a:latin typeface="Arial" charset="0"/>
              </a:rPr>
              <a:t>سبحوه بمزمار وقيثارة هلليلويا</a:t>
            </a:r>
            <a:r>
              <a:rPr lang="en-CA">
                <a:latin typeface="Arial" charset="0"/>
              </a:rPr>
              <a:t>.</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7490"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7502" name="Rectangle 14"/>
          <p:cNvSpPr>
            <a:spLocks noChangeArrowheads="1"/>
          </p:cNvSpPr>
          <p:nvPr/>
        </p:nvSpPr>
        <p:spPr bwMode="auto">
          <a:xfrm>
            <a:off x="1463252" y="381000"/>
            <a:ext cx="5065810"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201794" name="Group 2"/>
          <p:cNvGraphicFramePr>
            <a:graphicFrameLocks noGrp="1"/>
          </p:cNvGraphicFramePr>
          <p:nvPr/>
        </p:nvGraphicFramePr>
        <p:xfrm>
          <a:off x="1" y="1130296"/>
          <a:ext cx="10672610" cy="5278438"/>
        </p:xfrm>
        <a:graphic>
          <a:graphicData uri="http://schemas.openxmlformats.org/drawingml/2006/table">
            <a:tbl>
              <a:tblPr/>
              <a:tblGrid>
                <a:gridCol w="3496200">
                  <a:extLst>
                    <a:ext uri="{9D8B030D-6E8A-4147-A177-3AD203B41FA5}">
                      <a16:colId xmlns:a16="http://schemas.microsoft.com/office/drawing/2014/main" val="20000"/>
                    </a:ext>
                  </a:extLst>
                </a:gridCol>
                <a:gridCol w="3588205">
                  <a:extLst>
                    <a:ext uri="{9D8B030D-6E8A-4147-A177-3AD203B41FA5}">
                      <a16:colId xmlns:a16="http://schemas.microsoft.com/office/drawing/2014/main" val="20001"/>
                    </a:ext>
                  </a:extLst>
                </a:gridCol>
                <a:gridCol w="3588205">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a:ln>
                            <a:noFill/>
                          </a:ln>
                          <a:solidFill>
                            <a:schemeClr val="tx1"/>
                          </a:solidFill>
                          <a:effectLst/>
                          <a:latin typeface="Coptic1" pitchFamily="2" charset="0"/>
                          <a:cs typeface="Arial" pitchFamily="34" charset="0"/>
                        </a:rPr>
                        <a:t>A P~~,#c# </a:t>
                      </a:r>
                      <a:r>
                        <a:rPr kumimoji="0" lang="en-US" sz="3200" b="0" i="0" u="none" strike="noStrike" cap="none" normalizeH="0" baseline="0" dirty="0" err="1">
                          <a:ln>
                            <a:noFill/>
                          </a:ln>
                          <a:solidFill>
                            <a:schemeClr val="tx1"/>
                          </a:solidFill>
                          <a:effectLst/>
                          <a:latin typeface="Coptic1" pitchFamily="2" charset="0"/>
                          <a:cs typeface="Arial" pitchFamily="34" charset="0"/>
                        </a:rPr>
                        <a:t>Pennou</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twnf</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e~bolqen</a:t>
                      </a:r>
                      <a:r>
                        <a:rPr kumimoji="0" lang="en-US" sz="3200" b="0" i="0" u="none" strike="noStrike" cap="none" normalizeH="0" baseline="0" dirty="0">
                          <a:ln>
                            <a:noFill/>
                          </a:ln>
                          <a:solidFill>
                            <a:schemeClr val="tx1"/>
                          </a:solidFill>
                          <a:effectLst/>
                          <a:latin typeface="Coptic1" pitchFamily="2" charset="0"/>
                          <a:cs typeface="Arial" pitchFamily="34" charset="0"/>
                        </a:rPr>
                        <a:t> n/</a:t>
                      </a:r>
                      <a:r>
                        <a:rPr kumimoji="0" lang="en-US" sz="3200" b="0" i="0" u="none" strike="noStrike" cap="none" normalizeH="0" baseline="0" dirty="0" err="1">
                          <a:ln>
                            <a:noFill/>
                          </a:ln>
                          <a:solidFill>
                            <a:schemeClr val="tx1"/>
                          </a:solidFill>
                          <a:effectLst/>
                          <a:latin typeface="Coptic1" pitchFamily="2" charset="0"/>
                          <a:cs typeface="Arial" pitchFamily="34" charset="0"/>
                        </a:rPr>
                        <a:t>eymwout</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n~yof</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pe</a:t>
                      </a:r>
                      <a:r>
                        <a:rPr kumimoji="0" lang="en-US" sz="3200" b="0" i="0" u="none" strike="noStrike" cap="none" normalizeH="0" baseline="0" dirty="0">
                          <a:ln>
                            <a:noFill/>
                          </a:ln>
                          <a:solidFill>
                            <a:schemeClr val="tx1"/>
                          </a:solidFill>
                          <a:effectLst/>
                          <a:latin typeface="Coptic1" pitchFamily="2" charset="0"/>
                          <a:cs typeface="Arial" pitchFamily="34" charset="0"/>
                        </a:rPr>
                        <a:t> t~~~</a:t>
                      </a:r>
                      <a:r>
                        <a:rPr kumimoji="0" lang="en-US" sz="3200" b="0" i="0" u="none" strike="noStrike" cap="none" normalizeH="0" baseline="0" dirty="0" err="1">
                          <a:ln>
                            <a:noFill/>
                          </a:ln>
                          <a:solidFill>
                            <a:schemeClr val="tx1"/>
                          </a:solidFill>
                          <a:effectLst/>
                          <a:latin typeface="Coptic1" pitchFamily="2" charset="0"/>
                          <a:cs typeface="Arial" pitchFamily="34" charset="0"/>
                        </a:rPr>
                        <a:t>a~par</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n~te</a:t>
                      </a:r>
                      <a:r>
                        <a:rPr kumimoji="0" lang="en-US" sz="3200" b="0" i="0" u="none" strike="noStrike" cap="none" normalizeH="0" baseline="0" dirty="0">
                          <a:ln>
                            <a:noFill/>
                          </a:ln>
                          <a:solidFill>
                            <a:schemeClr val="tx1"/>
                          </a:solidFill>
                          <a:effectLst/>
                          <a:latin typeface="Coptic1" pitchFamily="2" charset="0"/>
                          <a:cs typeface="Arial" pitchFamily="34" charset="0"/>
                        </a:rPr>
                        <a:t> n/</a:t>
                      </a:r>
                      <a:r>
                        <a:rPr kumimoji="0" lang="en-US" sz="3200" b="0" i="0" u="none" strike="noStrike" cap="none" normalizeH="0" baseline="0" dirty="0" err="1">
                          <a:ln>
                            <a:noFill/>
                          </a:ln>
                          <a:solidFill>
                            <a:schemeClr val="tx1"/>
                          </a:solidFill>
                          <a:effectLst/>
                          <a:latin typeface="Coptic1" pitchFamily="2" charset="0"/>
                          <a:cs typeface="Arial" pitchFamily="34" charset="0"/>
                        </a:rPr>
                        <a:t>e~tau-enkot</a:t>
                      </a:r>
                      <a:r>
                        <a:rPr kumimoji="0" lang="en-US" sz="3200" b="0" i="0" u="none" strike="noStrike" cap="none" normalizeH="0" baseline="0" dirty="0">
                          <a:ln>
                            <a:noFill/>
                          </a:ln>
                          <a:solidFill>
                            <a:schemeClr val="tx1"/>
                          </a:solidFill>
                          <a:effectLst/>
                          <a:latin typeface="Coptic1" pitchFamily="2" charset="0"/>
                          <a:cs typeface="Arial" pitchFamily="34"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dirty="0">
                        <a:ln>
                          <a:noFill/>
                        </a:ln>
                        <a:solidFill>
                          <a:schemeClr val="tx1"/>
                        </a:solidFill>
                        <a:effectLst/>
                        <a:latin typeface="Arial" pitchFamily="34" charset="0"/>
                        <a:cs typeface="Arial" pitchFamily="34"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mn-lt"/>
                          <a:cs typeface="Arial" pitchFamily="34" charset="0"/>
                        </a:rPr>
                        <a:t>Le Christ notre Dieu,  ressuscita de la mort, Il est le prémices de ceux qui sont morts</a:t>
                      </a:r>
                      <a:endParaRPr kumimoji="0" lang="en-US" sz="3200" b="0" i="0" u="none" strike="noStrike" cap="none" normalizeH="0" baseline="0" dirty="0">
                        <a:ln>
                          <a:noFill/>
                        </a:ln>
                        <a:solidFill>
                          <a:schemeClr val="tx1"/>
                        </a:solidFill>
                        <a:effectLst/>
                        <a:latin typeface="+mn-lt"/>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3600" dirty="0"/>
                        <a:t>المسيح إلهنا، قام من الأموات، وهو باكورة، الراقدين.</a:t>
                      </a:r>
                      <a:endParaRPr kumimoji="0" lang="en-US" sz="3600" b="0" i="0" u="none" strike="noStrike" cap="none" normalizeH="0" baseline="0" dirty="0">
                        <a:ln>
                          <a:noFill/>
                        </a:ln>
                        <a:solidFill>
                          <a:schemeClr val="tx1"/>
                        </a:solidFill>
                        <a:effectLst/>
                        <a:latin typeface="Coptic1" pitchFamily="2"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201806" name="Text Box 14"/>
          <p:cNvSpPr txBox="1">
            <a:spLocks noChangeArrowheads="1"/>
          </p:cNvSpPr>
          <p:nvPr/>
        </p:nvSpPr>
        <p:spPr bwMode="auto">
          <a:xfrm>
            <a:off x="731626" y="152401"/>
            <a:ext cx="9419683" cy="461665"/>
          </a:xfrm>
          <a:prstGeom prst="rect">
            <a:avLst/>
          </a:prstGeom>
          <a:solidFill>
            <a:schemeClr val="accent6"/>
          </a:solidFill>
          <a:ln w="9525">
            <a:solidFill>
              <a:schemeClr val="tx1"/>
            </a:solidFill>
            <a:miter lim="800000"/>
            <a:headEnd/>
            <a:tailEnd/>
          </a:ln>
          <a:effectLst/>
        </p:spPr>
        <p:txBody>
          <a:bodyPr>
            <a:spAutoFit/>
          </a:bodyPr>
          <a:lstStyle/>
          <a:p>
            <a:pPr algn="ctr">
              <a:spcBef>
                <a:spcPct val="0"/>
              </a:spcBef>
            </a:pPr>
            <a:r>
              <a:rPr lang="en-US" sz="2400" b="1" dirty="0">
                <a:latin typeface="+mn-lt"/>
              </a:rPr>
              <a:t>THE RESURECTION ADAM ASPASMOS HYMN</a:t>
            </a:r>
            <a:endParaRPr lang="en-US" sz="1800" b="1" dirty="0">
              <a:latin typeface="+mn-lt"/>
            </a:endParaRPr>
          </a:p>
        </p:txBody>
      </p:sp>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5" name="AutoShape 87">
            <a:hlinkClick r:id="" action="ppaction://noaction" highlightClick="1"/>
          </p:cNvPr>
          <p:cNvSpPr>
            <a:spLocks noChangeArrowheads="1"/>
          </p:cNvSpPr>
          <p:nvPr/>
        </p:nvSpPr>
        <p:spPr bwMode="auto">
          <a:xfrm>
            <a:off x="2009601" y="637139"/>
            <a:ext cx="5483617" cy="369332"/>
          </a:xfrm>
          <a:prstGeom prst="actionButtonBlank">
            <a:avLst/>
          </a:prstGeom>
          <a:solidFill>
            <a:schemeClr val="accent2"/>
          </a:solidFill>
          <a:ln w="9525">
            <a:solidFill>
              <a:schemeClr val="bg1"/>
            </a:solidFill>
            <a:miter lim="800000"/>
            <a:headEnd/>
            <a:tailEnd/>
          </a:ln>
          <a:effectLst/>
        </p:spPr>
        <p:txBody>
          <a:bodyPr wrap="none" anchor="ctr">
            <a:spAutoFit/>
          </a:bodyPr>
          <a:lstStyle/>
          <a:p>
            <a:pPr algn="l"/>
            <a:r>
              <a:rPr lang="en-CA" sz="1800" b="1" dirty="0">
                <a:solidFill>
                  <a:srgbClr val="FFFF99"/>
                </a:solidFill>
                <a:latin typeface="+mn-lt"/>
              </a:rPr>
              <a:t>A </a:t>
            </a:r>
            <a:r>
              <a:rPr lang="en-CA" sz="1800" b="1" dirty="0" err="1">
                <a:solidFill>
                  <a:srgbClr val="FFFF99"/>
                </a:solidFill>
                <a:latin typeface="+mn-lt"/>
              </a:rPr>
              <a:t>Pikhristos</a:t>
            </a:r>
            <a:r>
              <a:rPr lang="en-CA" sz="1800" b="1" dirty="0">
                <a:solidFill>
                  <a:srgbClr val="FFFF99"/>
                </a:solidFill>
                <a:latin typeface="+mn-lt"/>
              </a:rPr>
              <a:t> </a:t>
            </a:r>
            <a:r>
              <a:rPr lang="en-CA" sz="1800" b="1" dirty="0" err="1">
                <a:solidFill>
                  <a:srgbClr val="FFFF99"/>
                </a:solidFill>
                <a:latin typeface="+mn-lt"/>
              </a:rPr>
              <a:t>Penoty</a:t>
            </a:r>
            <a:r>
              <a:rPr lang="en-CA" sz="1800" b="1" dirty="0">
                <a:solidFill>
                  <a:srgbClr val="FFFF99"/>
                </a:solidFill>
                <a:latin typeface="+mn-lt"/>
              </a:rPr>
              <a:t> - </a:t>
            </a:r>
            <a:r>
              <a:rPr lang="en-US" sz="1800" dirty="0">
                <a:solidFill>
                  <a:srgbClr val="FFFF99"/>
                </a:solidFill>
                <a:latin typeface="Coptic1" pitchFamily="2" charset="0"/>
                <a:cs typeface="Arial" pitchFamily="34" charset="0"/>
              </a:rPr>
              <a:t>A P~~,#c# </a:t>
            </a:r>
            <a:r>
              <a:rPr lang="en-US" sz="1800" dirty="0" err="1">
                <a:solidFill>
                  <a:srgbClr val="FFFF99"/>
                </a:solidFill>
                <a:latin typeface="Coptic1" pitchFamily="2" charset="0"/>
                <a:cs typeface="Arial" pitchFamily="34" charset="0"/>
              </a:rPr>
              <a:t>Pennou</a:t>
            </a:r>
            <a:r>
              <a:rPr lang="en-US" sz="1800" dirty="0">
                <a:solidFill>
                  <a:srgbClr val="FFFF99"/>
                </a:solidFill>
                <a:latin typeface="Coptic1" pitchFamily="2" charset="0"/>
                <a:cs typeface="Arial" pitchFamily="34" charset="0"/>
              </a:rPr>
              <a:t>]</a:t>
            </a:r>
            <a:r>
              <a:rPr lang="en-CA" sz="1800" b="1" dirty="0">
                <a:solidFill>
                  <a:srgbClr val="FFFF99"/>
                </a:solidFill>
                <a:latin typeface="+mn-lt"/>
              </a:rPr>
              <a:t> -</a:t>
            </a:r>
            <a:r>
              <a:rPr lang="ar-EG" sz="1800" b="1" dirty="0">
                <a:solidFill>
                  <a:srgbClr val="FFFF99"/>
                </a:solidFill>
                <a:latin typeface="+mn-lt"/>
              </a:rPr>
              <a:t> </a:t>
            </a:r>
            <a:r>
              <a:rPr lang="ar-EG" sz="1800" b="1" dirty="0">
                <a:solidFill>
                  <a:srgbClr val="FFFF99"/>
                </a:solidFill>
                <a:latin typeface="Coptic1" pitchFamily="2" charset="0"/>
              </a:rPr>
              <a:t>المسيح إلهنا</a:t>
            </a:r>
            <a:endParaRPr lang="ar-EG" sz="1800" b="1" dirty="0">
              <a:solidFill>
                <a:srgbClr val="FFFF99"/>
              </a:solidFill>
              <a:latin typeface="+mn-lt"/>
            </a:endParaRPr>
          </a:p>
        </p:txBody>
      </p:sp>
    </p:spTree>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68514" name="Group 2"/>
          <p:cNvGraphicFramePr>
            <a:graphicFrameLocks noGrp="1"/>
          </p:cNvGraphicFramePr>
          <p:nvPr/>
        </p:nvGraphicFramePr>
        <p:xfrm>
          <a:off x="274360" y="990600"/>
          <a:ext cx="10242762" cy="4151376"/>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Praise Him with </a:t>
                      </a:r>
                      <a:r>
                        <a:rPr kumimoji="0" lang="en-US" sz="3600" b="0" i="0" u="none" strike="noStrike" cap="none" normalizeH="0" baseline="0" dirty="0" err="1">
                          <a:ln>
                            <a:noFill/>
                          </a:ln>
                          <a:solidFill>
                            <a:schemeClr val="tx1"/>
                          </a:solidFill>
                          <a:effectLst/>
                          <a:latin typeface="Arial" charset="0"/>
                          <a:cs typeface="Arial" charset="0"/>
                        </a:rPr>
                        <a:t>timbrels</a:t>
                      </a:r>
                      <a:r>
                        <a:rPr kumimoji="0" lang="en-US" sz="3600" b="0" i="0" u="none" strike="noStrike" cap="none" normalizeH="0" baseline="0" dirty="0">
                          <a:ln>
                            <a:noFill/>
                          </a:ln>
                          <a:solidFill>
                            <a:schemeClr val="tx1"/>
                          </a:solidFill>
                          <a:effectLst/>
                          <a:latin typeface="Arial" charset="0"/>
                          <a:cs typeface="Arial" charset="0"/>
                        </a:rPr>
                        <a:t> and chorus.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C~mou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e~rof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hankemkem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han,oroc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cs typeface="Arial" charset="0"/>
                        </a:rPr>
                        <a:t>Louez Le par le concert et le tambour.   Alleluia.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68526" name="Rectangle 14"/>
          <p:cNvSpPr>
            <a:spLocks noChangeArrowheads="1"/>
          </p:cNvSpPr>
          <p:nvPr/>
        </p:nvSpPr>
        <p:spPr bwMode="auto">
          <a:xfrm>
            <a:off x="8017400" y="3108325"/>
            <a:ext cx="312906" cy="646331"/>
          </a:xfrm>
          <a:prstGeom prst="rect">
            <a:avLst/>
          </a:prstGeom>
          <a:noFill/>
          <a:ln w="9525">
            <a:noFill/>
            <a:miter lim="800000"/>
            <a:headEnd/>
            <a:tailEnd/>
          </a:ln>
          <a:effectLst/>
        </p:spPr>
        <p:txBody>
          <a:bodyPr wrap="none" anchor="ctr">
            <a:spAutoFit/>
          </a:bodyPr>
          <a:lstStyle/>
          <a:p>
            <a:pPr algn="justLow" rtl="1">
              <a:spcBef>
                <a:spcPct val="0"/>
              </a:spcBef>
            </a:pPr>
            <a:r>
              <a:rPr lang="en-CA">
                <a:latin typeface="Arial" charset="0"/>
              </a:rPr>
              <a:t>.</a:t>
            </a:r>
            <a:endParaRPr lang="en-US">
              <a:latin typeface="Arial" charset="0"/>
            </a:endParaRPr>
          </a:p>
        </p:txBody>
      </p:sp>
      <p:sp>
        <p:nvSpPr>
          <p:cNvPr id="11968527" name="Rectangle 15"/>
          <p:cNvSpPr>
            <a:spLocks noChangeArrowheads="1"/>
          </p:cNvSpPr>
          <p:nvPr/>
        </p:nvSpPr>
        <p:spPr bwMode="auto">
          <a:xfrm>
            <a:off x="1005986" y="838200"/>
            <a:ext cx="8413697" cy="641350"/>
          </a:xfrm>
          <a:prstGeom prst="rect">
            <a:avLst/>
          </a:prstGeom>
          <a:noFill/>
          <a:ln w="9525">
            <a:noFill/>
            <a:miter lim="800000"/>
            <a:headEnd/>
            <a:tailEnd/>
          </a:ln>
          <a:effectLst/>
        </p:spPr>
        <p:txBody>
          <a:bodyPr>
            <a:spAutoFit/>
          </a:bodyPr>
          <a:lstStyle/>
          <a:p>
            <a:pPr algn="r" rtl="1"/>
            <a:r>
              <a:rPr lang="ar-SA">
                <a:latin typeface="Arial" charset="0"/>
              </a:rPr>
              <a:t>سبحوه بدفوف وصفوف هلليلويا</a:t>
            </a:r>
            <a:endParaRPr lang="en-CA">
              <a:latin typeface="Arial" charset="0"/>
            </a:endParaRPr>
          </a:p>
        </p:txBody>
      </p:sp>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0562"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0574" name="Rectangle 14"/>
          <p:cNvSpPr>
            <a:spLocks noChangeArrowheads="1"/>
          </p:cNvSpPr>
          <p:nvPr/>
        </p:nvSpPr>
        <p:spPr bwMode="auto">
          <a:xfrm>
            <a:off x="2103424"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1586"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2844576">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strings and organ.</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par les cordes et l’harmonium. Alleluia.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1598" name="Rectangle 14"/>
          <p:cNvSpPr>
            <a:spLocks noChangeArrowheads="1"/>
          </p:cNvSpPr>
          <p:nvPr/>
        </p:nvSpPr>
        <p:spPr bwMode="auto">
          <a:xfrm>
            <a:off x="2469237" y="533400"/>
            <a:ext cx="6218820" cy="641350"/>
          </a:xfrm>
          <a:prstGeom prst="rect">
            <a:avLst/>
          </a:prstGeom>
          <a:noFill/>
          <a:ln w="9525">
            <a:noFill/>
            <a:miter lim="800000"/>
            <a:headEnd/>
            <a:tailEnd/>
          </a:ln>
          <a:effectLst/>
        </p:spPr>
        <p:txBody>
          <a:bodyPr anchor="ctr">
            <a:spAutoFit/>
          </a:bodyPr>
          <a:lstStyle/>
          <a:p>
            <a:pPr algn="justLow" rtl="1">
              <a:spcBef>
                <a:spcPct val="0"/>
              </a:spcBef>
            </a:pPr>
            <a:r>
              <a:rPr lang="ar-SA">
                <a:latin typeface="Arial" charset="0"/>
              </a:rPr>
              <a:t>سبحوه بأوتار وأرغن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3634"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3646" name="Rectangle 14"/>
          <p:cNvSpPr>
            <a:spLocks noChangeArrowheads="1"/>
          </p:cNvSpPr>
          <p:nvPr/>
        </p:nvSpPr>
        <p:spPr bwMode="auto">
          <a:xfrm>
            <a:off x="1554705" y="4572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4658"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2936029">
                  <a:extLst>
                    <a:ext uri="{9D8B030D-6E8A-4147-A177-3AD203B41FA5}">
                      <a16:colId xmlns:a16="http://schemas.microsoft.com/office/drawing/2014/main" val="20001"/>
                    </a:ext>
                  </a:extLst>
                </a:gridCol>
                <a:gridCol w="3566676">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Louez</a:t>
                      </a:r>
                      <a:r>
                        <a:rPr kumimoji="0" lang="en-US" sz="2800" b="0" i="0" u="none" strike="noStrike" cap="none" normalizeH="0" baseline="0" dirty="0">
                          <a:ln>
                            <a:noFill/>
                          </a:ln>
                          <a:solidFill>
                            <a:schemeClr val="tx1"/>
                          </a:solidFill>
                          <a:effectLst/>
                          <a:latin typeface="Arial" charset="0"/>
                          <a:cs typeface="Arial" charset="0"/>
                        </a:rPr>
                        <a:t> Le par les </a:t>
                      </a:r>
                      <a:r>
                        <a:rPr kumimoji="0" lang="en-US" sz="2800" b="0" i="0" u="none" strike="noStrike" cap="none" normalizeH="0" baseline="0" dirty="0" err="1">
                          <a:ln>
                            <a:noFill/>
                          </a:ln>
                          <a:solidFill>
                            <a:schemeClr val="tx1"/>
                          </a:solidFill>
                          <a:effectLst/>
                          <a:latin typeface="Arial" charset="0"/>
                          <a:cs typeface="Arial" charset="0"/>
                        </a:rPr>
                        <a:t>cymbales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sonores</a:t>
                      </a:r>
                      <a:r>
                        <a:rPr kumimoji="0" lang="en-US" sz="2800" b="0" i="0" u="none" strike="noStrike" cap="none" normalizeH="0" baseline="0" dirty="0">
                          <a:ln>
                            <a:noFill/>
                          </a:ln>
                          <a:solidFill>
                            <a:schemeClr val="tx1"/>
                          </a:solidFill>
                          <a:effectLst/>
                          <a:latin typeface="Arial" charset="0"/>
                          <a:cs typeface="Arial" charset="0"/>
                        </a:rPr>
                        <a:t>.  Alleluia.</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4670" name="Rectangle 14"/>
          <p:cNvSpPr>
            <a:spLocks noChangeArrowheads="1"/>
          </p:cNvSpPr>
          <p:nvPr/>
        </p:nvSpPr>
        <p:spPr bwMode="auto">
          <a:xfrm>
            <a:off x="1920518" y="609600"/>
            <a:ext cx="5743880"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سبحوه بصنوج حسنة الصوت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6706"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6718" name="Rectangle 14"/>
          <p:cNvSpPr>
            <a:spLocks noChangeArrowheads="1"/>
          </p:cNvSpPr>
          <p:nvPr/>
        </p:nvSpPr>
        <p:spPr bwMode="auto">
          <a:xfrm>
            <a:off x="1554705"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7730" name="Group 2"/>
          <p:cNvGraphicFramePr>
            <a:graphicFrameLocks noGrp="1"/>
          </p:cNvGraphicFramePr>
          <p:nvPr/>
        </p:nvGraphicFramePr>
        <p:xfrm>
          <a:off x="274360" y="1600200"/>
          <a:ext cx="10242762" cy="3810000"/>
        </p:xfrm>
        <a:graphic>
          <a:graphicData uri="http://schemas.openxmlformats.org/drawingml/2006/table">
            <a:tbl>
              <a:tblPr/>
              <a:tblGrid>
                <a:gridCol w="3414254">
                  <a:extLst>
                    <a:ext uri="{9D8B030D-6E8A-4147-A177-3AD203B41FA5}">
                      <a16:colId xmlns:a16="http://schemas.microsoft.com/office/drawing/2014/main" val="20000"/>
                    </a:ext>
                  </a:extLst>
                </a:gridCol>
                <a:gridCol w="3414254">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cymbals of joy.</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1" u="none" strike="noStrike" cap="none" normalizeH="0" baseline="0">
                          <a:ln>
                            <a:noFill/>
                          </a:ln>
                          <a:solidFill>
                            <a:schemeClr val="tx1"/>
                          </a:solidFill>
                          <a:effectLst/>
                          <a:latin typeface="Arial" charset="0"/>
                          <a:cs typeface="Arial" charset="0"/>
                        </a:rPr>
                        <a:t>Louez Le avec les cymbales triomphantes. Alleluia.</a:t>
                      </a:r>
                      <a:endParaRPr kumimoji="0" lang="en-US" sz="2800" b="0" i="1"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7742" name="Rectangle 14"/>
          <p:cNvSpPr>
            <a:spLocks noChangeArrowheads="1"/>
          </p:cNvSpPr>
          <p:nvPr/>
        </p:nvSpPr>
        <p:spPr bwMode="auto">
          <a:xfrm>
            <a:off x="3619039" y="838200"/>
            <a:ext cx="3502882" cy="646331"/>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سبحوه بصنوج التهليل</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79778"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79790" name="Rectangle 14"/>
          <p:cNvSpPr>
            <a:spLocks noChangeArrowheads="1"/>
          </p:cNvSpPr>
          <p:nvPr/>
        </p:nvSpPr>
        <p:spPr bwMode="auto">
          <a:xfrm>
            <a:off x="1371799" y="5334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0802" name="Group 2"/>
          <p:cNvGraphicFramePr>
            <a:graphicFrameLocks noGrp="1"/>
          </p:cNvGraphicFramePr>
          <p:nvPr/>
        </p:nvGraphicFramePr>
        <p:xfrm>
          <a:off x="274360" y="1219200"/>
          <a:ext cx="10242762" cy="35814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Que tout ce qui respire loue le nom du Seigneur notre Dieu.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0814" name="Rectangle 14"/>
          <p:cNvSpPr>
            <a:spLocks noChangeArrowheads="1"/>
          </p:cNvSpPr>
          <p:nvPr/>
        </p:nvSpPr>
        <p:spPr bwMode="auto">
          <a:xfrm>
            <a:off x="1829065" y="762000"/>
            <a:ext cx="6001963"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كلّ نسمة فلتسبح اسم الرب إلهنا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2850"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2862" name="Rectangle 14"/>
          <p:cNvSpPr>
            <a:spLocks noChangeArrowheads="1"/>
          </p:cNvSpPr>
          <p:nvPr/>
        </p:nvSpPr>
        <p:spPr bwMode="auto">
          <a:xfrm>
            <a:off x="1371799"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203842" name="Group 2"/>
          <p:cNvGraphicFramePr>
            <a:graphicFrameLocks noGrp="1"/>
          </p:cNvGraphicFramePr>
          <p:nvPr/>
        </p:nvGraphicFramePr>
        <p:xfrm>
          <a:off x="314361" y="60902"/>
          <a:ext cx="10358249" cy="5278438"/>
        </p:xfrm>
        <a:graphic>
          <a:graphicData uri="http://schemas.openxmlformats.org/drawingml/2006/table">
            <a:tbl>
              <a:tblPr/>
              <a:tblGrid>
                <a:gridCol w="3659501">
                  <a:extLst>
                    <a:ext uri="{9D8B030D-6E8A-4147-A177-3AD203B41FA5}">
                      <a16:colId xmlns:a16="http://schemas.microsoft.com/office/drawing/2014/main" val="20000"/>
                    </a:ext>
                  </a:extLst>
                </a:gridCol>
                <a:gridCol w="3821929">
                  <a:extLst>
                    <a:ext uri="{9D8B030D-6E8A-4147-A177-3AD203B41FA5}">
                      <a16:colId xmlns:a16="http://schemas.microsoft.com/office/drawing/2014/main" val="20001"/>
                    </a:ext>
                  </a:extLst>
                </a:gridCol>
                <a:gridCol w="2876819">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err="1">
                          <a:ln>
                            <a:noFill/>
                          </a:ln>
                          <a:solidFill>
                            <a:schemeClr val="tx1"/>
                          </a:solidFill>
                          <a:effectLst/>
                          <a:latin typeface="Coptic1" pitchFamily="2" charset="0"/>
                          <a:cs typeface="Arial" pitchFamily="34" charset="0"/>
                        </a:rPr>
                        <a:t>Eybe</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vai</a:t>
                      </a:r>
                      <a:r>
                        <a:rPr kumimoji="0" lang="en-US" sz="3200" b="0" i="0" u="none" strike="noStrike" cap="none" normalizeH="0" baseline="0" dirty="0">
                          <a:ln>
                            <a:noFill/>
                          </a:ln>
                          <a:solidFill>
                            <a:schemeClr val="tx1"/>
                          </a:solidFill>
                          <a:effectLst/>
                          <a:latin typeface="Coptic1" pitchFamily="2" charset="0"/>
                          <a:cs typeface="Arial" pitchFamily="34" charset="0"/>
                        </a:rPr>
                        <a:t> ten]</a:t>
                      </a:r>
                      <a:r>
                        <a:rPr kumimoji="0" lang="en-US" sz="3200" b="0" i="0" u="none" strike="noStrike" cap="none" normalizeH="0" baseline="0" dirty="0" err="1">
                          <a:ln>
                            <a:noFill/>
                          </a:ln>
                          <a:solidFill>
                            <a:schemeClr val="tx1"/>
                          </a:solidFill>
                          <a:effectLst/>
                          <a:latin typeface="Coptic1" pitchFamily="2" charset="0"/>
                          <a:cs typeface="Arial" pitchFamily="34" charset="0"/>
                        </a:rPr>
                        <a:t>w~ou</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naf</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enws</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e~bol</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enjw</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m~moc</a:t>
                      </a:r>
                      <a:r>
                        <a:rPr kumimoji="0" lang="en-US" sz="3200" b="0" i="0" u="none" strike="noStrike" cap="none" normalizeH="0" baseline="0" dirty="0">
                          <a:ln>
                            <a:noFill/>
                          </a:ln>
                          <a:solidFill>
                            <a:schemeClr val="tx1"/>
                          </a:solidFill>
                          <a:effectLst/>
                          <a:latin typeface="Coptic1" pitchFamily="2" charset="0"/>
                          <a:cs typeface="Arial" pitchFamily="34" charset="0"/>
                        </a:rPr>
                        <a:t>: je </a:t>
                      </a:r>
                      <a:r>
                        <a:rPr kumimoji="0" lang="en-US" sz="3200" b="0" i="0" u="none" strike="noStrike" cap="none" normalizeH="0" baseline="0" dirty="0" err="1">
                          <a:ln>
                            <a:noFill/>
                          </a:ln>
                          <a:solidFill>
                            <a:schemeClr val="tx1"/>
                          </a:solidFill>
                          <a:effectLst/>
                          <a:latin typeface="Coptic1" pitchFamily="2" charset="0"/>
                          <a:cs typeface="Arial" pitchFamily="34" charset="0"/>
                        </a:rPr>
                        <a:t>k~c~marwout</a:t>
                      </a:r>
                      <a:r>
                        <a:rPr kumimoji="0" lang="en-US" sz="3200" b="0" i="0" u="none" strike="noStrike" cap="none" normalizeH="0" baseline="0" dirty="0">
                          <a:ln>
                            <a:noFill/>
                          </a:ln>
                          <a:solidFill>
                            <a:schemeClr val="tx1"/>
                          </a:solidFill>
                          <a:effectLst/>
                          <a:latin typeface="Coptic1" pitchFamily="2" charset="0"/>
                          <a:cs typeface="Arial" pitchFamily="34" charset="0"/>
                        </a:rPr>
                        <a:t> w~ Pen[</a:t>
                      </a:r>
                      <a:r>
                        <a:rPr kumimoji="0" lang="en-US" sz="3200" b="0" i="0" u="none" strike="noStrike" cap="none" normalizeH="0" baseline="0" dirty="0" err="1">
                          <a:ln>
                            <a:noFill/>
                          </a:ln>
                          <a:solidFill>
                            <a:schemeClr val="tx1"/>
                          </a:solidFill>
                          <a:effectLst/>
                          <a:latin typeface="Coptic1" pitchFamily="2" charset="0"/>
                          <a:cs typeface="Arial" pitchFamily="34" charset="0"/>
                        </a:rPr>
                        <a:t>oic</a:t>
                      </a:r>
                      <a:r>
                        <a:rPr kumimoji="0" lang="en-US" sz="3200" b="0" i="0" u="none" strike="noStrike" cap="none" normalizeH="0" baseline="0" dirty="0">
                          <a:ln>
                            <a:noFill/>
                          </a:ln>
                          <a:solidFill>
                            <a:schemeClr val="tx1"/>
                          </a:solidFill>
                          <a:effectLst/>
                          <a:latin typeface="Coptic1" pitchFamily="2" charset="0"/>
                          <a:cs typeface="Arial" pitchFamily="34" charset="0"/>
                        </a:rPr>
                        <a:t> I/#c# je </a:t>
                      </a:r>
                      <a:r>
                        <a:rPr kumimoji="0" lang="en-US" sz="3200" b="0" i="0" u="none" strike="noStrike" cap="none" normalizeH="0" baseline="0" dirty="0" err="1">
                          <a:ln>
                            <a:noFill/>
                          </a:ln>
                          <a:solidFill>
                            <a:schemeClr val="tx1"/>
                          </a:solidFill>
                          <a:effectLst/>
                          <a:latin typeface="Coptic1" pitchFamily="2" charset="0"/>
                          <a:cs typeface="Arial" pitchFamily="34" charset="0"/>
                        </a:rPr>
                        <a:t>aktwnk</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akcw</a:t>
                      </a:r>
                      <a:r>
                        <a:rPr kumimoji="0" lang="en-US" sz="3200" b="0" i="0" u="none" strike="noStrike" cap="none" normalizeH="0" baseline="0" dirty="0">
                          <a:ln>
                            <a:noFill/>
                          </a:ln>
                          <a:solidFill>
                            <a:schemeClr val="tx1"/>
                          </a:solidFill>
                          <a:effectLst/>
                          <a:latin typeface="Coptic1" pitchFamily="2" charset="0"/>
                          <a:cs typeface="Arial" pitchFamily="34" charset="0"/>
                        </a:rPr>
                        <a:t>] </a:t>
                      </a:r>
                      <a:r>
                        <a:rPr kumimoji="0" lang="en-US" sz="3200" b="0" i="0" u="none" strike="noStrike" cap="none" normalizeH="0" baseline="0" dirty="0" err="1">
                          <a:ln>
                            <a:noFill/>
                          </a:ln>
                          <a:solidFill>
                            <a:schemeClr val="tx1"/>
                          </a:solidFill>
                          <a:effectLst/>
                          <a:latin typeface="Coptic1" pitchFamily="2" charset="0"/>
                          <a:cs typeface="Arial" pitchFamily="34" charset="0"/>
                        </a:rPr>
                        <a:t>m~mon</a:t>
                      </a:r>
                      <a:r>
                        <a:rPr kumimoji="0" lang="en-US" sz="3200" b="0" i="0" u="none" strike="noStrike" cap="none" normalizeH="0" baseline="0" dirty="0">
                          <a:ln>
                            <a:noFill/>
                          </a:ln>
                          <a:solidFill>
                            <a:schemeClr val="tx1"/>
                          </a:solidFill>
                          <a:effectLst/>
                          <a:latin typeface="Coptic1" pitchFamily="2" charset="0"/>
                          <a:cs typeface="Arial" pitchFamily="34"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dirty="0">
                        <a:ln>
                          <a:noFill/>
                        </a:ln>
                        <a:solidFill>
                          <a:schemeClr val="tx1"/>
                        </a:solidFill>
                        <a:effectLst/>
                        <a:latin typeface="Arial" pitchFamily="34" charset="0"/>
                        <a:cs typeface="Arial" pitchFamily="34"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noProof="0" dirty="0">
                          <a:ln>
                            <a:noFill/>
                          </a:ln>
                          <a:solidFill>
                            <a:schemeClr val="tx1"/>
                          </a:solidFill>
                          <a:effectLst/>
                          <a:latin typeface="+mn-lt"/>
                          <a:cs typeface="Arial" pitchFamily="34" charset="0"/>
                        </a:rPr>
                        <a:t>C’est pour cela nous le glorifions, en criant et en disant: Bénis es-Tu O Seigneur car tu es ressuscité et Tu nous as sauvés.</a:t>
                      </a:r>
                    </a:p>
                  </a:txBody>
                  <a:tcPr marL="109744" marR="109744" horzOverflow="overflow">
                    <a:lnL>
                      <a:noFill/>
                    </a:lnL>
                    <a:lnR cap="flat">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EG" sz="3200" dirty="0"/>
                        <a:t>فلهذا نمجده، صارخين قائلين، مبارك أنت يا ربي يسوع، لأنك قمت وخلصتنا.</a:t>
                      </a:r>
                      <a:endParaRPr kumimoji="0" lang="en-US" sz="3200" b="0" i="0" u="none" strike="noStrike" cap="none" normalizeH="0" baseline="0" dirty="0">
                        <a:ln>
                          <a:noFill/>
                        </a:ln>
                        <a:solidFill>
                          <a:schemeClr val="tx1"/>
                        </a:solidFill>
                        <a:effectLst/>
                        <a:latin typeface="Coptic1" pitchFamily="2"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3874" name="Group 2"/>
          <p:cNvGraphicFramePr>
            <a:graphicFrameLocks noGrp="1"/>
          </p:cNvGraphicFramePr>
          <p:nvPr/>
        </p:nvGraphicFramePr>
        <p:xfrm>
          <a:off x="274360" y="1219200"/>
          <a:ext cx="10242762" cy="35814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3886" name="Rectangle 14"/>
          <p:cNvSpPr>
            <a:spLocks noChangeArrowheads="1"/>
          </p:cNvSpPr>
          <p:nvPr/>
        </p:nvSpPr>
        <p:spPr bwMode="auto">
          <a:xfrm>
            <a:off x="2795563" y="838200"/>
            <a:ext cx="6410729" cy="646331"/>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المجدُ للآب والإبن</a:t>
            </a:r>
            <a:r>
              <a:rPr lang="en-CA">
                <a:latin typeface="Arial" charset="0"/>
              </a:rPr>
              <a:t> </a:t>
            </a:r>
            <a:r>
              <a:rPr lang="ar-SA">
                <a:latin typeface="Arial" charset="0"/>
              </a:rPr>
              <a:t>والروح القدس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5922"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5934" name="Rectangle 14"/>
          <p:cNvSpPr>
            <a:spLocks noChangeArrowheads="1"/>
          </p:cNvSpPr>
          <p:nvPr/>
        </p:nvSpPr>
        <p:spPr bwMode="auto">
          <a:xfrm>
            <a:off x="1463252"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6946" name="Group 2"/>
          <p:cNvGraphicFramePr>
            <a:graphicFrameLocks noGrp="1"/>
          </p:cNvGraphicFramePr>
          <p:nvPr/>
        </p:nvGraphicFramePr>
        <p:xfrm>
          <a:off x="274360" y="16002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6958" name="Rectangle 14"/>
          <p:cNvSpPr>
            <a:spLocks noChangeArrowheads="1"/>
          </p:cNvSpPr>
          <p:nvPr/>
        </p:nvSpPr>
        <p:spPr bwMode="auto">
          <a:xfrm>
            <a:off x="2431443" y="1066800"/>
            <a:ext cx="7066357" cy="646331"/>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 الآن وكل</a:t>
            </a:r>
            <a:r>
              <a:rPr lang="en-CA">
                <a:latin typeface="Arial" charset="0"/>
              </a:rPr>
              <a:t> </a:t>
            </a:r>
            <a:r>
              <a:rPr lang="ar-SA">
                <a:latin typeface="Arial" charset="0"/>
              </a:rPr>
              <a:t>أوان وإلى دهر</a:t>
            </a:r>
            <a:r>
              <a:rPr lang="en-CA">
                <a:latin typeface="Arial" charset="0"/>
              </a:rPr>
              <a:t> </a:t>
            </a:r>
            <a:r>
              <a:rPr lang="ar-SA">
                <a:latin typeface="Arial" charset="0"/>
              </a:rPr>
              <a:t>الدهور آمين هلليلويا.</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88994"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89006" name="Rectangle 14"/>
          <p:cNvSpPr>
            <a:spLocks noChangeArrowheads="1"/>
          </p:cNvSpPr>
          <p:nvPr/>
        </p:nvSpPr>
        <p:spPr bwMode="auto">
          <a:xfrm>
            <a:off x="1554705"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90018" name="Group 2"/>
          <p:cNvGraphicFramePr>
            <a:graphicFrameLocks noGrp="1"/>
          </p:cNvGraphicFramePr>
          <p:nvPr/>
        </p:nvGraphicFramePr>
        <p:xfrm>
          <a:off x="274360" y="1447800"/>
          <a:ext cx="10242762" cy="3352800"/>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335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 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90030" name="Rectangle 14"/>
          <p:cNvSpPr>
            <a:spLocks noChangeArrowheads="1"/>
          </p:cNvSpPr>
          <p:nvPr/>
        </p:nvSpPr>
        <p:spPr bwMode="auto">
          <a:xfrm>
            <a:off x="3507348" y="762000"/>
            <a:ext cx="4527200" cy="646331"/>
          </a:xfrm>
          <a:prstGeom prst="rect">
            <a:avLst/>
          </a:prstGeom>
          <a:noFill/>
          <a:ln w="9525">
            <a:noFill/>
            <a:miter lim="800000"/>
            <a:headEnd/>
            <a:tailEnd/>
          </a:ln>
          <a:effectLst/>
        </p:spPr>
        <p:txBody>
          <a:bodyPr wrap="none">
            <a:spAutoFit/>
          </a:bodyPr>
          <a:lstStyle/>
          <a:p>
            <a:pPr algn="r" rtl="1">
              <a:spcBef>
                <a:spcPct val="0"/>
              </a:spcBef>
            </a:pPr>
            <a:r>
              <a:rPr lang="ar-SA">
                <a:latin typeface="Arial" charset="0"/>
              </a:rPr>
              <a:t>هلليلويا</a:t>
            </a:r>
            <a:r>
              <a:rPr lang="en-CA">
                <a:latin typeface="Arial" charset="0"/>
              </a:rPr>
              <a:t> </a:t>
            </a:r>
            <a:r>
              <a:rPr lang="ar-SA">
                <a:latin typeface="Arial" charset="0"/>
              </a:rPr>
              <a:t>المجدُ لإلهنا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92066" name="Group 2"/>
          <p:cNvGraphicFramePr>
            <a:graphicFrameLocks noGrp="1"/>
          </p:cNvGraphicFramePr>
          <p:nvPr/>
        </p:nvGraphicFramePr>
        <p:xfrm>
          <a:off x="548720" y="1066800"/>
          <a:ext cx="9968402" cy="2773680"/>
        </p:xfrm>
        <a:graphic>
          <a:graphicData uri="http://schemas.openxmlformats.org/drawingml/2006/table">
            <a:tbl>
              <a:tblPr/>
              <a:tblGrid>
                <a:gridCol w="2926503">
                  <a:extLst>
                    <a:ext uri="{9D8B030D-6E8A-4147-A177-3AD203B41FA5}">
                      <a16:colId xmlns:a16="http://schemas.microsoft.com/office/drawing/2014/main" val="20000"/>
                    </a:ext>
                  </a:extLst>
                </a:gridCol>
                <a:gridCol w="3719098">
                  <a:extLst>
                    <a:ext uri="{9D8B030D-6E8A-4147-A177-3AD203B41FA5}">
                      <a16:colId xmlns:a16="http://schemas.microsoft.com/office/drawing/2014/main" val="20001"/>
                    </a:ext>
                  </a:extLst>
                </a:gridCol>
                <a:gridCol w="3322801">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Bless the crown of the year: through Your goodness, O Lord.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e~pi,~lom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tek-met,~r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ctoc</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Béni les prémices de l’année par ta bonté O Seigneur</a:t>
                      </a:r>
                    </a:p>
                    <a:p>
                      <a:pPr marL="0" marR="0" lvl="0" indent="0" algn="l" defTabSz="914400" rtl="1"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92078" name="Rectangle 14"/>
          <p:cNvSpPr>
            <a:spLocks noChangeArrowheads="1"/>
          </p:cNvSpPr>
          <p:nvPr/>
        </p:nvSpPr>
        <p:spPr bwMode="auto">
          <a:xfrm>
            <a:off x="1463252" y="381000"/>
            <a:ext cx="5194051" cy="646331"/>
          </a:xfrm>
          <a:prstGeom prst="rect">
            <a:avLst/>
          </a:prstGeom>
          <a:noFill/>
          <a:ln w="9525">
            <a:noFill/>
            <a:miter lim="800000"/>
            <a:headEnd/>
            <a:tailEnd/>
          </a:ln>
          <a:effectLst/>
        </p:spPr>
        <p:txBody>
          <a:bodyPr wrap="none">
            <a:spAutoFit/>
          </a:bodyPr>
          <a:lstStyle/>
          <a:p>
            <a:pPr rtl="1"/>
            <a:r>
              <a:rPr lang="ar-EG">
                <a:latin typeface="Arial" charset="0"/>
              </a:rPr>
              <a:t>بارك اكليل السنة بصلاحك يا رب</a:t>
            </a:r>
            <a:r>
              <a:rPr lang="ar-SA">
                <a:latin typeface="Arial" charset="0"/>
              </a:rPr>
              <a:t>.</a:t>
            </a:r>
            <a:endParaRPr lang="en-CA">
              <a:latin typeface="Arial"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93090" name="Group 2"/>
          <p:cNvGraphicFramePr>
            <a:graphicFrameLocks noGrp="1"/>
          </p:cNvGraphicFramePr>
          <p:nvPr/>
        </p:nvGraphicFramePr>
        <p:xfrm>
          <a:off x="274360" y="12954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 Alleluia: Glory be to our God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à notre Dieu.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93102" name="Rectangle 14"/>
          <p:cNvSpPr>
            <a:spLocks noChangeArrowheads="1"/>
          </p:cNvSpPr>
          <p:nvPr/>
        </p:nvSpPr>
        <p:spPr bwMode="auto">
          <a:xfrm>
            <a:off x="2377784" y="685800"/>
            <a:ext cx="4527201" cy="646331"/>
          </a:xfrm>
          <a:prstGeom prst="rect">
            <a:avLst/>
          </a:prstGeom>
          <a:noFill/>
          <a:ln w="9525">
            <a:noFill/>
            <a:miter lim="800000"/>
            <a:headEnd/>
            <a:tailEnd/>
          </a:ln>
          <a:effectLst/>
        </p:spPr>
        <p:txBody>
          <a:bodyPr wrap="none">
            <a:spAutoFit/>
          </a:bodyPr>
          <a:lstStyle/>
          <a:p>
            <a:pPr rtl="1">
              <a:spcBef>
                <a:spcPct val="0"/>
              </a:spcBef>
            </a:pPr>
            <a:r>
              <a:rPr lang="ar-SA">
                <a:latin typeface="Arial" charset="0"/>
              </a:rPr>
              <a:t>هلليلويا</a:t>
            </a:r>
            <a:r>
              <a:rPr lang="en-CA">
                <a:latin typeface="Arial" charset="0"/>
              </a:rPr>
              <a:t> </a:t>
            </a:r>
            <a:r>
              <a:rPr lang="ar-SA">
                <a:latin typeface="Arial" charset="0"/>
              </a:rPr>
              <a:t>المجدُ لإلهنا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995138"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995150" name="Rectangle 14"/>
          <p:cNvSpPr>
            <a:spLocks noChangeArrowheads="1"/>
          </p:cNvSpPr>
          <p:nvPr/>
        </p:nvSpPr>
        <p:spPr bwMode="auto">
          <a:xfrm>
            <a:off x="2194878" y="762000"/>
            <a:ext cx="5984331"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يا يسوع المسيح ابن الله اسمعنا وارحمنا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28952" name="Group 24"/>
          <p:cNvGraphicFramePr>
            <a:graphicFrameLocks noGrp="1"/>
          </p:cNvGraphicFramePr>
          <p:nvPr/>
        </p:nvGraphicFramePr>
        <p:xfrm>
          <a:off x="620054" y="1257305"/>
          <a:ext cx="10052556" cy="3611880"/>
        </p:xfrm>
        <a:graphic>
          <a:graphicData uri="http://schemas.openxmlformats.org/drawingml/2006/table">
            <a:tbl>
              <a:tblPr/>
              <a:tblGrid>
                <a:gridCol w="4130341">
                  <a:extLst>
                    <a:ext uri="{9D8B030D-6E8A-4147-A177-3AD203B41FA5}">
                      <a16:colId xmlns:a16="http://schemas.microsoft.com/office/drawing/2014/main" val="20000"/>
                    </a:ext>
                  </a:extLst>
                </a:gridCol>
                <a:gridCol w="2699693">
                  <a:extLst>
                    <a:ext uri="{9D8B030D-6E8A-4147-A177-3AD203B41FA5}">
                      <a16:colId xmlns:a16="http://schemas.microsoft.com/office/drawing/2014/main" val="20001"/>
                    </a:ext>
                  </a:extLst>
                </a:gridCol>
                <a:gridCol w="3222522">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Al#: Al#: Al#: Al#: 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dirty="0" err="1">
                          <a:ln>
                            <a:noFill/>
                          </a:ln>
                          <a:solidFill>
                            <a:schemeClr val="tx1"/>
                          </a:solidFill>
                          <a:effectLst/>
                          <a:latin typeface="Arial" charset="0"/>
                          <a:cs typeface="Arial" charset="0"/>
                        </a:rPr>
                        <a:t>Alleluia</a:t>
                      </a:r>
                      <a:r>
                        <a:rPr kumimoji="0" lang="fr-CA" sz="3300" b="0" i="0" u="none" strike="noStrike" cap="none" normalizeH="0" baseline="0" dirty="0">
                          <a:ln>
                            <a:noFill/>
                          </a:ln>
                          <a:solidFill>
                            <a:schemeClr val="tx1"/>
                          </a:solidFill>
                          <a:effectLst/>
                          <a:latin typeface="Arial" charset="0"/>
                          <a:cs typeface="Arial" charset="0"/>
                        </a:rPr>
                        <a:t> (4): Jésus Christ, le Fils de Dieu a été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dirty="0" err="1">
                          <a:ln>
                            <a:noFill/>
                          </a:ln>
                          <a:solidFill>
                            <a:schemeClr val="tx1"/>
                          </a:solidFill>
                          <a:effectLst/>
                          <a:latin typeface="Arial" charset="0"/>
                          <a:cs typeface="Arial" charset="0"/>
                        </a:rPr>
                        <a:t>هلليلويا</a:t>
                      </a:r>
                      <a:r>
                        <a:rPr kumimoji="0" lang="ar-EG" sz="4000" b="0" i="0" u="none" strike="noStrike" cap="none" normalizeH="0" baseline="0" dirty="0">
                          <a:ln>
                            <a:noFill/>
                          </a:ln>
                          <a:solidFill>
                            <a:schemeClr val="tx1"/>
                          </a:solidFill>
                          <a:effectLst/>
                          <a:latin typeface="Arial" charset="0"/>
                          <a:cs typeface="Arial" charset="0"/>
                        </a:rPr>
                        <a:t> (٤)  يسوع المسيح   ابن الله صلب على الصليب.</a:t>
                      </a:r>
                      <a:endParaRPr kumimoji="0" lang="fr-CA"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28942" name="Text Box 14"/>
          <p:cNvSpPr txBox="1">
            <a:spLocks noChangeArrowheads="1"/>
          </p:cNvSpPr>
          <p:nvPr/>
        </p:nvSpPr>
        <p:spPr bwMode="auto">
          <a:xfrm>
            <a:off x="548720" y="152401"/>
            <a:ext cx="9876949" cy="588963"/>
          </a:xfrm>
          <a:prstGeom prst="rect">
            <a:avLst/>
          </a:prstGeom>
          <a:solidFill>
            <a:srgbClr val="4D4D4D"/>
          </a:solidFill>
          <a:ln w="9525">
            <a:solidFill>
              <a:schemeClr val="tx1"/>
            </a:solidFill>
            <a:miter lim="800000"/>
            <a:headEnd/>
            <a:tailEnd/>
          </a:ln>
          <a:effectLst/>
        </p:spPr>
        <p:txBody>
          <a:bodyPr>
            <a:spAutoFit/>
          </a:bodyPr>
          <a:lstStyle/>
          <a:p>
            <a:pPr algn="ctr">
              <a:spcBef>
                <a:spcPct val="0"/>
              </a:spcBef>
            </a:pPr>
            <a:r>
              <a:rPr lang="en-US" sz="3200" b="1">
                <a:latin typeface="Arial" charset="0"/>
              </a:rPr>
              <a:t>FEAST OF THE CROSS - PSALM 150</a:t>
            </a:r>
          </a:p>
        </p:txBody>
      </p:sp>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29954" name="Group 2"/>
          <p:cNvGraphicFramePr>
            <a:graphicFrameLocks noGrp="1"/>
          </p:cNvGraphicFramePr>
          <p:nvPr/>
        </p:nvGraphicFramePr>
        <p:xfrm>
          <a:off x="365813" y="1530351"/>
          <a:ext cx="10242762" cy="3194051"/>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6588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2535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All/</a:t>
                      </a:r>
                      <a:r>
                        <a:rPr kumimoji="0" lang="en-US" sz="3200" b="0" i="0" u="none" strike="noStrike" cap="none" normalizeH="0" baseline="0" dirty="0" err="1">
                          <a:ln>
                            <a:noFill/>
                          </a:ln>
                          <a:solidFill>
                            <a:schemeClr val="tx1"/>
                          </a:solidFill>
                          <a:effectLst/>
                          <a:latin typeface="Coptic1" pitchFamily="2" charset="0"/>
                          <a:cs typeface="Arial" charset="0"/>
                        </a:rPr>
                        <a:t>louia</a:t>
                      </a: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n/</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n~taf</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Alleluia</a:t>
                      </a: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a:t>
                      </a:r>
                      <a:r>
                        <a:rPr kumimoji="0" lang="fr-CA" sz="2800" b="0" i="0" u="none" strike="noStrike" cap="none" normalizeH="0" baseline="0">
                          <a:ln>
                            <a:noFill/>
                          </a:ln>
                          <a:solidFill>
                            <a:schemeClr val="tx1"/>
                          </a:solidFill>
                          <a:effectLst/>
                          <a:latin typeface="Arial" charset="0"/>
                          <a:cs typeface="Arial" charset="0"/>
                        </a:rPr>
                        <a:t>Louez Dieu en Son sanctuaire.</a:t>
                      </a:r>
                      <a:r>
                        <a:rPr kumimoji="0" lang="en-US" sz="2800" b="0" i="0" u="none" strike="noStrike" cap="none" normalizeH="0" baseline="0">
                          <a:ln>
                            <a:noFill/>
                          </a:ln>
                          <a:solidFill>
                            <a:schemeClr val="tx1"/>
                          </a:solidFill>
                          <a:effectLst/>
                          <a:latin typeface="Arial" charset="0"/>
                          <a:cs typeface="Arial" charset="0"/>
                        </a:rPr>
                        <a: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Group 55"/>
          <p:cNvGraphicFramePr>
            <a:graphicFrameLocks noGrp="1"/>
          </p:cNvGraphicFramePr>
          <p:nvPr/>
        </p:nvGraphicFramePr>
        <p:xfrm>
          <a:off x="301776" y="1149352"/>
          <a:ext cx="10025138" cy="2279648"/>
        </p:xfrm>
        <a:graphic>
          <a:graphicData uri="http://schemas.openxmlformats.org/drawingml/2006/table">
            <a:tbl>
              <a:tblPr/>
              <a:tblGrid>
                <a:gridCol w="3802640">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419859">
                  <a:extLst>
                    <a:ext uri="{9D8B030D-6E8A-4147-A177-3AD203B41FA5}">
                      <a16:colId xmlns:a16="http://schemas.microsoft.com/office/drawing/2014/main" val="20002"/>
                    </a:ext>
                  </a:extLst>
                </a:gridCol>
              </a:tblGrid>
              <a:tr h="2279648">
                <a:tc>
                  <a:txBody>
                    <a:bodyPr/>
                    <a:lstStyle/>
                    <a:p>
                      <a:pPr marL="0" marR="0" lvl="0" indent="0" algn="just" defTabSz="914400" rtl="0" eaLnBrk="1" fontAlgn="base" latinLnBrk="0" hangingPunct="1">
                        <a:lnSpc>
                          <a:spcPct val="90000"/>
                        </a:lnSpc>
                        <a:spcBef>
                          <a:spcPct val="20000"/>
                        </a:spcBef>
                        <a:spcAft>
                          <a:spcPct val="0"/>
                        </a:spcAft>
                        <a:buClrTx/>
                        <a:buSzTx/>
                        <a:buFontTx/>
                        <a:buNone/>
                        <a:tabLst/>
                      </a:pPr>
                      <a:r>
                        <a:rPr lang="fr-FR" sz="2600" kern="1200" dirty="0" err="1">
                          <a:solidFill>
                            <a:schemeClr val="tx1"/>
                          </a:solidFill>
                          <a:latin typeface="CS Copt" pitchFamily="2" charset="0"/>
                          <a:ea typeface="+mn-ea"/>
                          <a:cs typeface="+mn-cs"/>
                        </a:rPr>
                        <a:t>Marenhwc</a:t>
                      </a:r>
                      <a:r>
                        <a:rPr lang="fr-FR" sz="2600" kern="1200" dirty="0">
                          <a:solidFill>
                            <a:schemeClr val="tx1"/>
                          </a:solidFill>
                          <a:latin typeface="CS Copt" pitchFamily="2" charset="0"/>
                          <a:ea typeface="+mn-ea"/>
                          <a:cs typeface="+mn-cs"/>
                        </a:rPr>
                        <a:t> nem </a:t>
                      </a:r>
                      <a:r>
                        <a:rPr lang="fr-FR" sz="2600" kern="1200" dirty="0" err="1">
                          <a:solidFill>
                            <a:schemeClr val="tx1"/>
                          </a:solidFill>
                          <a:latin typeface="CS Copt" pitchFamily="2" charset="0"/>
                          <a:ea typeface="+mn-ea"/>
                          <a:cs typeface="+mn-cs"/>
                        </a:rPr>
                        <a:t>niaggeloc</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enws</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ebol</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enjw</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mmoc</a:t>
                      </a:r>
                      <a:r>
                        <a:rPr lang="fr-FR" sz="2600" kern="1200" dirty="0">
                          <a:solidFill>
                            <a:schemeClr val="tx1"/>
                          </a:solidFill>
                          <a:latin typeface="CS Copt" pitchFamily="2" charset="0"/>
                          <a:ea typeface="+mn-ea"/>
                          <a:cs typeface="+mn-cs"/>
                        </a:rPr>
                        <a:t> je </a:t>
                      </a:r>
                      <a:r>
                        <a:rPr lang="fr-FR" sz="2600" kern="1200" dirty="0" err="1">
                          <a:solidFill>
                            <a:schemeClr val="tx1"/>
                          </a:solidFill>
                          <a:latin typeface="CS Copt" pitchFamily="2" charset="0"/>
                          <a:ea typeface="+mn-ea"/>
                          <a:cs typeface="+mn-cs"/>
                        </a:rPr>
                        <a:t>aftwnf</a:t>
                      </a:r>
                      <a:r>
                        <a:rPr lang="fr-FR" sz="2600" kern="1200" baseline="0" dirty="0">
                          <a:solidFill>
                            <a:schemeClr val="tx1"/>
                          </a:solidFill>
                          <a:latin typeface="CS Copt" pitchFamily="2" charset="0"/>
                          <a:ea typeface="+mn-ea"/>
                          <a:cs typeface="+mn-cs"/>
                        </a:rPr>
                        <a:t> </a:t>
                      </a:r>
                      <a:r>
                        <a:rPr lang="fr-FR" sz="2600" kern="1200" dirty="0">
                          <a:solidFill>
                            <a:schemeClr val="tx1"/>
                          </a:solidFill>
                          <a:latin typeface="CS Copt" pitchFamily="2" charset="0"/>
                          <a:ea typeface="+mn-ea"/>
                          <a:cs typeface="+mn-cs"/>
                        </a:rPr>
                        <a:t>`</a:t>
                      </a:r>
                      <a:r>
                        <a:rPr lang="fr-FR" sz="2600" kern="1200" dirty="0" err="1">
                          <a:solidFill>
                            <a:schemeClr val="tx1"/>
                          </a:solidFill>
                          <a:latin typeface="CS Copt" pitchFamily="2" charset="0"/>
                          <a:ea typeface="+mn-ea"/>
                          <a:cs typeface="+mn-cs"/>
                        </a:rPr>
                        <a:t>ebolqen</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nye;mwout</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qen</a:t>
                      </a:r>
                      <a:r>
                        <a:rPr lang="fr-FR" sz="2600" kern="1200" baseline="0" dirty="0">
                          <a:solidFill>
                            <a:schemeClr val="tx1"/>
                          </a:solidFill>
                          <a:latin typeface="CS Copt" pitchFamily="2" charset="0"/>
                          <a:ea typeface="+mn-ea"/>
                          <a:cs typeface="+mn-cs"/>
                        </a:rPr>
                        <a:t> pi </a:t>
                      </a:r>
                      <a:r>
                        <a:rPr lang="fr-FR" sz="2600" kern="1200" dirty="0">
                          <a:solidFill>
                            <a:schemeClr val="tx1"/>
                          </a:solidFill>
                          <a:latin typeface="CS Copt" pitchFamily="2" charset="0"/>
                          <a:ea typeface="+mn-ea"/>
                          <a:cs typeface="+mn-cs"/>
                        </a:rPr>
                        <a:t>`</a:t>
                      </a:r>
                      <a:r>
                        <a:rPr lang="fr-FR" sz="2600" kern="1200" dirty="0" err="1">
                          <a:solidFill>
                            <a:schemeClr val="tx1"/>
                          </a:solidFill>
                          <a:latin typeface="CS Copt" pitchFamily="2" charset="0"/>
                          <a:ea typeface="+mn-ea"/>
                          <a:cs typeface="+mn-cs"/>
                        </a:rPr>
                        <a:t>ehoou</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mmah</a:t>
                      </a:r>
                      <a:r>
                        <a:rPr lang="fr-FR" sz="2600" kern="1200" dirty="0">
                          <a:solidFill>
                            <a:schemeClr val="tx1"/>
                          </a:solidFill>
                          <a:latin typeface="CS Copt" pitchFamily="2" charset="0"/>
                          <a:ea typeface="+mn-ea"/>
                          <a:cs typeface="+mn-cs"/>
                        </a:rPr>
                        <a:t> </a:t>
                      </a:r>
                      <a:r>
                        <a:rPr lang="fr-FR" sz="2600" kern="1200" dirty="0" err="1">
                          <a:solidFill>
                            <a:schemeClr val="tx1"/>
                          </a:solidFill>
                          <a:latin typeface="CS Copt" pitchFamily="2" charset="0"/>
                          <a:ea typeface="+mn-ea"/>
                          <a:cs typeface="+mn-cs"/>
                        </a:rPr>
                        <a:t>somt</a:t>
                      </a:r>
                      <a:r>
                        <a:rPr lang="fr-FR" sz="2600" kern="1200" dirty="0">
                          <a:solidFill>
                            <a:schemeClr val="tx1"/>
                          </a:solidFill>
                          <a:latin typeface="CS Copt" pitchFamily="2" charset="0"/>
                          <a:ea typeface="+mn-ea"/>
                          <a:cs typeface="+mn-cs"/>
                        </a:rPr>
                        <a:t>.</a:t>
                      </a:r>
                      <a:endParaRPr kumimoji="0" lang="en-US" sz="26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algn="just">
                        <a:spcBef>
                          <a:spcPts val="0"/>
                        </a:spcBef>
                        <a:spcAft>
                          <a:spcPts val="0"/>
                        </a:spcAft>
                      </a:pPr>
                      <a:r>
                        <a:rPr lang="fr-CA" sz="2800" dirty="0">
                          <a:latin typeface="+mn-lt"/>
                          <a:ea typeface="Times New Roman"/>
                          <a:cs typeface="Arial" pitchFamily="34" charset="0"/>
                        </a:rPr>
                        <a:t>Louons avec les anges, proclamant et disant : Il ressuscita des morts le troisième jour.</a:t>
                      </a:r>
                      <a:endParaRPr lang="en-CA" sz="2800" dirty="0">
                        <a:latin typeface="+mn-lt"/>
                        <a:ea typeface="Times New Roman"/>
                        <a:cs typeface="Arial" pitchFamily="34" charset="0"/>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rtl="1">
                        <a:spcBef>
                          <a:spcPts val="0"/>
                        </a:spcBef>
                        <a:spcAft>
                          <a:spcPts val="0"/>
                        </a:spcAft>
                      </a:pPr>
                      <a:r>
                        <a:rPr lang="ar-EG" sz="2800" dirty="0">
                          <a:latin typeface="Times New Roman"/>
                          <a:ea typeface="Times New Roman"/>
                          <a:cs typeface="+mn-cs"/>
                        </a:rPr>
                        <a:t>فلنسبح مع</a:t>
                      </a:r>
                      <a:r>
                        <a:rPr lang="ar-EG" sz="2800" kern="1200" dirty="0">
                          <a:solidFill>
                            <a:schemeClr val="tx1"/>
                          </a:solidFill>
                          <a:latin typeface="Arial" pitchFamily="34" charset="0"/>
                          <a:ea typeface="Times New Roman"/>
                          <a:cs typeface="+mn-cs"/>
                        </a:rPr>
                        <a:t> الملائكة صارخين قائلين : إنه قام من الأموات في اليوم </a:t>
                      </a:r>
                      <a:r>
                        <a:rPr lang="ar-EG" sz="2800" dirty="0">
                          <a:latin typeface="Times New Roman"/>
                          <a:ea typeface="Times New Roman"/>
                          <a:cs typeface="+mn-cs"/>
                        </a:rPr>
                        <a:t>الثالث.</a:t>
                      </a:r>
                      <a:endParaRPr lang="en-CA" sz="2800" dirty="0">
                        <a:latin typeface="Times New Roman"/>
                        <a:ea typeface="Times New Roman"/>
                        <a:cs typeface="+mn-cs"/>
                      </a:endParaRPr>
                    </a:p>
                  </a:txBody>
                  <a:tcPr marL="82308" marR="82308"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utoShape 87">
            <a:hlinkClick r:id="" action="ppaction://noaction" highlightClick="1"/>
          </p:cNvPr>
          <p:cNvSpPr>
            <a:spLocks noChangeArrowheads="1"/>
          </p:cNvSpPr>
          <p:nvPr/>
        </p:nvSpPr>
        <p:spPr bwMode="auto">
          <a:xfrm>
            <a:off x="3073206" y="551532"/>
            <a:ext cx="4827977" cy="300082"/>
          </a:xfrm>
          <a:prstGeom prst="actionButtonBlank">
            <a:avLst/>
          </a:prstGeom>
          <a:solidFill>
            <a:schemeClr val="accent2"/>
          </a:solidFill>
          <a:ln w="9525">
            <a:solidFill>
              <a:schemeClr val="bg1"/>
            </a:solidFill>
            <a:miter lim="800000"/>
            <a:headEnd/>
            <a:tailEnd/>
          </a:ln>
          <a:effectLst/>
        </p:spPr>
        <p:txBody>
          <a:bodyPr wrap="square" anchor="ctr">
            <a:spAutoFit/>
          </a:bodyPr>
          <a:lstStyle/>
          <a:p>
            <a:pPr algn="ctr" defTabSz="360000">
              <a:lnSpc>
                <a:spcPct val="75000"/>
              </a:lnSpc>
            </a:pPr>
            <a:r>
              <a:rPr lang="en-US" sz="1800" b="1" dirty="0">
                <a:solidFill>
                  <a:srgbClr val="FFFF99"/>
                </a:solidFill>
                <a:latin typeface="+mn-lt"/>
              </a:rPr>
              <a:t>Let us praise	-</a:t>
            </a:r>
            <a:r>
              <a:rPr lang="fr-FR" sz="1800" dirty="0">
                <a:solidFill>
                  <a:srgbClr val="FFFF99"/>
                </a:solidFill>
                <a:latin typeface="CS Copt" pitchFamily="2" charset="0"/>
              </a:rPr>
              <a:t> </a:t>
            </a:r>
            <a:r>
              <a:rPr lang="fr-FR" sz="1800" dirty="0" err="1">
                <a:solidFill>
                  <a:srgbClr val="FFFF99"/>
                </a:solidFill>
                <a:latin typeface="Coptic1" pitchFamily="2" charset="0"/>
              </a:rPr>
              <a:t>Marenhwc</a:t>
            </a:r>
            <a:r>
              <a:rPr lang="fr-FR" sz="1800" dirty="0">
                <a:solidFill>
                  <a:srgbClr val="FFFF99"/>
                </a:solidFill>
                <a:latin typeface="CS Copt" pitchFamily="2" charset="0"/>
              </a:rPr>
              <a:t> - </a:t>
            </a:r>
            <a:r>
              <a:rPr lang="ar-EG" sz="1800" b="1" dirty="0">
                <a:solidFill>
                  <a:srgbClr val="FFFF99"/>
                </a:solidFill>
                <a:latin typeface="+mn-lt"/>
              </a:rPr>
              <a:t>فلنسبح</a:t>
            </a:r>
            <a:endParaRPr lang="en-US" sz="1800" b="1" dirty="0">
              <a:solidFill>
                <a:srgbClr val="FFFF99"/>
              </a:solidFill>
              <a:latin typeface="+mn-lt"/>
            </a:endParaRPr>
          </a:p>
        </p:txBody>
      </p:sp>
      <p:sp>
        <p:nvSpPr>
          <p:cNvPr id="7" name="Text Box 14"/>
          <p:cNvSpPr txBox="1">
            <a:spLocks noChangeArrowheads="1"/>
          </p:cNvSpPr>
          <p:nvPr/>
        </p:nvSpPr>
        <p:spPr bwMode="auto">
          <a:xfrm>
            <a:off x="731626" y="85720"/>
            <a:ext cx="9419683" cy="461665"/>
          </a:xfrm>
          <a:prstGeom prst="rect">
            <a:avLst/>
          </a:prstGeom>
          <a:solidFill>
            <a:schemeClr val="accent6"/>
          </a:solidFill>
          <a:ln w="9525">
            <a:solidFill>
              <a:schemeClr val="tx1"/>
            </a:solidFill>
            <a:miter lim="800000"/>
            <a:headEnd/>
            <a:tailEnd/>
          </a:ln>
          <a:effectLst/>
        </p:spPr>
        <p:txBody>
          <a:bodyPr>
            <a:spAutoFit/>
          </a:bodyPr>
          <a:lstStyle/>
          <a:p>
            <a:pPr algn="ctr">
              <a:spcBef>
                <a:spcPct val="0"/>
              </a:spcBef>
            </a:pPr>
            <a:r>
              <a:rPr lang="en-US" sz="2400" b="1" dirty="0">
                <a:latin typeface="+mn-lt"/>
              </a:rPr>
              <a:t>THE RESURECTION ADAM ASPASMOS HYMN</a:t>
            </a:r>
            <a:endParaRPr lang="en-US" sz="1800" b="1" dirty="0">
              <a:latin typeface="+mn-lt"/>
            </a:endParaRPr>
          </a:p>
        </p:txBody>
      </p:sp>
      <p:graphicFrame>
        <p:nvGraphicFramePr>
          <p:cNvPr id="5" name="Group 55"/>
          <p:cNvGraphicFramePr>
            <a:graphicFrameLocks noGrp="1"/>
          </p:cNvGraphicFramePr>
          <p:nvPr/>
        </p:nvGraphicFramePr>
        <p:xfrm>
          <a:off x="301779" y="4265667"/>
          <a:ext cx="10235461" cy="2331740"/>
        </p:xfrm>
        <a:graphic>
          <a:graphicData uri="http://schemas.openxmlformats.org/drawingml/2006/table">
            <a:tbl>
              <a:tblPr/>
              <a:tblGrid>
                <a:gridCol w="3456944">
                  <a:extLst>
                    <a:ext uri="{9D8B030D-6E8A-4147-A177-3AD203B41FA5}">
                      <a16:colId xmlns:a16="http://schemas.microsoft.com/office/drawing/2014/main" val="20000"/>
                    </a:ext>
                  </a:extLst>
                </a:gridCol>
                <a:gridCol w="4568588">
                  <a:extLst>
                    <a:ext uri="{9D8B030D-6E8A-4147-A177-3AD203B41FA5}">
                      <a16:colId xmlns:a16="http://schemas.microsoft.com/office/drawing/2014/main" val="20001"/>
                    </a:ext>
                  </a:extLst>
                </a:gridCol>
                <a:gridCol w="2209929">
                  <a:extLst>
                    <a:ext uri="{9D8B030D-6E8A-4147-A177-3AD203B41FA5}">
                      <a16:colId xmlns:a16="http://schemas.microsoft.com/office/drawing/2014/main" val="20002"/>
                    </a:ext>
                  </a:extLst>
                </a:gridCol>
              </a:tblGrid>
              <a:tr h="2331740">
                <a:tc>
                  <a:txBody>
                    <a:bodyPr/>
                    <a:lstStyle/>
                    <a:p>
                      <a:pPr marL="0" marR="0" algn="just">
                        <a:spcBef>
                          <a:spcPts val="0"/>
                        </a:spcBef>
                        <a:spcAft>
                          <a:spcPts val="0"/>
                        </a:spcAft>
                      </a:pPr>
                      <a:r>
                        <a:rPr lang="en-US" sz="2400" dirty="0">
                          <a:latin typeface="CS Copt" pitchFamily="2" charset="0"/>
                          <a:ea typeface="Times New Roman"/>
                          <a:cs typeface="+mn-cs"/>
                        </a:rPr>
                        <a:t>`</a:t>
                      </a:r>
                      <a:r>
                        <a:rPr lang="en-US" sz="2400" dirty="0" err="1">
                          <a:latin typeface="CS Copt" pitchFamily="2" charset="0"/>
                          <a:ea typeface="Times New Roman"/>
                          <a:cs typeface="+mn-cs"/>
                        </a:rPr>
                        <a:t>Ari'alin</a:t>
                      </a:r>
                      <a:r>
                        <a:rPr lang="en-US" sz="2400" dirty="0">
                          <a:latin typeface="CS Copt" pitchFamily="2" charset="0"/>
                          <a:ea typeface="Times New Roman"/>
                          <a:cs typeface="+mn-cs"/>
                        </a:rPr>
                        <a:t> </a:t>
                      </a:r>
                      <a:r>
                        <a:rPr lang="en-US" sz="2400" dirty="0" err="1">
                          <a:latin typeface="CS Copt" pitchFamily="2" charset="0"/>
                          <a:ea typeface="Times New Roman"/>
                          <a:cs typeface="+mn-cs"/>
                        </a:rPr>
                        <a:t>qen</a:t>
                      </a:r>
                      <a:r>
                        <a:rPr lang="en-US" sz="2400" baseline="0" dirty="0">
                          <a:latin typeface="CS Copt" pitchFamily="2" charset="0"/>
                          <a:ea typeface="Times New Roman"/>
                          <a:cs typeface="+mn-cs"/>
                        </a:rPr>
                        <a:t> </a:t>
                      </a:r>
                      <a:r>
                        <a:rPr lang="en-US" sz="2400" dirty="0" err="1">
                          <a:latin typeface="CS Copt" pitchFamily="2" charset="0"/>
                          <a:ea typeface="Times New Roman"/>
                          <a:cs typeface="+mn-cs"/>
                        </a:rPr>
                        <a:t>ouka</a:t>
                      </a:r>
                      <a:r>
                        <a:rPr lang="en-US" sz="2400" dirty="0">
                          <a:latin typeface="CS Copt" pitchFamily="2" charset="0"/>
                          <a:ea typeface="Times New Roman"/>
                          <a:cs typeface="+mn-cs"/>
                        </a:rPr>
                        <a:t>] `</a:t>
                      </a:r>
                      <a:r>
                        <a:rPr lang="en-US" sz="2400" dirty="0" err="1">
                          <a:latin typeface="CS Copt" pitchFamily="2" charset="0"/>
                          <a:ea typeface="Times New Roman"/>
                          <a:cs typeface="+mn-cs"/>
                        </a:rPr>
                        <a:t>evyetaf`i</a:t>
                      </a:r>
                      <a:r>
                        <a:rPr lang="en-US" sz="2400" baseline="0" dirty="0">
                          <a:latin typeface="CS Copt" pitchFamily="2" charset="0"/>
                          <a:ea typeface="Times New Roman"/>
                          <a:cs typeface="+mn-cs"/>
                        </a:rPr>
                        <a:t> </a:t>
                      </a:r>
                      <a:r>
                        <a:rPr lang="en-US" sz="2400" dirty="0" err="1">
                          <a:latin typeface="CS Copt" pitchFamily="2" charset="0"/>
                          <a:ea typeface="Times New Roman"/>
                          <a:cs typeface="+mn-cs"/>
                        </a:rPr>
                        <a:t>afcw</a:t>
                      </a:r>
                      <a:r>
                        <a:rPr lang="en-US" sz="2400" dirty="0">
                          <a:latin typeface="CS Copt" pitchFamily="2" charset="0"/>
                          <a:ea typeface="Times New Roman"/>
                          <a:cs typeface="+mn-cs"/>
                        </a:rPr>
                        <a:t>] `</a:t>
                      </a:r>
                      <a:r>
                        <a:rPr lang="en-US" sz="2400" dirty="0" err="1">
                          <a:latin typeface="CS Copt" pitchFamily="2" charset="0"/>
                          <a:ea typeface="Times New Roman"/>
                          <a:cs typeface="+mn-cs"/>
                        </a:rPr>
                        <a:t>mmon</a:t>
                      </a:r>
                      <a:r>
                        <a:rPr lang="en-US" sz="2400" dirty="0">
                          <a:latin typeface="CS Copt" pitchFamily="2" charset="0"/>
                          <a:ea typeface="Times New Roman"/>
                          <a:cs typeface="+mn-cs"/>
                        </a:rPr>
                        <a:t> </a:t>
                      </a:r>
                      <a:r>
                        <a:rPr lang="en-US" sz="2400" dirty="0" err="1">
                          <a:latin typeface="CS Copt" pitchFamily="2" charset="0"/>
                          <a:ea typeface="Times New Roman"/>
                          <a:cs typeface="+mn-cs"/>
                        </a:rPr>
                        <a:t>ouoh</a:t>
                      </a:r>
                      <a:r>
                        <a:rPr lang="en-US" sz="2400" dirty="0">
                          <a:latin typeface="CS Copt" pitchFamily="2" charset="0"/>
                          <a:ea typeface="Times New Roman"/>
                          <a:cs typeface="+mn-cs"/>
                        </a:rPr>
                        <a:t> </a:t>
                      </a:r>
                      <a:r>
                        <a:rPr lang="en-US" sz="2400" dirty="0" err="1">
                          <a:latin typeface="CS Copt" pitchFamily="2" charset="0"/>
                          <a:ea typeface="Times New Roman"/>
                          <a:cs typeface="+mn-cs"/>
                        </a:rPr>
                        <a:t>afmou</a:t>
                      </a:r>
                      <a:r>
                        <a:rPr lang="en-US" sz="2400" dirty="0">
                          <a:latin typeface="CS Copt" pitchFamily="2" charset="0"/>
                          <a:ea typeface="Times New Roman"/>
                          <a:cs typeface="+mn-cs"/>
                        </a:rPr>
                        <a:t> </a:t>
                      </a:r>
                      <a:r>
                        <a:rPr lang="en-US" sz="2400" dirty="0" err="1">
                          <a:latin typeface="CS Copt" pitchFamily="2" charset="0"/>
                          <a:ea typeface="Times New Roman"/>
                          <a:cs typeface="+mn-cs"/>
                        </a:rPr>
                        <a:t>e;be</a:t>
                      </a:r>
                      <a:r>
                        <a:rPr lang="en-US" sz="2400" baseline="0" dirty="0">
                          <a:latin typeface="CS Copt" pitchFamily="2" charset="0"/>
                          <a:ea typeface="Times New Roman"/>
                          <a:cs typeface="+mn-cs"/>
                        </a:rPr>
                        <a:t> </a:t>
                      </a:r>
                      <a:r>
                        <a:rPr lang="en-US" sz="2400" dirty="0" err="1">
                          <a:latin typeface="CS Copt" pitchFamily="2" charset="0"/>
                          <a:ea typeface="Times New Roman"/>
                          <a:cs typeface="+mn-cs"/>
                        </a:rPr>
                        <a:t>pencw</a:t>
                      </a:r>
                      <a:r>
                        <a:rPr lang="en-US" sz="2400" dirty="0">
                          <a:latin typeface="CS Copt" pitchFamily="2" charset="0"/>
                          <a:ea typeface="Times New Roman"/>
                          <a:cs typeface="+mn-cs"/>
                        </a:rPr>
                        <a:t>]</a:t>
                      </a:r>
                      <a:r>
                        <a:rPr lang="en-US" sz="2400" baseline="0" dirty="0">
                          <a:latin typeface="CS Copt" pitchFamily="2" charset="0"/>
                          <a:ea typeface="Times New Roman"/>
                          <a:cs typeface="+mn-cs"/>
                        </a:rPr>
                        <a:t> </a:t>
                      </a:r>
                      <a:r>
                        <a:rPr lang="en-US" sz="2400" dirty="0">
                          <a:latin typeface="CS Copt" pitchFamily="2" charset="0"/>
                          <a:ea typeface="Times New Roman"/>
                          <a:cs typeface="+mn-cs"/>
                        </a:rPr>
                        <a:t>&lt;</a:t>
                      </a:r>
                      <a:r>
                        <a:rPr lang="en-US" sz="2400" dirty="0" err="1">
                          <a:latin typeface="CS Copt" pitchFamily="2" charset="0"/>
                          <a:ea typeface="Times New Roman"/>
                          <a:cs typeface="+mn-cs"/>
                        </a:rPr>
                        <a:t>rictoc</a:t>
                      </a:r>
                      <a:r>
                        <a:rPr lang="en-US" sz="2400" dirty="0">
                          <a:latin typeface="CS Copt" pitchFamily="2" charset="0"/>
                          <a:ea typeface="Times New Roman"/>
                          <a:cs typeface="+mn-cs"/>
                        </a:rPr>
                        <a:t> `</a:t>
                      </a:r>
                      <a:r>
                        <a:rPr lang="en-US" sz="2400" dirty="0" err="1">
                          <a:latin typeface="CS Copt" pitchFamily="2" charset="0"/>
                          <a:ea typeface="Times New Roman"/>
                          <a:cs typeface="+mn-cs"/>
                        </a:rPr>
                        <a:t>anecty</a:t>
                      </a:r>
                      <a:r>
                        <a:rPr lang="en-US" sz="2400" dirty="0">
                          <a:latin typeface="CS Copt" pitchFamily="2" charset="0"/>
                          <a:ea typeface="Times New Roman"/>
                          <a:cs typeface="+mn-cs"/>
                        </a:rPr>
                        <a:t> </a:t>
                      </a:r>
                      <a:r>
                        <a:rPr lang="en-US" sz="2400" dirty="0" err="1">
                          <a:latin typeface="CS Copt" pitchFamily="2" charset="0"/>
                          <a:ea typeface="Times New Roman"/>
                          <a:cs typeface="+mn-cs"/>
                        </a:rPr>
                        <a:t>ek</a:t>
                      </a:r>
                      <a:r>
                        <a:rPr lang="en-US" sz="2400" dirty="0">
                          <a:latin typeface="CS Copt" pitchFamily="2" charset="0"/>
                          <a:ea typeface="Times New Roman"/>
                          <a:cs typeface="+mn-cs"/>
                        </a:rPr>
                        <a:t> </a:t>
                      </a:r>
                      <a:r>
                        <a:rPr lang="en-US" sz="2400" dirty="0" err="1">
                          <a:latin typeface="CS Copt" pitchFamily="2" charset="0"/>
                          <a:ea typeface="Times New Roman"/>
                          <a:cs typeface="+mn-cs"/>
                        </a:rPr>
                        <a:t>nekrwn</a:t>
                      </a:r>
                      <a:r>
                        <a:rPr lang="en-US" sz="2400" dirty="0">
                          <a:latin typeface="CS Copt" pitchFamily="2" charset="0"/>
                          <a:ea typeface="Times New Roman"/>
                          <a:cs typeface="+mn-cs"/>
                        </a:rPr>
                        <a:t>.</a:t>
                      </a:r>
                      <a:endParaRPr lang="en-CA" sz="2400" dirty="0">
                        <a:latin typeface="CS Copt" pitchFamily="2" charset="0"/>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a:spcBef>
                          <a:spcPts val="0"/>
                        </a:spcBef>
                        <a:spcAft>
                          <a:spcPts val="0"/>
                        </a:spcAft>
                      </a:pPr>
                      <a:r>
                        <a:rPr lang="en-US" sz="2400" kern="1200" dirty="0" err="1">
                          <a:solidFill>
                            <a:schemeClr val="tx1"/>
                          </a:solidFill>
                          <a:latin typeface="+mn-lt"/>
                          <a:ea typeface="+mn-ea"/>
                          <a:cs typeface="+mn-cs"/>
                        </a:rPr>
                        <a:t>Chantez</a:t>
                      </a:r>
                      <a:r>
                        <a:rPr lang="en-US" sz="2400" kern="1200" dirty="0">
                          <a:solidFill>
                            <a:schemeClr val="tx1"/>
                          </a:solidFill>
                          <a:latin typeface="+mn-lt"/>
                          <a:ea typeface="+mn-ea"/>
                          <a:cs typeface="+mn-cs"/>
                        </a:rPr>
                        <a:t> avec </a:t>
                      </a:r>
                      <a:r>
                        <a:rPr lang="en-US" sz="2400" kern="1200" dirty="0" err="1">
                          <a:solidFill>
                            <a:schemeClr val="tx1"/>
                          </a:solidFill>
                          <a:latin typeface="+mn-lt"/>
                          <a:ea typeface="+mn-ea"/>
                          <a:cs typeface="+mn-cs"/>
                        </a:rPr>
                        <a:t>compréhension</a:t>
                      </a:r>
                      <a:r>
                        <a:rPr lang="en-US" sz="2400" kern="1200" dirty="0">
                          <a:solidFill>
                            <a:schemeClr val="tx1"/>
                          </a:solidFill>
                          <a:latin typeface="+mn-lt"/>
                          <a:ea typeface="+mn-ea"/>
                          <a:cs typeface="+mn-cs"/>
                        </a:rPr>
                        <a:t> pour </a:t>
                      </a:r>
                      <a:r>
                        <a:rPr lang="en-US" sz="2400" kern="1200" dirty="0" err="1">
                          <a:solidFill>
                            <a:schemeClr val="tx1"/>
                          </a:solidFill>
                          <a:latin typeface="+mn-lt"/>
                          <a:ea typeface="+mn-ea"/>
                          <a:cs typeface="+mn-cs"/>
                        </a:rPr>
                        <a:t>Celui</a:t>
                      </a:r>
                      <a:r>
                        <a:rPr lang="en-US" sz="2400" kern="1200" dirty="0">
                          <a:solidFill>
                            <a:schemeClr val="tx1"/>
                          </a:solidFill>
                          <a:latin typeface="+mn-lt"/>
                          <a:ea typeface="+mn-ea"/>
                          <a:cs typeface="+mn-cs"/>
                        </a:rPr>
                        <a:t> : Qui </a:t>
                      </a:r>
                      <a:r>
                        <a:rPr lang="en-US" sz="2400" kern="1200" dirty="0" err="1">
                          <a:solidFill>
                            <a:schemeClr val="tx1"/>
                          </a:solidFill>
                          <a:latin typeface="+mn-lt"/>
                          <a:ea typeface="+mn-ea"/>
                          <a:cs typeface="+mn-cs"/>
                        </a:rPr>
                        <a:t>vint</a:t>
                      </a:r>
                      <a:r>
                        <a:rPr lang="en-US" sz="2400" kern="1200" dirty="0">
                          <a:solidFill>
                            <a:schemeClr val="tx1"/>
                          </a:solidFill>
                          <a:latin typeface="+mn-lt"/>
                          <a:ea typeface="+mn-ea"/>
                          <a:cs typeface="+mn-cs"/>
                        </a:rPr>
                        <a:t> et nous </a:t>
                      </a:r>
                      <a:r>
                        <a:rPr lang="en-US" sz="2400" kern="1200" dirty="0" err="1">
                          <a:solidFill>
                            <a:schemeClr val="tx1"/>
                          </a:solidFill>
                          <a:latin typeface="+mn-lt"/>
                          <a:ea typeface="+mn-ea"/>
                          <a:cs typeface="+mn-cs"/>
                        </a:rPr>
                        <a:t>sauvas</a:t>
                      </a:r>
                      <a:r>
                        <a:rPr lang="en-US" sz="2400" kern="1200" dirty="0">
                          <a:solidFill>
                            <a:schemeClr val="tx1"/>
                          </a:solidFill>
                          <a:latin typeface="+mn-lt"/>
                          <a:ea typeface="+mn-ea"/>
                          <a:cs typeface="+mn-cs"/>
                        </a:rPr>
                        <a:t> et </a:t>
                      </a:r>
                      <a:r>
                        <a:rPr lang="en-US" sz="2400" kern="1200" dirty="0" err="1">
                          <a:solidFill>
                            <a:schemeClr val="tx1"/>
                          </a:solidFill>
                          <a:latin typeface="+mn-lt"/>
                          <a:ea typeface="+mn-ea"/>
                          <a:cs typeface="+mn-cs"/>
                        </a:rPr>
                        <a:t>mourut</a:t>
                      </a:r>
                      <a:r>
                        <a:rPr lang="en-US" sz="2400" kern="1200" dirty="0">
                          <a:solidFill>
                            <a:schemeClr val="tx1"/>
                          </a:solidFill>
                          <a:latin typeface="+mn-lt"/>
                          <a:ea typeface="+mn-ea"/>
                          <a:cs typeface="+mn-cs"/>
                        </a:rPr>
                        <a:t> pour </a:t>
                      </a:r>
                      <a:r>
                        <a:rPr lang="en-US" sz="2400" kern="1200" dirty="0" err="1">
                          <a:solidFill>
                            <a:schemeClr val="tx1"/>
                          </a:solidFill>
                          <a:latin typeface="+mn-lt"/>
                          <a:ea typeface="+mn-ea"/>
                          <a:cs typeface="+mn-cs"/>
                        </a:rPr>
                        <a:t>notre</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salut</a:t>
                      </a:r>
                      <a:r>
                        <a:rPr lang="en-US" sz="2400" kern="1200" dirty="0">
                          <a:solidFill>
                            <a:schemeClr val="tx1"/>
                          </a:solidFill>
                          <a:latin typeface="+mn-lt"/>
                          <a:ea typeface="+mn-ea"/>
                          <a:cs typeface="+mn-cs"/>
                        </a:rPr>
                        <a:t> : Christ </a:t>
                      </a:r>
                      <a:r>
                        <a:rPr lang="en-US" sz="2400" kern="1200" dirty="0" err="1">
                          <a:solidFill>
                            <a:schemeClr val="tx1"/>
                          </a:solidFill>
                          <a:latin typeface="+mn-lt"/>
                          <a:ea typeface="+mn-ea"/>
                          <a:cs typeface="+mn-cs"/>
                        </a:rPr>
                        <a:t>ressuscita</a:t>
                      </a:r>
                      <a:r>
                        <a:rPr lang="en-US" sz="2400" kern="1200" dirty="0">
                          <a:solidFill>
                            <a:schemeClr val="tx1"/>
                          </a:solidFill>
                          <a:latin typeface="+mn-lt"/>
                          <a:ea typeface="+mn-ea"/>
                          <a:cs typeface="+mn-cs"/>
                        </a:rPr>
                        <a:t> des </a:t>
                      </a:r>
                      <a:r>
                        <a:rPr lang="en-US" sz="2400" kern="1200" dirty="0" err="1">
                          <a:solidFill>
                            <a:schemeClr val="tx1"/>
                          </a:solidFill>
                          <a:latin typeface="+mn-lt"/>
                          <a:ea typeface="+mn-ea"/>
                          <a:cs typeface="+mn-cs"/>
                        </a:rPr>
                        <a:t>morts</a:t>
                      </a:r>
                      <a:r>
                        <a:rPr lang="en-US" sz="2400" kern="1200" dirty="0">
                          <a:solidFill>
                            <a:schemeClr val="tx1"/>
                          </a:solidFill>
                          <a:latin typeface="+mn-lt"/>
                          <a:ea typeface="+mn-ea"/>
                          <a:cs typeface="+mn-cs"/>
                        </a:rPr>
                        <a:t>.</a:t>
                      </a:r>
                      <a:endParaRPr lang="en-CA" sz="2400" dirty="0">
                        <a:latin typeface="+mn-lt"/>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rtl="1">
                        <a:spcBef>
                          <a:spcPts val="0"/>
                        </a:spcBef>
                        <a:spcAft>
                          <a:spcPts val="0"/>
                        </a:spcAft>
                      </a:pPr>
                      <a:r>
                        <a:rPr lang="ar-EG" sz="2400" dirty="0">
                          <a:latin typeface="Times New Roman"/>
                          <a:ea typeface="Times New Roman"/>
                          <a:cs typeface="+mn-cs"/>
                        </a:rPr>
                        <a:t>رَتِّلوا بِفَهْمٍ للذي أتَى وخلصنا ومات من أجل خلاصنا المسيح قام من الأموات.</a:t>
                      </a:r>
                      <a:endParaRPr lang="en-CA" sz="2400" dirty="0">
                        <a:latin typeface="Times New Roman"/>
                        <a:ea typeface="Times New Roman"/>
                        <a:cs typeface="+mn-cs"/>
                      </a:endParaRPr>
                    </a:p>
                  </a:txBody>
                  <a:tcPr marL="82308" marR="82308"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0098" name="Group 2"/>
          <p:cNvGraphicFramePr>
            <a:graphicFrameLocks noGrp="1"/>
          </p:cNvGraphicFramePr>
          <p:nvPr/>
        </p:nvGraphicFramePr>
        <p:xfrm>
          <a:off x="365813" y="533400"/>
          <a:ext cx="9615409" cy="3493008"/>
        </p:xfrm>
        <a:graphic>
          <a:graphicData uri="http://schemas.openxmlformats.org/drawingml/2006/table">
            <a:tbl>
              <a:tblPr/>
              <a:tblGrid>
                <a:gridCol w="3738603">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2765555">
                  <a:extLst>
                    <a:ext uri="{9D8B030D-6E8A-4147-A177-3AD203B41FA5}">
                      <a16:colId xmlns:a16="http://schemas.microsoft.com/office/drawing/2014/main" val="20002"/>
                    </a:ext>
                  </a:extLst>
                </a:gridCol>
              </a:tblGrid>
              <a:tr h="3183637">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32002"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au  firmament de Sa puissance.  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32014" name="Rectangle 14"/>
          <p:cNvSpPr>
            <a:spLocks noChangeArrowheads="1"/>
          </p:cNvSpPr>
          <p:nvPr/>
        </p:nvSpPr>
        <p:spPr bwMode="auto">
          <a:xfrm>
            <a:off x="2926503" y="533400"/>
            <a:ext cx="6950446" cy="641350"/>
          </a:xfrm>
          <a:prstGeom prst="rect">
            <a:avLst/>
          </a:prstGeom>
          <a:noFill/>
          <a:ln w="9525">
            <a:noFill/>
            <a:miter lim="800000"/>
            <a:headEnd/>
            <a:tailEnd/>
          </a:ln>
          <a:effectLst/>
        </p:spPr>
        <p:txBody>
          <a:bodyPr>
            <a:spAutoFit/>
          </a:bodyPr>
          <a:lstStyle/>
          <a:p>
            <a:pPr algn="r" rtl="1"/>
            <a:r>
              <a:rPr lang="ar-SA">
                <a:latin typeface="Arial" charset="0"/>
              </a:rPr>
              <a:t>سبحوه فى جلد قوته هلليلويا.</a:t>
            </a:r>
            <a:endParaRPr lang="en-CA">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1122" name="Group 2"/>
          <p:cNvGraphicFramePr>
            <a:graphicFrameLocks noGrp="1"/>
          </p:cNvGraphicFramePr>
          <p:nvPr/>
        </p:nvGraphicFramePr>
        <p:xfrm>
          <a:off x="1230517" y="754385"/>
          <a:ext cx="8059316" cy="4114800"/>
        </p:xfrm>
        <a:graphic>
          <a:graphicData uri="http://schemas.openxmlformats.org/drawingml/2006/table">
            <a:tbl>
              <a:tblPr/>
              <a:tblGrid>
                <a:gridCol w="3311369">
                  <a:extLst>
                    <a:ext uri="{9D8B030D-6E8A-4147-A177-3AD203B41FA5}">
                      <a16:colId xmlns:a16="http://schemas.microsoft.com/office/drawing/2014/main" val="20000"/>
                    </a:ext>
                  </a:extLst>
                </a:gridCol>
                <a:gridCol w="2164393">
                  <a:extLst>
                    <a:ext uri="{9D8B030D-6E8A-4147-A177-3AD203B41FA5}">
                      <a16:colId xmlns:a16="http://schemas.microsoft.com/office/drawing/2014/main" val="20001"/>
                    </a:ext>
                  </a:extLst>
                </a:gridCol>
                <a:gridCol w="2583554">
                  <a:extLst>
                    <a:ext uri="{9D8B030D-6E8A-4147-A177-3AD203B41FA5}">
                      <a16:colId xmlns:a16="http://schemas.microsoft.com/office/drawing/2014/main" val="20002"/>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34050" name="Group 2"/>
          <p:cNvGraphicFramePr>
            <a:graphicFrameLocks noGrp="1"/>
          </p:cNvGraphicFramePr>
          <p:nvPr/>
        </p:nvGraphicFramePr>
        <p:xfrm>
          <a:off x="365813" y="1524000"/>
          <a:ext cx="10242762" cy="3810000"/>
        </p:xfrm>
        <a:graphic>
          <a:graphicData uri="http://schemas.openxmlformats.org/drawingml/2006/table">
            <a:tbl>
              <a:tblPr/>
              <a:tblGrid>
                <a:gridCol w="3414254">
                  <a:extLst>
                    <a:ext uri="{9D8B030D-6E8A-4147-A177-3AD203B41FA5}">
                      <a16:colId xmlns:a16="http://schemas.microsoft.com/office/drawing/2014/main" val="20000"/>
                    </a:ext>
                  </a:extLst>
                </a:gridCol>
                <a:gridCol w="3414254">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for His mighty acts.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 Le en Ses œuvres de vaillance. </a:t>
                      </a:r>
                      <a:r>
                        <a:rPr kumimoji="0" lang="en-US" sz="2800" b="0" i="0" u="none" strike="noStrike" cap="none" normalizeH="0" baseline="0">
                          <a:ln>
                            <a:noFill/>
                          </a:ln>
                          <a:solidFill>
                            <a:schemeClr val="tx1"/>
                          </a:solidFill>
                          <a:effectLst/>
                          <a:latin typeface="Arial" charset="0"/>
                          <a:cs typeface="Arial" charset="0"/>
                        </a:rPr>
                        <a:t>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34062" name="Rectangle 14"/>
          <p:cNvSpPr>
            <a:spLocks noChangeArrowheads="1"/>
          </p:cNvSpPr>
          <p:nvPr/>
        </p:nvSpPr>
        <p:spPr bwMode="auto">
          <a:xfrm>
            <a:off x="1554705" y="609600"/>
            <a:ext cx="8047885" cy="641350"/>
          </a:xfrm>
          <a:prstGeom prst="rect">
            <a:avLst/>
          </a:prstGeom>
          <a:noFill/>
          <a:ln w="9525">
            <a:noFill/>
            <a:miter lim="800000"/>
            <a:headEnd/>
            <a:tailEnd/>
          </a:ln>
          <a:effectLst/>
        </p:spPr>
        <p:txBody>
          <a:bodyPr>
            <a:spAutoFit/>
          </a:bodyPr>
          <a:lstStyle/>
          <a:p>
            <a:pPr algn="r" rtl="1"/>
            <a:r>
              <a:rPr lang="ar-SA">
                <a:latin typeface="Arial" charset="0"/>
              </a:rPr>
              <a:t>سبحوه على مقدرَتِهِ هلليلويا.</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2146"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2159"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36098"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Louez Le en toute Sa grandeur. </a:t>
                      </a:r>
                      <a:r>
                        <a:rPr kumimoji="0" lang="fr-CA" sz="2800" b="0" i="0" u="none" strike="noStrike" cap="none" normalizeH="0" baseline="0" dirty="0" err="1">
                          <a:ln>
                            <a:noFill/>
                          </a:ln>
                          <a:solidFill>
                            <a:schemeClr val="tx1"/>
                          </a:solidFill>
                          <a:effectLst/>
                          <a:latin typeface="Arial" charset="0"/>
                          <a:cs typeface="Arial" charset="0"/>
                        </a:rPr>
                        <a:t>Alleluia</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36110" name="Rectangle 14"/>
          <p:cNvSpPr>
            <a:spLocks noChangeArrowheads="1"/>
          </p:cNvSpPr>
          <p:nvPr/>
        </p:nvSpPr>
        <p:spPr bwMode="auto">
          <a:xfrm>
            <a:off x="1463252" y="533400"/>
            <a:ext cx="8505151" cy="641350"/>
          </a:xfrm>
          <a:prstGeom prst="rect">
            <a:avLst/>
          </a:prstGeom>
          <a:noFill/>
          <a:ln w="9525">
            <a:noFill/>
            <a:miter lim="800000"/>
            <a:headEnd/>
            <a:tailEnd/>
          </a:ln>
          <a:effectLst/>
        </p:spPr>
        <p:txBody>
          <a:bodyPr>
            <a:spAutoFit/>
          </a:bodyPr>
          <a:lstStyle/>
          <a:p>
            <a:pPr algn="r" rtl="1"/>
            <a:r>
              <a:rPr lang="ar-SA">
                <a:latin typeface="Arial" charset="0"/>
              </a:rPr>
              <a:t>سبحوه ككثرة عظمَتِهِ هلليلويا.</a:t>
            </a:r>
            <a:endParaRPr lang="en-CA">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3170"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3183"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38146"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393295">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 Le par l’éclat du cor. Alleluia. </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38158" name="Rectangle 14"/>
          <p:cNvSpPr>
            <a:spLocks noChangeArrowheads="1"/>
          </p:cNvSpPr>
          <p:nvPr/>
        </p:nvSpPr>
        <p:spPr bwMode="auto">
          <a:xfrm>
            <a:off x="1097439" y="609600"/>
            <a:ext cx="8779510" cy="641350"/>
          </a:xfrm>
          <a:prstGeom prst="rect">
            <a:avLst/>
          </a:prstGeom>
          <a:noFill/>
          <a:ln w="9525">
            <a:noFill/>
            <a:miter lim="800000"/>
            <a:headEnd/>
            <a:tailEnd/>
          </a:ln>
          <a:effectLst/>
        </p:spPr>
        <p:txBody>
          <a:bodyPr>
            <a:spAutoFit/>
          </a:bodyPr>
          <a:lstStyle/>
          <a:p>
            <a:pPr algn="r" rtl="1"/>
            <a:r>
              <a:rPr lang="ar-SA">
                <a:latin typeface="Arial" charset="0"/>
              </a:rPr>
              <a:t>سبحوه بصوت البوق هلليلويا.</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4194"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4207"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40194" name="Group 2"/>
          <p:cNvGraphicFramePr>
            <a:graphicFrameLocks noGrp="1"/>
          </p:cNvGraphicFramePr>
          <p:nvPr/>
        </p:nvGraphicFramePr>
        <p:xfrm>
          <a:off x="274360" y="990600"/>
          <a:ext cx="10242762" cy="3810000"/>
        </p:xfrm>
        <a:graphic>
          <a:graphicData uri="http://schemas.openxmlformats.org/drawingml/2006/table">
            <a:tbl>
              <a:tblPr/>
              <a:tblGrid>
                <a:gridCol w="3292316">
                  <a:extLst>
                    <a:ext uri="{9D8B030D-6E8A-4147-A177-3AD203B41FA5}">
                      <a16:colId xmlns:a16="http://schemas.microsoft.com/office/drawing/2014/main" val="20000"/>
                    </a:ext>
                  </a:extLst>
                </a:gridCol>
                <a:gridCol w="3536192">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40206" name="Rectangle 14"/>
          <p:cNvSpPr>
            <a:spLocks noChangeArrowheads="1"/>
          </p:cNvSpPr>
          <p:nvPr/>
        </p:nvSpPr>
        <p:spPr bwMode="auto">
          <a:xfrm>
            <a:off x="1646158" y="533400"/>
            <a:ext cx="7773525" cy="641350"/>
          </a:xfrm>
          <a:prstGeom prst="rect">
            <a:avLst/>
          </a:prstGeom>
          <a:noFill/>
          <a:ln w="9525">
            <a:noFill/>
            <a:miter lim="800000"/>
            <a:headEnd/>
            <a:tailEnd/>
          </a:ln>
          <a:effectLst/>
        </p:spPr>
        <p:txBody>
          <a:bodyPr>
            <a:spAutoFit/>
          </a:bodyPr>
          <a:lstStyle/>
          <a:p>
            <a:pPr algn="r" rtl="1"/>
            <a:r>
              <a:rPr lang="ar-SA">
                <a:latin typeface="Arial" charset="0"/>
              </a:rPr>
              <a:t>سبحوه بمزمار وقيثارة هلليلويا</a:t>
            </a:r>
            <a:r>
              <a:rPr lang="en-CA">
                <a:latin typeface="Arial" charset="0"/>
              </a:rPr>
              <a:t>.</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28019" name="Group 19"/>
          <p:cNvGraphicFramePr>
            <a:graphicFrameLocks noGrp="1"/>
          </p:cNvGraphicFramePr>
          <p:nvPr/>
        </p:nvGraphicFramePr>
        <p:xfrm>
          <a:off x="182907" y="1503364"/>
          <a:ext cx="10489704" cy="4229933"/>
        </p:xfrm>
        <a:graphic>
          <a:graphicData uri="http://schemas.openxmlformats.org/drawingml/2006/table">
            <a:tbl>
              <a:tblPr/>
              <a:tblGrid>
                <a:gridCol w="3436198">
                  <a:extLst>
                    <a:ext uri="{9D8B030D-6E8A-4147-A177-3AD203B41FA5}">
                      <a16:colId xmlns:a16="http://schemas.microsoft.com/office/drawing/2014/main" val="20000"/>
                    </a:ext>
                  </a:extLst>
                </a:gridCol>
                <a:gridCol w="3526754">
                  <a:extLst>
                    <a:ext uri="{9D8B030D-6E8A-4147-A177-3AD203B41FA5}">
                      <a16:colId xmlns:a16="http://schemas.microsoft.com/office/drawing/2014/main" val="20001"/>
                    </a:ext>
                  </a:extLst>
                </a:gridCol>
                <a:gridCol w="3526752">
                  <a:extLst>
                    <a:ext uri="{9D8B030D-6E8A-4147-A177-3AD203B41FA5}">
                      <a16:colId xmlns:a16="http://schemas.microsoft.com/office/drawing/2014/main" val="20002"/>
                    </a:ext>
                  </a:extLst>
                </a:gridCol>
              </a:tblGrid>
              <a:tr h="422993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Ten] ne </a:t>
                      </a:r>
                      <a:r>
                        <a:rPr kumimoji="0" lang="en-US" sz="2800" b="0" i="0" u="none" strike="noStrike" cap="none" normalizeH="0" baseline="0" dirty="0" err="1">
                          <a:ln>
                            <a:noFill/>
                          </a:ln>
                          <a:solidFill>
                            <a:schemeClr val="tx1"/>
                          </a:solidFill>
                          <a:effectLst/>
                          <a:latin typeface="Coptic1" pitchFamily="2" charset="0"/>
                          <a:cs typeface="Arial" charset="0"/>
                        </a:rPr>
                        <a:t>m~pi,ereticmoc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Gabri</a:t>
                      </a:r>
                      <a:r>
                        <a:rPr kumimoji="0" lang="en-US" sz="2800" b="0" i="0" u="none" strike="noStrike" cap="none" normalizeH="0" baseline="0" dirty="0">
                          <a:ln>
                            <a:noFill/>
                          </a:ln>
                          <a:solidFill>
                            <a:schemeClr val="tx1"/>
                          </a:solidFill>
                          <a:effectLst/>
                          <a:latin typeface="Coptic1" pitchFamily="2" charset="0"/>
                          <a:cs typeface="Arial" charset="0"/>
                        </a:rPr>
                        <a:t>/l </a:t>
                      </a:r>
                      <a:r>
                        <a:rPr kumimoji="0" lang="en-US" sz="2800" b="0" i="0" u="none" strike="noStrike" cap="none" normalizeH="0" baseline="0" dirty="0" err="1">
                          <a:ln>
                            <a:noFill/>
                          </a:ln>
                          <a:solidFill>
                            <a:schemeClr val="tx1"/>
                          </a:solidFill>
                          <a:effectLst/>
                          <a:latin typeface="Coptic1" pitchFamily="2" charset="0"/>
                          <a:cs typeface="Arial" charset="0"/>
                        </a:rPr>
                        <a:t>piaggeloc</a:t>
                      </a:r>
                      <a:r>
                        <a:rPr kumimoji="0" lang="en-US" sz="2800" b="0" i="0" u="none" strike="noStrike" cap="none" normalizeH="0" baseline="0" dirty="0">
                          <a:ln>
                            <a:noFill/>
                          </a:ln>
                          <a:solidFill>
                            <a:schemeClr val="tx1"/>
                          </a:solidFill>
                          <a:effectLst/>
                          <a:latin typeface="Coptic1" pitchFamily="2" charset="0"/>
                          <a:cs typeface="Arial" charset="0"/>
                        </a:rPr>
                        <a:t>: je ,ere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aritwmen</a:t>
                      </a:r>
                      <a:r>
                        <a:rPr kumimoji="0" lang="en-US" sz="2800" b="0" i="0" u="none" strike="noStrike" cap="none" normalizeH="0" baseline="0" dirty="0">
                          <a:ln>
                            <a:noFill/>
                          </a:ln>
                          <a:solidFill>
                            <a:schemeClr val="tx1"/>
                          </a:solidFill>
                          <a:effectLst/>
                          <a:latin typeface="Coptic1" pitchFamily="2" charset="0"/>
                          <a:cs typeface="Arial" charset="0"/>
                        </a:rPr>
                        <a:t>/: o </a:t>
                      </a:r>
                      <a:r>
                        <a:rPr kumimoji="0" lang="en-US" sz="2800" b="0" i="0" u="none" strike="noStrike" cap="none" normalizeH="0" baseline="0" dirty="0" err="1">
                          <a:ln>
                            <a:noFill/>
                          </a:ln>
                          <a:solidFill>
                            <a:schemeClr val="tx1"/>
                          </a:solidFill>
                          <a:effectLst/>
                          <a:latin typeface="Coptic1" pitchFamily="2" charset="0"/>
                          <a:cs typeface="Arial" charset="0"/>
                        </a:rPr>
                        <a:t>Kurioc</a:t>
                      </a:r>
                      <a:r>
                        <a:rPr kumimoji="0" lang="en-US" sz="2800" b="0" i="0" u="none" strike="noStrike" cap="none" normalizeH="0" baseline="0" dirty="0">
                          <a:ln>
                            <a:noFill/>
                          </a:ln>
                          <a:solidFill>
                            <a:schemeClr val="tx1"/>
                          </a:solidFill>
                          <a:effectLst/>
                          <a:latin typeface="Coptic1" pitchFamily="2" charset="0"/>
                          <a:cs typeface="Arial" charset="0"/>
                        </a:rPr>
                        <a:t> meta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 saluons, avec l’ange Gabriel en disant: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à toi pleine de grâce,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Seigneur est avec toi.</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نعطيك السلام مع </a:t>
                      </a:r>
                      <a:r>
                        <a:rPr kumimoji="0" lang="ar-EG" sz="3600" b="0" i="0" u="none" strike="noStrike" cap="none" normalizeH="0" baseline="0" dirty="0" err="1">
                          <a:ln>
                            <a:noFill/>
                          </a:ln>
                          <a:solidFill>
                            <a:schemeClr val="tx1"/>
                          </a:solidFill>
                          <a:effectLst/>
                          <a:latin typeface="Arial" charset="0"/>
                          <a:cs typeface="Arial" charset="0"/>
                        </a:rPr>
                        <a:t>غبريال</a:t>
                      </a:r>
                      <a:r>
                        <a:rPr kumimoji="0" lang="ar-EG" sz="3600" b="0" i="0" u="none" strike="noStrike" cap="none" normalizeH="0" baseline="0" dirty="0">
                          <a:ln>
                            <a:noFill/>
                          </a:ln>
                          <a:solidFill>
                            <a:schemeClr val="tx1"/>
                          </a:solidFill>
                          <a:effectLst/>
                          <a:latin typeface="Arial" charset="0"/>
                          <a:cs typeface="Arial" charset="0"/>
                        </a:rPr>
                        <a:t> الملاك قائلين: السلام لك </a:t>
                      </a:r>
                      <a:r>
                        <a:rPr kumimoji="0" lang="ar-EG" sz="3600" b="0" i="0" u="none" strike="noStrike" cap="none" normalizeH="0" baseline="0" dirty="0" err="1">
                          <a:ln>
                            <a:noFill/>
                          </a:ln>
                          <a:solidFill>
                            <a:schemeClr val="tx1"/>
                          </a:solidFill>
                          <a:effectLst/>
                          <a:latin typeface="Arial" charset="0"/>
                          <a:cs typeface="Arial" charset="0"/>
                        </a:rPr>
                        <a:t>ياممتلئة</a:t>
                      </a:r>
                      <a:r>
                        <a:rPr kumimoji="0" lang="ar-EG" sz="3600" b="0" i="0" u="none" strike="noStrike" cap="none" normalizeH="0" baseline="0" dirty="0">
                          <a:ln>
                            <a:noFill/>
                          </a:ln>
                          <a:solidFill>
                            <a:schemeClr val="tx1"/>
                          </a:solidFill>
                          <a:effectLst/>
                          <a:latin typeface="Arial" charset="0"/>
                          <a:cs typeface="Arial" charset="0"/>
                        </a:rPr>
                        <a:t> نعمة الرب معك.</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28014" name="Text Box 14"/>
          <p:cNvSpPr txBox="1">
            <a:spLocks noChangeArrowheads="1"/>
          </p:cNvSpPr>
          <p:nvPr/>
        </p:nvSpPr>
        <p:spPr bwMode="auto">
          <a:xfrm>
            <a:off x="0" y="0"/>
            <a:ext cx="10974388" cy="1136650"/>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400" b="1" dirty="0" err="1">
                <a:latin typeface="Arial" charset="0"/>
              </a:rPr>
              <a:t>Kiahk</a:t>
            </a:r>
            <a:r>
              <a:rPr lang="en-US" sz="3400" b="1" dirty="0">
                <a:latin typeface="Arial" charset="0"/>
              </a:rPr>
              <a:t> Gospel Response - Week 2</a:t>
            </a:r>
          </a:p>
          <a:p>
            <a:pPr algn="ctr">
              <a:spcBef>
                <a:spcPct val="0"/>
              </a:spcBef>
            </a:pPr>
            <a:r>
              <a:rPr lang="ar-EG" sz="3400" b="1" dirty="0">
                <a:latin typeface="Arial" charset="0"/>
              </a:rPr>
              <a:t>مرد الأنجيل – شهر كيهك – الأسبوع ٢</a:t>
            </a:r>
            <a:r>
              <a:rPr lang="en-US" sz="3400" b="1" dirty="0">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z="1400"/>
              <a:t>			</a:t>
            </a:r>
            <a:endParaRPr lang="en-US" sz="1400" b="0" dirty="0">
              <a:solidFill>
                <a:schemeClr val="tx1"/>
              </a:solidFill>
            </a:endParaRPr>
          </a:p>
        </p:txBody>
      </p:sp>
      <p:graphicFrame>
        <p:nvGraphicFramePr>
          <p:cNvPr id="3" name="Group 55"/>
          <p:cNvGraphicFramePr>
            <a:graphicFrameLocks noGrp="1"/>
          </p:cNvGraphicFramePr>
          <p:nvPr/>
        </p:nvGraphicFramePr>
        <p:xfrm>
          <a:off x="91454" y="260593"/>
          <a:ext cx="10581157" cy="3141662"/>
        </p:xfrm>
        <a:graphic>
          <a:graphicData uri="http://schemas.openxmlformats.org/drawingml/2006/table">
            <a:tbl>
              <a:tblPr/>
              <a:tblGrid>
                <a:gridCol w="4614234">
                  <a:extLst>
                    <a:ext uri="{9D8B030D-6E8A-4147-A177-3AD203B41FA5}">
                      <a16:colId xmlns:a16="http://schemas.microsoft.com/office/drawing/2014/main" val="20000"/>
                    </a:ext>
                  </a:extLst>
                </a:gridCol>
                <a:gridCol w="3682355">
                  <a:extLst>
                    <a:ext uri="{9D8B030D-6E8A-4147-A177-3AD203B41FA5}">
                      <a16:colId xmlns:a16="http://schemas.microsoft.com/office/drawing/2014/main" val="20001"/>
                    </a:ext>
                  </a:extLst>
                </a:gridCol>
                <a:gridCol w="2284568">
                  <a:extLst>
                    <a:ext uri="{9D8B030D-6E8A-4147-A177-3AD203B41FA5}">
                      <a16:colId xmlns:a16="http://schemas.microsoft.com/office/drawing/2014/main" val="20002"/>
                    </a:ext>
                  </a:extLst>
                </a:gridCol>
              </a:tblGrid>
              <a:tr h="3141662">
                <a:tc>
                  <a:txBody>
                    <a:bodyPr/>
                    <a:lstStyle/>
                    <a:p>
                      <a:pPr marL="0" marR="0" algn="just">
                        <a:spcBef>
                          <a:spcPts val="0"/>
                        </a:spcBef>
                        <a:spcAft>
                          <a:spcPts val="0"/>
                        </a:spcAft>
                      </a:pPr>
                      <a:r>
                        <a:rPr lang="fr-FR" sz="2800" dirty="0" err="1">
                          <a:latin typeface="CS Copt" pitchFamily="2" charset="0"/>
                          <a:ea typeface="Times New Roman"/>
                          <a:cs typeface="+mn-cs"/>
                        </a:rPr>
                        <a:t>Dauid</a:t>
                      </a:r>
                      <a:r>
                        <a:rPr lang="fr-FR" sz="2800" dirty="0">
                          <a:latin typeface="CS Copt" pitchFamily="2" charset="0"/>
                          <a:ea typeface="Times New Roman"/>
                          <a:cs typeface="+mn-cs"/>
                        </a:rPr>
                        <a:t> `</a:t>
                      </a:r>
                      <a:r>
                        <a:rPr lang="fr-FR" sz="2800" dirty="0" err="1">
                          <a:latin typeface="CS Copt" pitchFamily="2" charset="0"/>
                          <a:ea typeface="Times New Roman"/>
                          <a:cs typeface="+mn-cs"/>
                        </a:rPr>
                        <a:t>pouro</a:t>
                      </a:r>
                      <a:r>
                        <a:rPr lang="fr-FR" sz="2800" dirty="0">
                          <a:latin typeface="CS Copt" pitchFamily="2" charset="0"/>
                          <a:ea typeface="Times New Roman"/>
                          <a:cs typeface="+mn-cs"/>
                        </a:rPr>
                        <a:t> </a:t>
                      </a:r>
                      <a:r>
                        <a:rPr lang="fr-FR" sz="2800" dirty="0" err="1">
                          <a:latin typeface="CS Copt" pitchFamily="2" charset="0"/>
                          <a:ea typeface="Times New Roman"/>
                          <a:cs typeface="+mn-cs"/>
                        </a:rPr>
                        <a:t>pihumnodoc</a:t>
                      </a:r>
                      <a:r>
                        <a:rPr lang="fr-FR" sz="2800" dirty="0">
                          <a:latin typeface="CS Copt" pitchFamily="2" charset="0"/>
                          <a:ea typeface="Times New Roman"/>
                          <a:cs typeface="+mn-cs"/>
                        </a:rPr>
                        <a:t> </a:t>
                      </a:r>
                      <a:r>
                        <a:rPr lang="fr-FR" sz="2800" dirty="0" err="1">
                          <a:latin typeface="CS Copt" pitchFamily="2" charset="0"/>
                          <a:ea typeface="Times New Roman"/>
                          <a:cs typeface="+mn-cs"/>
                        </a:rPr>
                        <a:t>afjoc</a:t>
                      </a:r>
                      <a:r>
                        <a:rPr lang="fr-FR" sz="2800" dirty="0">
                          <a:latin typeface="CS Copt" pitchFamily="2" charset="0"/>
                          <a:ea typeface="Times New Roman"/>
                          <a:cs typeface="+mn-cs"/>
                        </a:rPr>
                        <a:t> </a:t>
                      </a:r>
                      <a:r>
                        <a:rPr lang="fr-FR" sz="2800" dirty="0" err="1">
                          <a:latin typeface="CS Copt" pitchFamily="2" charset="0"/>
                          <a:ea typeface="Times New Roman"/>
                          <a:cs typeface="+mn-cs"/>
                        </a:rPr>
                        <a:t>qen</a:t>
                      </a:r>
                      <a:r>
                        <a:rPr lang="fr-FR" sz="2800" dirty="0">
                          <a:latin typeface="CS Copt" pitchFamily="2" charset="0"/>
                          <a:ea typeface="Times New Roman"/>
                          <a:cs typeface="+mn-cs"/>
                        </a:rPr>
                        <a:t> </a:t>
                      </a:r>
                      <a:r>
                        <a:rPr lang="fr-FR" sz="2800" dirty="0" err="1">
                          <a:latin typeface="CS Copt" pitchFamily="2" charset="0"/>
                          <a:ea typeface="Times New Roman"/>
                          <a:cs typeface="+mn-cs"/>
                        </a:rPr>
                        <a:t>pi'altyrion</a:t>
                      </a:r>
                      <a:r>
                        <a:rPr lang="fr-FR" sz="2800" dirty="0">
                          <a:latin typeface="CS Copt" pitchFamily="2" charset="0"/>
                          <a:ea typeface="Times New Roman"/>
                          <a:cs typeface="+mn-cs"/>
                        </a:rPr>
                        <a:t> je </a:t>
                      </a:r>
                      <a:r>
                        <a:rPr lang="fr-FR" sz="2800" dirty="0" err="1">
                          <a:latin typeface="CS Copt" pitchFamily="2" charset="0"/>
                          <a:ea typeface="Times New Roman"/>
                          <a:cs typeface="+mn-cs"/>
                        </a:rPr>
                        <a:t>pirefcwnt</a:t>
                      </a:r>
                      <a:r>
                        <a:rPr lang="fr-FR" sz="2800" baseline="0" dirty="0">
                          <a:latin typeface="CS Copt" pitchFamily="2" charset="0"/>
                          <a:ea typeface="Times New Roman"/>
                          <a:cs typeface="+mn-cs"/>
                        </a:rPr>
                        <a:t> </a:t>
                      </a:r>
                      <a:r>
                        <a:rPr lang="fr-FR" sz="2800" dirty="0">
                          <a:latin typeface="CS Copt" pitchFamily="2" charset="0"/>
                          <a:ea typeface="Times New Roman"/>
                          <a:cs typeface="+mn-cs"/>
                        </a:rPr>
                        <a:t>`</a:t>
                      </a:r>
                      <a:r>
                        <a:rPr lang="fr-FR" sz="2800" dirty="0" err="1">
                          <a:latin typeface="CS Copt" pitchFamily="2" charset="0"/>
                          <a:ea typeface="Times New Roman"/>
                          <a:cs typeface="+mn-cs"/>
                        </a:rPr>
                        <a:t>nni</a:t>
                      </a:r>
                      <a:r>
                        <a:rPr lang="fr-FR" sz="2800" dirty="0">
                          <a:latin typeface="CS Copt" pitchFamily="2" charset="0"/>
                          <a:ea typeface="Times New Roman"/>
                          <a:cs typeface="+mn-cs"/>
                        </a:rPr>
                        <a:t>`</a:t>
                      </a:r>
                      <a:r>
                        <a:rPr lang="fr-FR" sz="2800" dirty="0" err="1">
                          <a:latin typeface="CS Copt" pitchFamily="2" charset="0"/>
                          <a:ea typeface="Times New Roman"/>
                          <a:cs typeface="+mn-cs"/>
                        </a:rPr>
                        <a:t>ewn</a:t>
                      </a:r>
                      <a:r>
                        <a:rPr lang="fr-FR" sz="2800" baseline="0" dirty="0">
                          <a:latin typeface="CS Copt" pitchFamily="2" charset="0"/>
                          <a:ea typeface="Times New Roman"/>
                          <a:cs typeface="+mn-cs"/>
                        </a:rPr>
                        <a:t> </a:t>
                      </a:r>
                      <a:r>
                        <a:rPr lang="fr-FR" sz="2800" dirty="0">
                          <a:latin typeface="CS Copt" pitchFamily="2" charset="0"/>
                          <a:ea typeface="Times New Roman"/>
                          <a:cs typeface="+mn-cs"/>
                        </a:rPr>
                        <a:t>&lt;</a:t>
                      </a:r>
                      <a:r>
                        <a:rPr lang="fr-FR" sz="2800" dirty="0" err="1">
                          <a:latin typeface="CS Copt" pitchFamily="2" charset="0"/>
                          <a:ea typeface="Times New Roman"/>
                          <a:cs typeface="+mn-cs"/>
                        </a:rPr>
                        <a:t>rictoc</a:t>
                      </a:r>
                      <a:r>
                        <a:rPr lang="fr-FR" sz="2800" dirty="0">
                          <a:latin typeface="CS Copt" pitchFamily="2" charset="0"/>
                          <a:ea typeface="Times New Roman"/>
                          <a:cs typeface="+mn-cs"/>
                        </a:rPr>
                        <a:t> `</a:t>
                      </a:r>
                      <a:r>
                        <a:rPr lang="fr-FR" sz="2800" dirty="0" err="1">
                          <a:latin typeface="CS Copt" pitchFamily="2" charset="0"/>
                          <a:ea typeface="Times New Roman"/>
                          <a:cs typeface="+mn-cs"/>
                        </a:rPr>
                        <a:t>anecty</a:t>
                      </a:r>
                      <a:r>
                        <a:rPr lang="fr-FR" sz="2800" dirty="0">
                          <a:latin typeface="CS Copt" pitchFamily="2" charset="0"/>
                          <a:ea typeface="Times New Roman"/>
                          <a:cs typeface="+mn-cs"/>
                        </a:rPr>
                        <a:t> </a:t>
                      </a:r>
                      <a:r>
                        <a:rPr lang="fr-FR" sz="2800" dirty="0" err="1">
                          <a:latin typeface="CS Copt" pitchFamily="2" charset="0"/>
                          <a:ea typeface="Times New Roman"/>
                          <a:cs typeface="+mn-cs"/>
                        </a:rPr>
                        <a:t>ek</a:t>
                      </a:r>
                      <a:r>
                        <a:rPr lang="fr-FR" sz="2800" dirty="0">
                          <a:latin typeface="CS Copt" pitchFamily="2" charset="0"/>
                          <a:ea typeface="Times New Roman"/>
                          <a:cs typeface="+mn-cs"/>
                        </a:rPr>
                        <a:t> </a:t>
                      </a:r>
                      <a:r>
                        <a:rPr lang="fr-FR" sz="2800" dirty="0" err="1">
                          <a:latin typeface="CS Copt" pitchFamily="2" charset="0"/>
                          <a:ea typeface="Times New Roman"/>
                          <a:cs typeface="+mn-cs"/>
                        </a:rPr>
                        <a:t>nekrwn</a:t>
                      </a:r>
                      <a:r>
                        <a:rPr lang="fr-FR" sz="2800" dirty="0">
                          <a:latin typeface="CS Copt" pitchFamily="2" charset="0"/>
                          <a:ea typeface="Times New Roman"/>
                          <a:cs typeface="+mn-cs"/>
                        </a:rPr>
                        <a:t>.</a:t>
                      </a:r>
                      <a:endParaRPr lang="en-CA" sz="2800" dirty="0">
                        <a:latin typeface="CS Copt" pitchFamily="2" charset="0"/>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a:spcBef>
                          <a:spcPts val="0"/>
                        </a:spcBef>
                        <a:spcAft>
                          <a:spcPts val="0"/>
                        </a:spcAft>
                      </a:pPr>
                      <a:r>
                        <a:rPr lang="fr-CA" sz="2400" dirty="0">
                          <a:latin typeface="Arial" pitchFamily="34" charset="0"/>
                          <a:ea typeface="Times New Roman"/>
                          <a:cs typeface="+mn-cs"/>
                        </a:rPr>
                        <a:t>David, le Roi chantre : dit dans les psaumes que le Créateur de tous les siècles : Christ ressuscita des morts.</a:t>
                      </a:r>
                      <a:endParaRPr lang="en-CA" sz="2400" dirty="0">
                        <a:latin typeface="Arial" pitchFamily="34" charset="0"/>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rtl="1">
                        <a:spcBef>
                          <a:spcPts val="0"/>
                        </a:spcBef>
                        <a:spcAft>
                          <a:spcPts val="0"/>
                        </a:spcAft>
                      </a:pPr>
                      <a:r>
                        <a:rPr lang="ar-EG" sz="2800" dirty="0">
                          <a:latin typeface="Times New Roman"/>
                          <a:ea typeface="Times New Roman"/>
                          <a:cs typeface="+mn-cs"/>
                        </a:rPr>
                        <a:t>داود الملك المُرَتِّل قال في المزمور إن خالق الدهور المسيح قام من الأموات.</a:t>
                      </a:r>
                      <a:endParaRPr lang="en-CA" sz="2800" dirty="0">
                        <a:latin typeface="Times New Roman"/>
                        <a:ea typeface="Times New Roman"/>
                        <a:cs typeface="+mn-cs"/>
                      </a:endParaRPr>
                    </a:p>
                  </a:txBody>
                  <a:tcPr marL="82308" marR="82308"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 name="Group 55"/>
          <p:cNvGraphicFramePr>
            <a:graphicFrameLocks noGrp="1"/>
          </p:cNvGraphicFramePr>
          <p:nvPr/>
        </p:nvGraphicFramePr>
        <p:xfrm>
          <a:off x="91454" y="3717038"/>
          <a:ext cx="10581157" cy="2592333"/>
        </p:xfrm>
        <a:graphic>
          <a:graphicData uri="http://schemas.openxmlformats.org/drawingml/2006/table">
            <a:tbl>
              <a:tblPr/>
              <a:tblGrid>
                <a:gridCol w="4614234">
                  <a:extLst>
                    <a:ext uri="{9D8B030D-6E8A-4147-A177-3AD203B41FA5}">
                      <a16:colId xmlns:a16="http://schemas.microsoft.com/office/drawing/2014/main" val="20000"/>
                    </a:ext>
                  </a:extLst>
                </a:gridCol>
                <a:gridCol w="3682355">
                  <a:extLst>
                    <a:ext uri="{9D8B030D-6E8A-4147-A177-3AD203B41FA5}">
                      <a16:colId xmlns:a16="http://schemas.microsoft.com/office/drawing/2014/main" val="20001"/>
                    </a:ext>
                  </a:extLst>
                </a:gridCol>
                <a:gridCol w="2284568">
                  <a:extLst>
                    <a:ext uri="{9D8B030D-6E8A-4147-A177-3AD203B41FA5}">
                      <a16:colId xmlns:a16="http://schemas.microsoft.com/office/drawing/2014/main" val="20002"/>
                    </a:ext>
                  </a:extLst>
                </a:gridCol>
              </a:tblGrid>
              <a:tr h="2592333">
                <a:tc>
                  <a:txBody>
                    <a:bodyPr/>
                    <a:lstStyle/>
                    <a:p>
                      <a:pPr marL="0" marR="0" algn="just">
                        <a:spcBef>
                          <a:spcPts val="0"/>
                        </a:spcBef>
                        <a:spcAft>
                          <a:spcPts val="0"/>
                        </a:spcAft>
                      </a:pPr>
                      <a:r>
                        <a:rPr lang="fr-FR" sz="2800" dirty="0" err="1">
                          <a:latin typeface="CS Copt" pitchFamily="2" charset="0"/>
                          <a:ea typeface="Times New Roman"/>
                          <a:cs typeface="+mn-cs"/>
                        </a:rPr>
                        <a:t>Enws</a:t>
                      </a:r>
                      <a:r>
                        <a:rPr lang="fr-FR" sz="2800" dirty="0">
                          <a:latin typeface="CS Copt" pitchFamily="2" charset="0"/>
                          <a:ea typeface="Times New Roman"/>
                          <a:cs typeface="+mn-cs"/>
                        </a:rPr>
                        <a:t> `</a:t>
                      </a:r>
                      <a:r>
                        <a:rPr lang="fr-FR" sz="2800" dirty="0" err="1">
                          <a:latin typeface="CS Copt" pitchFamily="2" charset="0"/>
                          <a:ea typeface="Times New Roman"/>
                          <a:cs typeface="+mn-cs"/>
                        </a:rPr>
                        <a:t>ebol</a:t>
                      </a:r>
                      <a:r>
                        <a:rPr lang="fr-FR" sz="2800" dirty="0">
                          <a:latin typeface="CS Copt" pitchFamily="2" charset="0"/>
                          <a:ea typeface="Times New Roman"/>
                          <a:cs typeface="+mn-cs"/>
                        </a:rPr>
                        <a:t> </a:t>
                      </a:r>
                      <a:r>
                        <a:rPr lang="fr-FR" sz="2800" dirty="0" err="1">
                          <a:latin typeface="CS Copt" pitchFamily="2" charset="0"/>
                          <a:ea typeface="Times New Roman"/>
                          <a:cs typeface="+mn-cs"/>
                        </a:rPr>
                        <a:t>enjw</a:t>
                      </a:r>
                      <a:r>
                        <a:rPr lang="fr-FR" sz="2800" dirty="0">
                          <a:latin typeface="CS Copt" pitchFamily="2" charset="0"/>
                          <a:ea typeface="Times New Roman"/>
                          <a:cs typeface="+mn-cs"/>
                        </a:rPr>
                        <a:t> `</a:t>
                      </a:r>
                      <a:r>
                        <a:rPr lang="fr-FR" sz="2800" dirty="0" err="1">
                          <a:latin typeface="CS Copt" pitchFamily="2" charset="0"/>
                          <a:ea typeface="Times New Roman"/>
                          <a:cs typeface="+mn-cs"/>
                        </a:rPr>
                        <a:t>mmoc</a:t>
                      </a:r>
                      <a:r>
                        <a:rPr lang="fr-FR" sz="2800" dirty="0">
                          <a:latin typeface="CS Copt" pitchFamily="2" charset="0"/>
                          <a:ea typeface="Times New Roman"/>
                          <a:cs typeface="+mn-cs"/>
                        </a:rPr>
                        <a:t> je `&lt;</a:t>
                      </a:r>
                      <a:r>
                        <a:rPr lang="fr-FR" sz="2800" dirty="0" err="1">
                          <a:latin typeface="CS Copt" pitchFamily="2" charset="0"/>
                          <a:ea typeface="Times New Roman"/>
                          <a:cs typeface="+mn-cs"/>
                        </a:rPr>
                        <a:t>ouab</a:t>
                      </a:r>
                      <a:r>
                        <a:rPr lang="fr-FR" sz="2800" baseline="0" dirty="0">
                          <a:latin typeface="CS Copt" pitchFamily="2" charset="0"/>
                          <a:ea typeface="Times New Roman"/>
                          <a:cs typeface="+mn-cs"/>
                        </a:rPr>
                        <a:t> </a:t>
                      </a:r>
                      <a:r>
                        <a:rPr lang="fr-FR" sz="2800" dirty="0" err="1">
                          <a:latin typeface="CS Copt" pitchFamily="2" charset="0"/>
                          <a:ea typeface="Times New Roman"/>
                          <a:cs typeface="+mn-cs"/>
                        </a:rPr>
                        <a:t>ouoh</a:t>
                      </a:r>
                      <a:r>
                        <a:rPr lang="fr-FR" sz="2800" baseline="0" dirty="0">
                          <a:latin typeface="CS Copt" pitchFamily="2" charset="0"/>
                          <a:ea typeface="Times New Roman"/>
                          <a:cs typeface="+mn-cs"/>
                        </a:rPr>
                        <a:t> </a:t>
                      </a:r>
                      <a:r>
                        <a:rPr lang="fr-FR" sz="2800" dirty="0">
                          <a:latin typeface="CS Copt" pitchFamily="2" charset="0"/>
                          <a:ea typeface="Times New Roman"/>
                          <a:cs typeface="+mn-cs"/>
                        </a:rPr>
                        <a:t>&lt;</a:t>
                      </a:r>
                      <a:r>
                        <a:rPr lang="fr-FR" sz="2800" dirty="0" err="1">
                          <a:latin typeface="CS Copt" pitchFamily="2" charset="0"/>
                          <a:ea typeface="Times New Roman"/>
                          <a:cs typeface="+mn-cs"/>
                        </a:rPr>
                        <a:t>ouab</a:t>
                      </a:r>
                      <a:r>
                        <a:rPr lang="fr-FR" sz="2800" dirty="0">
                          <a:latin typeface="CS Copt" pitchFamily="2" charset="0"/>
                          <a:ea typeface="Times New Roman"/>
                          <a:cs typeface="+mn-cs"/>
                        </a:rPr>
                        <a:t> </a:t>
                      </a:r>
                      <a:r>
                        <a:rPr lang="fr-FR" sz="2800" baseline="0" dirty="0">
                          <a:latin typeface="CS Copt" pitchFamily="2" charset="0"/>
                          <a:ea typeface="Times New Roman"/>
                          <a:cs typeface="+mn-cs"/>
                        </a:rPr>
                        <a:t> </a:t>
                      </a:r>
                      <a:r>
                        <a:rPr lang="fr-FR" sz="2800" dirty="0">
                          <a:latin typeface="CS Copt" pitchFamily="2" charset="0"/>
                          <a:ea typeface="Times New Roman"/>
                          <a:cs typeface="+mn-cs"/>
                        </a:rPr>
                        <a:t>`&lt;</a:t>
                      </a:r>
                      <a:r>
                        <a:rPr lang="fr-FR" sz="2800" dirty="0" err="1">
                          <a:latin typeface="CS Copt" pitchFamily="2" charset="0"/>
                          <a:ea typeface="Times New Roman"/>
                          <a:cs typeface="+mn-cs"/>
                        </a:rPr>
                        <a:t>ouab</a:t>
                      </a:r>
                      <a:r>
                        <a:rPr lang="fr-FR" sz="2800" dirty="0">
                          <a:latin typeface="CS Copt" pitchFamily="2" charset="0"/>
                          <a:ea typeface="Times New Roman"/>
                          <a:cs typeface="+mn-cs"/>
                        </a:rPr>
                        <a:t> P=o=c `</a:t>
                      </a:r>
                      <a:r>
                        <a:rPr lang="fr-FR" sz="2800" dirty="0" err="1">
                          <a:latin typeface="CS Copt" pitchFamily="2" charset="0"/>
                          <a:ea typeface="Times New Roman"/>
                          <a:cs typeface="+mn-cs"/>
                        </a:rPr>
                        <a:t>nni</a:t>
                      </a:r>
                      <a:r>
                        <a:rPr lang="fr-FR" sz="2800" dirty="0">
                          <a:latin typeface="CS Copt" pitchFamily="2" charset="0"/>
                          <a:ea typeface="Times New Roman"/>
                          <a:cs typeface="+mn-cs"/>
                        </a:rPr>
                        <a:t>`</a:t>
                      </a:r>
                      <a:r>
                        <a:rPr lang="fr-FR" sz="2800" dirty="0" err="1">
                          <a:latin typeface="CS Copt" pitchFamily="2" charset="0"/>
                          <a:ea typeface="Times New Roman"/>
                          <a:cs typeface="+mn-cs"/>
                        </a:rPr>
                        <a:t>ewn</a:t>
                      </a:r>
                      <a:r>
                        <a:rPr lang="fr-FR" sz="2800" baseline="0" dirty="0">
                          <a:latin typeface="CS Copt" pitchFamily="2" charset="0"/>
                          <a:ea typeface="Times New Roman"/>
                          <a:cs typeface="+mn-cs"/>
                        </a:rPr>
                        <a:t> </a:t>
                      </a:r>
                      <a:r>
                        <a:rPr lang="fr-FR" sz="2800" dirty="0">
                          <a:latin typeface="CS Copt" pitchFamily="2" charset="0"/>
                          <a:ea typeface="Times New Roman"/>
                          <a:cs typeface="+mn-cs"/>
                        </a:rPr>
                        <a:t>&lt;</a:t>
                      </a:r>
                      <a:r>
                        <a:rPr lang="fr-FR" sz="2800" dirty="0" err="1">
                          <a:latin typeface="CS Copt" pitchFamily="2" charset="0"/>
                          <a:ea typeface="Times New Roman"/>
                          <a:cs typeface="+mn-cs"/>
                        </a:rPr>
                        <a:t>rictoc</a:t>
                      </a:r>
                      <a:r>
                        <a:rPr lang="fr-FR" sz="2800" baseline="0" dirty="0">
                          <a:latin typeface="CS Copt" pitchFamily="2" charset="0"/>
                          <a:ea typeface="Times New Roman"/>
                          <a:cs typeface="+mn-cs"/>
                        </a:rPr>
                        <a:t> </a:t>
                      </a:r>
                      <a:r>
                        <a:rPr lang="fr-FR" sz="2800" dirty="0">
                          <a:latin typeface="CS Copt" pitchFamily="2" charset="0"/>
                          <a:ea typeface="Times New Roman"/>
                          <a:cs typeface="+mn-cs"/>
                        </a:rPr>
                        <a:t>`</a:t>
                      </a:r>
                      <a:r>
                        <a:rPr lang="fr-FR" sz="2800" dirty="0" err="1">
                          <a:latin typeface="CS Copt" pitchFamily="2" charset="0"/>
                          <a:ea typeface="Times New Roman"/>
                          <a:cs typeface="+mn-cs"/>
                        </a:rPr>
                        <a:t>anecty</a:t>
                      </a:r>
                      <a:r>
                        <a:rPr lang="fr-FR" sz="2800" dirty="0">
                          <a:latin typeface="CS Copt" pitchFamily="2" charset="0"/>
                          <a:ea typeface="Times New Roman"/>
                          <a:cs typeface="+mn-cs"/>
                        </a:rPr>
                        <a:t> </a:t>
                      </a:r>
                      <a:r>
                        <a:rPr lang="fr-FR" sz="2800" dirty="0" err="1">
                          <a:latin typeface="CS Copt" pitchFamily="2" charset="0"/>
                          <a:ea typeface="Times New Roman"/>
                          <a:cs typeface="+mn-cs"/>
                        </a:rPr>
                        <a:t>ek</a:t>
                      </a:r>
                      <a:r>
                        <a:rPr lang="fr-FR" sz="2800" dirty="0">
                          <a:latin typeface="CS Copt" pitchFamily="2" charset="0"/>
                          <a:ea typeface="Times New Roman"/>
                          <a:cs typeface="+mn-cs"/>
                        </a:rPr>
                        <a:t> </a:t>
                      </a:r>
                      <a:r>
                        <a:rPr lang="fr-FR" sz="2800" dirty="0" err="1">
                          <a:latin typeface="CS Copt" pitchFamily="2" charset="0"/>
                          <a:ea typeface="Times New Roman"/>
                          <a:cs typeface="+mn-cs"/>
                        </a:rPr>
                        <a:t>nekrwn</a:t>
                      </a:r>
                      <a:r>
                        <a:rPr lang="fr-FR" sz="2800" dirty="0">
                          <a:latin typeface="CS Copt" pitchFamily="2" charset="0"/>
                          <a:ea typeface="Times New Roman"/>
                          <a:cs typeface="+mn-cs"/>
                        </a:rPr>
                        <a:t>.</a:t>
                      </a:r>
                      <a:endParaRPr lang="en-CA" sz="2800" dirty="0">
                        <a:latin typeface="CS Copt" pitchFamily="2" charset="0"/>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a:spcBef>
                          <a:spcPts val="0"/>
                        </a:spcBef>
                        <a:spcAft>
                          <a:spcPts val="0"/>
                        </a:spcAft>
                      </a:pPr>
                      <a:r>
                        <a:rPr lang="fr-CA" sz="2400" dirty="0">
                          <a:latin typeface="Arial" pitchFamily="34" charset="0"/>
                          <a:ea typeface="Times New Roman"/>
                          <a:cs typeface="+mn-cs"/>
                        </a:rPr>
                        <a:t>Nous proclamons en disant : Saint et Saint,     Saint est le Seigneur des siècles : Christ ressuscita des morts.</a:t>
                      </a:r>
                      <a:endParaRPr lang="en-CA" sz="2400" dirty="0">
                        <a:latin typeface="Arial" pitchFamily="34" charset="0"/>
                        <a:ea typeface="Times New Roman"/>
                        <a:cs typeface="+mn-cs"/>
                      </a:endParaRPr>
                    </a:p>
                  </a:txBody>
                  <a:tcPr marL="82308" marR="82308" marT="0" marB="0">
                    <a:lnL>
                      <a:noFill/>
                    </a:lnL>
                    <a:lnR>
                      <a:noFill/>
                    </a:lnR>
                    <a:lnT cap="flat">
                      <a:noFill/>
                    </a:lnT>
                    <a:lnB cap="flat">
                      <a:noFill/>
                    </a:lnB>
                    <a:lnTlToBr>
                      <a:noFill/>
                    </a:lnTlToBr>
                    <a:lnBlToTr>
                      <a:noFill/>
                    </a:lnBlToTr>
                    <a:noFill/>
                  </a:tcPr>
                </a:tc>
                <a:tc>
                  <a:txBody>
                    <a:bodyPr/>
                    <a:lstStyle/>
                    <a:p>
                      <a:pPr marL="0" marR="0" algn="just" rtl="1">
                        <a:spcBef>
                          <a:spcPts val="0"/>
                        </a:spcBef>
                        <a:spcAft>
                          <a:spcPts val="0"/>
                        </a:spcAft>
                      </a:pPr>
                      <a:r>
                        <a:rPr lang="ar-EG" sz="2800" dirty="0">
                          <a:latin typeface="Times New Roman"/>
                          <a:ea typeface="Times New Roman"/>
                          <a:cs typeface="+mn-cs"/>
                        </a:rPr>
                        <a:t>نصرخ قائلين قدوس ثم قدوس، قدوس رب الدهور، المسيح قام من الأموات.</a:t>
                      </a:r>
                      <a:endParaRPr lang="en-CA" sz="2800" dirty="0">
                        <a:latin typeface="Times New Roman"/>
                        <a:ea typeface="Times New Roman"/>
                        <a:cs typeface="+mn-cs"/>
                      </a:endParaRPr>
                    </a:p>
                  </a:txBody>
                  <a:tcPr marL="82308" marR="82308"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5218"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5231"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42242" name="Group 2"/>
          <p:cNvGraphicFramePr>
            <a:graphicFrameLocks noGrp="1"/>
          </p:cNvGraphicFramePr>
          <p:nvPr/>
        </p:nvGraphicFramePr>
        <p:xfrm>
          <a:off x="274360" y="990600"/>
          <a:ext cx="10242762" cy="4151376"/>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Praise Him with </a:t>
                      </a:r>
                      <a:r>
                        <a:rPr kumimoji="0" lang="en-US" sz="3600" b="0" i="0" u="none" strike="noStrike" cap="none" normalizeH="0" baseline="0" dirty="0" err="1">
                          <a:ln>
                            <a:noFill/>
                          </a:ln>
                          <a:solidFill>
                            <a:schemeClr val="tx1"/>
                          </a:solidFill>
                          <a:effectLst/>
                          <a:latin typeface="Arial" charset="0"/>
                          <a:cs typeface="Arial" charset="0"/>
                        </a:rPr>
                        <a:t>timbrels</a:t>
                      </a:r>
                      <a:r>
                        <a:rPr kumimoji="0" lang="en-US" sz="3600" b="0" i="0" u="none" strike="noStrike" cap="none" normalizeH="0" baseline="0" dirty="0">
                          <a:ln>
                            <a:noFill/>
                          </a:ln>
                          <a:solidFill>
                            <a:schemeClr val="tx1"/>
                          </a:solidFill>
                          <a:effectLst/>
                          <a:latin typeface="Arial" charset="0"/>
                          <a:cs typeface="Arial" charset="0"/>
                        </a:rPr>
                        <a:t> and chorus.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C~mou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e~rof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hankemkem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han,oroc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a:ln>
                            <a:noFill/>
                          </a:ln>
                          <a:solidFill>
                            <a:schemeClr val="tx1"/>
                          </a:solidFill>
                          <a:effectLst/>
                          <a:latin typeface="Arial" charset="0"/>
                          <a:cs typeface="Arial" charset="0"/>
                        </a:rPr>
                        <a:t>Louez Le par le concert et le tambour.   Alleluia.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42254" name="Rectangle 14"/>
          <p:cNvSpPr>
            <a:spLocks noChangeArrowheads="1"/>
          </p:cNvSpPr>
          <p:nvPr/>
        </p:nvSpPr>
        <p:spPr bwMode="auto">
          <a:xfrm>
            <a:off x="8017400" y="3108325"/>
            <a:ext cx="312906" cy="646331"/>
          </a:xfrm>
          <a:prstGeom prst="rect">
            <a:avLst/>
          </a:prstGeom>
          <a:noFill/>
          <a:ln w="9525">
            <a:noFill/>
            <a:miter lim="800000"/>
            <a:headEnd/>
            <a:tailEnd/>
          </a:ln>
          <a:effectLst/>
        </p:spPr>
        <p:txBody>
          <a:bodyPr wrap="none" anchor="ctr">
            <a:spAutoFit/>
          </a:bodyPr>
          <a:lstStyle/>
          <a:p>
            <a:pPr algn="justLow" rtl="1">
              <a:spcBef>
                <a:spcPct val="0"/>
              </a:spcBef>
            </a:pPr>
            <a:r>
              <a:rPr lang="en-CA">
                <a:latin typeface="Arial" charset="0"/>
              </a:rPr>
              <a:t>.</a:t>
            </a:r>
            <a:endParaRPr lang="en-US">
              <a:latin typeface="Arial" charset="0"/>
            </a:endParaRPr>
          </a:p>
        </p:txBody>
      </p:sp>
      <p:sp>
        <p:nvSpPr>
          <p:cNvPr id="12042255" name="Rectangle 15"/>
          <p:cNvSpPr>
            <a:spLocks noChangeArrowheads="1"/>
          </p:cNvSpPr>
          <p:nvPr/>
        </p:nvSpPr>
        <p:spPr bwMode="auto">
          <a:xfrm>
            <a:off x="1005986" y="838200"/>
            <a:ext cx="8413697" cy="641350"/>
          </a:xfrm>
          <a:prstGeom prst="rect">
            <a:avLst/>
          </a:prstGeom>
          <a:noFill/>
          <a:ln w="9525">
            <a:noFill/>
            <a:miter lim="800000"/>
            <a:headEnd/>
            <a:tailEnd/>
          </a:ln>
          <a:effectLst/>
        </p:spPr>
        <p:txBody>
          <a:bodyPr>
            <a:spAutoFit/>
          </a:bodyPr>
          <a:lstStyle/>
          <a:p>
            <a:pPr algn="r" rtl="1"/>
            <a:r>
              <a:rPr lang="ar-SA">
                <a:latin typeface="Arial" charset="0"/>
              </a:rPr>
              <a:t>سبحوه بدفوف وصفوف هلليلويا</a:t>
            </a:r>
            <a:endParaRPr lang="en-CA">
              <a:latin typeface="Arial" charset="0"/>
            </a:endParaRPr>
          </a:p>
        </p:txBody>
      </p:sp>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6242"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6255"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44290"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2844576">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strings and organ.</a:t>
                      </a: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par les cordes et l’harmonium. Alleluia.</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44302" name="Rectangle 14"/>
          <p:cNvSpPr>
            <a:spLocks noChangeArrowheads="1"/>
          </p:cNvSpPr>
          <p:nvPr/>
        </p:nvSpPr>
        <p:spPr bwMode="auto">
          <a:xfrm>
            <a:off x="2469237" y="533400"/>
            <a:ext cx="6218820" cy="641350"/>
          </a:xfrm>
          <a:prstGeom prst="rect">
            <a:avLst/>
          </a:prstGeom>
          <a:noFill/>
          <a:ln w="9525">
            <a:noFill/>
            <a:miter lim="800000"/>
            <a:headEnd/>
            <a:tailEnd/>
          </a:ln>
          <a:effectLst/>
        </p:spPr>
        <p:txBody>
          <a:bodyPr anchor="ctr">
            <a:spAutoFit/>
          </a:bodyPr>
          <a:lstStyle/>
          <a:p>
            <a:pPr algn="justLow" rtl="1">
              <a:spcBef>
                <a:spcPct val="0"/>
              </a:spcBef>
            </a:pPr>
            <a:r>
              <a:rPr lang="ar-SA">
                <a:latin typeface="Arial" charset="0"/>
              </a:rPr>
              <a:t>سبحوه بأوتار وأرغن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7266"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7279"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46338"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2936029">
                  <a:extLst>
                    <a:ext uri="{9D8B030D-6E8A-4147-A177-3AD203B41FA5}">
                      <a16:colId xmlns:a16="http://schemas.microsoft.com/office/drawing/2014/main" val="20001"/>
                    </a:ext>
                  </a:extLst>
                </a:gridCol>
                <a:gridCol w="3566676">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Louez Le par les cymbales sonores.</a:t>
                      </a:r>
                      <a:r>
                        <a:rPr kumimoji="0" lang="en-US" sz="2800" b="0" i="0" u="none" strike="noStrike" cap="none" normalizeH="0" baseline="0" dirty="0">
                          <a:ln>
                            <a:noFill/>
                          </a:ln>
                          <a:solidFill>
                            <a:schemeClr val="tx1"/>
                          </a:solidFill>
                          <a:effectLst/>
                          <a:latin typeface="Arial" charset="0"/>
                          <a:cs typeface="Arial" charset="0"/>
                        </a:rPr>
                        <a:t>  Alleluia.</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46350" name="Rectangle 14"/>
          <p:cNvSpPr>
            <a:spLocks noChangeArrowheads="1"/>
          </p:cNvSpPr>
          <p:nvPr/>
        </p:nvSpPr>
        <p:spPr bwMode="auto">
          <a:xfrm>
            <a:off x="1920518" y="609600"/>
            <a:ext cx="5743880"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سبحوه بصنوج حسنة الصوت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8290"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8303"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48386" name="Group 2"/>
          <p:cNvGraphicFramePr>
            <a:graphicFrameLocks noGrp="1"/>
          </p:cNvGraphicFramePr>
          <p:nvPr/>
        </p:nvGraphicFramePr>
        <p:xfrm>
          <a:off x="274360" y="1600200"/>
          <a:ext cx="10242762" cy="3810000"/>
        </p:xfrm>
        <a:graphic>
          <a:graphicData uri="http://schemas.openxmlformats.org/drawingml/2006/table">
            <a:tbl>
              <a:tblPr/>
              <a:tblGrid>
                <a:gridCol w="3414254">
                  <a:extLst>
                    <a:ext uri="{9D8B030D-6E8A-4147-A177-3AD203B41FA5}">
                      <a16:colId xmlns:a16="http://schemas.microsoft.com/office/drawing/2014/main" val="20000"/>
                    </a:ext>
                  </a:extLst>
                </a:gridCol>
                <a:gridCol w="3414254">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cymbals of joy.</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1" u="none" strike="noStrike" cap="none" normalizeH="0" baseline="0">
                          <a:ln>
                            <a:noFill/>
                          </a:ln>
                          <a:solidFill>
                            <a:schemeClr val="tx1"/>
                          </a:solidFill>
                          <a:effectLst/>
                          <a:latin typeface="Arial" charset="0"/>
                          <a:cs typeface="Arial" charset="0"/>
                        </a:rPr>
                        <a:t>Louez Le avec les cymbales triomphantes. Alleluia.</a:t>
                      </a:r>
                      <a:endParaRPr kumimoji="0" lang="en-US" sz="2800" b="0" i="1"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48398" name="Rectangle 14"/>
          <p:cNvSpPr>
            <a:spLocks noChangeArrowheads="1"/>
          </p:cNvSpPr>
          <p:nvPr/>
        </p:nvSpPr>
        <p:spPr bwMode="auto">
          <a:xfrm>
            <a:off x="3619039" y="838200"/>
            <a:ext cx="3502882" cy="646331"/>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سبحوه بصنوج التهليل</a:t>
            </a:r>
            <a:r>
              <a:rPr lang="en-US">
                <a:latin typeface="Arial" charset="0"/>
              </a:rPr>
              <a:t>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69314"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69327"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50434" name="Group 2"/>
          <p:cNvGraphicFramePr>
            <a:graphicFrameLocks noGrp="1"/>
          </p:cNvGraphicFramePr>
          <p:nvPr/>
        </p:nvGraphicFramePr>
        <p:xfrm>
          <a:off x="274360" y="1219200"/>
          <a:ext cx="10242762" cy="35814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Que tout ce qui respire loue le nom du Seigneur notre Dieu</a:t>
                      </a:r>
                      <a:r>
                        <a:rPr kumimoji="0" lang="en-US" sz="2800" b="0" i="0" u="none" strike="noStrike" cap="none" normalizeH="0" baseline="0">
                          <a:ln>
                            <a:noFill/>
                          </a:ln>
                          <a:solidFill>
                            <a:schemeClr val="tx1"/>
                          </a:solidFill>
                          <a:effectLst/>
                          <a:latin typeface="Arial" charset="0"/>
                          <a:cs typeface="Arial" charset="0"/>
                        </a:rPr>
                        <a:t>.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50446" name="Rectangle 14"/>
          <p:cNvSpPr>
            <a:spLocks noChangeArrowheads="1"/>
          </p:cNvSpPr>
          <p:nvPr/>
        </p:nvSpPr>
        <p:spPr bwMode="auto">
          <a:xfrm>
            <a:off x="1829065" y="762000"/>
            <a:ext cx="6001963"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كلّ نسمة فلتسبح اسم الرب إلهنا هلليلويا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256258" name="Rectangle 2"/>
          <p:cNvSpPr>
            <a:spLocks noGrp="1" noChangeArrowheads="1"/>
          </p:cNvSpPr>
          <p:nvPr>
            <p:ph type="ctrTitle"/>
          </p:nvPr>
        </p:nvSpPr>
        <p:spPr>
          <a:xfrm>
            <a:off x="274360" y="228600"/>
            <a:ext cx="10398251" cy="4064511"/>
          </a:xfrm>
          <a:solidFill>
            <a:srgbClr val="993300"/>
          </a:solidFill>
          <a:ln>
            <a:solidFill>
              <a:schemeClr val="tx1"/>
            </a:solidFill>
          </a:ln>
        </p:spPr>
        <p:txBody>
          <a:bodyPr anchor="t"/>
          <a:lstStyle/>
          <a:p>
            <a:br>
              <a:rPr lang="en-US" sz="4800" dirty="0">
                <a:solidFill>
                  <a:schemeClr val="tx1"/>
                </a:solidFill>
                <a:latin typeface="Arial" charset="0"/>
                <a:cs typeface="Arial" charset="0"/>
              </a:rPr>
            </a:br>
            <a:r>
              <a:rPr lang="ar-EG" sz="2800" dirty="0">
                <a:solidFill>
                  <a:schemeClr val="tx1"/>
                </a:solidFill>
                <a:latin typeface="Arial" charset="0"/>
                <a:cs typeface="Arial" charset="0"/>
              </a:rPr>
              <a:t>صلاة الصلح للقديس يوحنا </a:t>
            </a:r>
            <a:br>
              <a:rPr lang="ar-EG" sz="4800" dirty="0">
                <a:solidFill>
                  <a:schemeClr val="tx1"/>
                </a:solidFill>
                <a:cs typeface="Times New Roman" pitchFamily="18" charset="0"/>
              </a:rPr>
            </a:br>
            <a:r>
              <a:rPr lang="ar-EG" dirty="0">
                <a:solidFill>
                  <a:schemeClr val="tx1"/>
                </a:solidFill>
                <a:cs typeface="Times New Roman" pitchFamily="18" charset="0"/>
              </a:rPr>
              <a:t>عال فوق كل قوة النطق</a:t>
            </a:r>
            <a:br>
              <a:rPr lang="en-US" sz="6000" dirty="0">
                <a:solidFill>
                  <a:schemeClr val="tx1"/>
                </a:solidFill>
              </a:rPr>
            </a:br>
            <a:br>
              <a:rPr lang="en-US" sz="2000" dirty="0">
                <a:solidFill>
                  <a:schemeClr val="tx1"/>
                </a:solidFill>
              </a:rPr>
            </a:br>
            <a:r>
              <a:rPr lang="en-US" sz="4000" b="1" dirty="0">
                <a:solidFill>
                  <a:schemeClr val="tx1"/>
                </a:solidFill>
                <a:latin typeface="Arial" charset="0"/>
                <a:cs typeface="Arial" charset="0"/>
              </a:rPr>
              <a:t> </a:t>
            </a:r>
            <a:r>
              <a:rPr lang="fr-CA" sz="2400" dirty="0">
                <a:solidFill>
                  <a:schemeClr val="tx1"/>
                </a:solidFill>
                <a:latin typeface="Arial" charset="0"/>
                <a:cs typeface="Arial" charset="0"/>
              </a:rPr>
              <a:t>La Prière de Réconciliation de St-Jean</a:t>
            </a:r>
            <a:br>
              <a:rPr lang="fr-CA" sz="3200" dirty="0">
                <a:solidFill>
                  <a:schemeClr val="tx1"/>
                </a:solidFill>
                <a:latin typeface="Arial" charset="0"/>
                <a:cs typeface="Arial" charset="0"/>
              </a:rPr>
            </a:br>
            <a:r>
              <a:rPr lang="fr-CA" sz="2800" b="1" dirty="0">
                <a:solidFill>
                  <a:schemeClr val="tx1"/>
                </a:solidFill>
                <a:latin typeface="Arial" charset="0"/>
                <a:cs typeface="Arial" charset="0"/>
              </a:rPr>
              <a:t>(Plus élevée que toute la puissance des paroles)</a:t>
            </a:r>
            <a:endParaRPr lang="en-US" sz="2800" b="1" dirty="0">
              <a:solidFill>
                <a:schemeClr val="tx1"/>
              </a:solidFill>
              <a:latin typeface="Arial" charset="0"/>
              <a:cs typeface="Arial" charset="0"/>
            </a:endParaRPr>
          </a:p>
        </p:txBody>
      </p:sp>
      <p:pic>
        <p:nvPicPr>
          <p:cNvPr id="12256259" name="Picture 3" descr="08t-Crucifixion"/>
          <p:cNvPicPr>
            <a:picLocks noChangeAspect="1" noChangeArrowheads="1"/>
          </p:cNvPicPr>
          <p:nvPr/>
        </p:nvPicPr>
        <p:blipFill>
          <a:blip r:embed="rId2" cstate="print">
            <a:lum bright="6000" contrast="10000"/>
          </a:blip>
          <a:srcRect/>
          <a:stretch>
            <a:fillRect/>
          </a:stretch>
        </p:blipFill>
        <p:spPr bwMode="auto">
          <a:xfrm>
            <a:off x="4755569" y="4495800"/>
            <a:ext cx="2276805" cy="2362200"/>
          </a:xfrm>
          <a:prstGeom prst="rect">
            <a:avLst/>
          </a:prstGeom>
          <a:noFill/>
          <a:ln w="9525">
            <a:noFill/>
            <a:miter lim="800000"/>
            <a:headEnd/>
            <a:tailEnd/>
          </a:ln>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70338"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70351"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52482" name="Group 2"/>
          <p:cNvGraphicFramePr>
            <a:graphicFrameLocks noGrp="1"/>
          </p:cNvGraphicFramePr>
          <p:nvPr/>
        </p:nvGraphicFramePr>
        <p:xfrm>
          <a:off x="274360" y="1219200"/>
          <a:ext cx="10242762" cy="35814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Gloire au Père au Fils </a:t>
                      </a:r>
                      <a:r>
                        <a:rPr kumimoji="0" lang="en-US" sz="2800" b="0" i="0" u="none" strike="noStrike" cap="none" normalizeH="0" baseline="0">
                          <a:ln>
                            <a:noFill/>
                          </a:ln>
                          <a:solidFill>
                            <a:schemeClr val="tx1"/>
                          </a:solidFill>
                          <a:effectLst/>
                          <a:latin typeface="Arial" charset="0"/>
                          <a:cs typeface="Arial" charset="0"/>
                        </a:rPr>
                        <a:t>et au Saint Esprit.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52494" name="Rectangle 14"/>
          <p:cNvSpPr>
            <a:spLocks noChangeArrowheads="1"/>
          </p:cNvSpPr>
          <p:nvPr/>
        </p:nvSpPr>
        <p:spPr bwMode="auto">
          <a:xfrm>
            <a:off x="2795563" y="838200"/>
            <a:ext cx="6410729" cy="646331"/>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المجدُ للآب والإبن</a:t>
            </a:r>
            <a:r>
              <a:rPr lang="en-CA">
                <a:latin typeface="Arial" charset="0"/>
              </a:rPr>
              <a:t> </a:t>
            </a:r>
            <a:r>
              <a:rPr lang="ar-SA">
                <a:latin typeface="Arial" charset="0"/>
              </a:rPr>
              <a:t>والروح القدس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71362"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71375"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54530" name="Group 2"/>
          <p:cNvGraphicFramePr>
            <a:graphicFrameLocks noGrp="1"/>
          </p:cNvGraphicFramePr>
          <p:nvPr/>
        </p:nvGraphicFramePr>
        <p:xfrm>
          <a:off x="274360" y="16002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Maintenant, toujours et dans les siècles des siècles</a:t>
                      </a:r>
                      <a:r>
                        <a:rPr kumimoji="0" lang="en-US" sz="2800" b="0" i="0" u="none" strike="noStrike" cap="none" normalizeH="0" baseline="0">
                          <a:ln>
                            <a:noFill/>
                          </a:ln>
                          <a:solidFill>
                            <a:schemeClr val="tx1"/>
                          </a:solidFill>
                          <a:effectLst/>
                          <a:latin typeface="Arial" charset="0"/>
                          <a:cs typeface="Arial" charset="0"/>
                        </a:rPr>
                        <a:t>.  Amen. 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54542" name="Rectangle 14"/>
          <p:cNvSpPr>
            <a:spLocks noChangeArrowheads="1"/>
          </p:cNvSpPr>
          <p:nvPr/>
        </p:nvSpPr>
        <p:spPr bwMode="auto">
          <a:xfrm>
            <a:off x="2583865" y="304801"/>
            <a:ext cx="7066357" cy="1200329"/>
          </a:xfrm>
          <a:prstGeom prst="rect">
            <a:avLst/>
          </a:prstGeom>
          <a:noFill/>
          <a:ln w="9525">
            <a:noFill/>
            <a:miter lim="800000"/>
            <a:headEnd/>
            <a:tailEnd/>
          </a:ln>
          <a:effectLst/>
        </p:spPr>
        <p:txBody>
          <a:bodyPr wrap="none" anchor="ctr">
            <a:spAutoFit/>
          </a:bodyPr>
          <a:lstStyle/>
          <a:p>
            <a:pPr algn="r" rtl="1">
              <a:spcBef>
                <a:spcPct val="0"/>
              </a:spcBef>
            </a:pPr>
            <a:r>
              <a:rPr lang="ar-SA">
                <a:latin typeface="Arial" charset="0"/>
              </a:rPr>
              <a:t> الآن وكل</a:t>
            </a:r>
            <a:r>
              <a:rPr lang="en-CA">
                <a:latin typeface="Arial" charset="0"/>
              </a:rPr>
              <a:t> </a:t>
            </a:r>
            <a:r>
              <a:rPr lang="ar-SA">
                <a:latin typeface="Arial" charset="0"/>
              </a:rPr>
              <a:t>أوان وإلى دهر</a:t>
            </a:r>
            <a:r>
              <a:rPr lang="en-CA">
                <a:latin typeface="Arial" charset="0"/>
              </a:rPr>
              <a:t> </a:t>
            </a:r>
            <a:r>
              <a:rPr lang="ar-SA">
                <a:latin typeface="Arial" charset="0"/>
              </a:rPr>
              <a:t>الدهور آمين هلليلويا.</a:t>
            </a:r>
            <a:endParaRPr lang="ar-EG">
              <a:latin typeface="Arial" charset="0"/>
            </a:endParaRPr>
          </a:p>
          <a:p>
            <a:pPr algn="r" rtl="1">
              <a:spcBef>
                <a:spcPct val="0"/>
              </a:spcBef>
            </a:pPr>
            <a:r>
              <a:rPr lang="ar-S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72386"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72399"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56578" name="Group 2"/>
          <p:cNvGraphicFramePr>
            <a:graphicFrameLocks noGrp="1"/>
          </p:cNvGraphicFramePr>
          <p:nvPr/>
        </p:nvGraphicFramePr>
        <p:xfrm>
          <a:off x="274360" y="1447800"/>
          <a:ext cx="10242762" cy="3352800"/>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335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a:t>
                      </a:r>
                      <a:r>
                        <a:rPr kumimoji="0" lang="fr-CA" sz="2800" b="0" i="0" u="none" strike="noStrike" cap="none" normalizeH="0" baseline="0">
                          <a:ln>
                            <a:noFill/>
                          </a:ln>
                          <a:solidFill>
                            <a:schemeClr val="tx1"/>
                          </a:solidFill>
                          <a:effectLst/>
                          <a:latin typeface="Arial" charset="0"/>
                          <a:cs typeface="Arial" charset="0"/>
                        </a:rPr>
                        <a:t>Gloire à notre Dieu. </a:t>
                      </a:r>
                      <a:r>
                        <a:rPr kumimoji="0" lang="en-US" sz="2800" b="0" i="0" u="none" strike="noStrike" cap="none" normalizeH="0" baseline="0">
                          <a:ln>
                            <a:noFill/>
                          </a:ln>
                          <a:solidFill>
                            <a:schemeClr val="tx1"/>
                          </a:solidFill>
                          <a:effectLst/>
                          <a:latin typeface="Arial" charset="0"/>
                          <a:cs typeface="Arial" charset="0"/>
                        </a:rPr>
                        <a:t>Alleluia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56590" name="Rectangle 14"/>
          <p:cNvSpPr>
            <a:spLocks noChangeArrowheads="1"/>
          </p:cNvSpPr>
          <p:nvPr/>
        </p:nvSpPr>
        <p:spPr bwMode="auto">
          <a:xfrm>
            <a:off x="3507348" y="762000"/>
            <a:ext cx="4527200" cy="646331"/>
          </a:xfrm>
          <a:prstGeom prst="rect">
            <a:avLst/>
          </a:prstGeom>
          <a:noFill/>
          <a:ln w="9525">
            <a:noFill/>
            <a:miter lim="800000"/>
            <a:headEnd/>
            <a:tailEnd/>
          </a:ln>
          <a:effectLst/>
        </p:spPr>
        <p:txBody>
          <a:bodyPr wrap="none">
            <a:spAutoFit/>
          </a:bodyPr>
          <a:lstStyle/>
          <a:p>
            <a:pPr algn="r" rtl="1">
              <a:spcBef>
                <a:spcPct val="0"/>
              </a:spcBef>
            </a:pPr>
            <a:r>
              <a:rPr lang="ar-SA">
                <a:latin typeface="Arial" charset="0"/>
              </a:rPr>
              <a:t>هلليلويا</a:t>
            </a:r>
            <a:r>
              <a:rPr lang="en-CA">
                <a:latin typeface="Arial" charset="0"/>
              </a:rPr>
              <a:t> </a:t>
            </a:r>
            <a:r>
              <a:rPr lang="ar-SA">
                <a:latin typeface="Arial" charset="0"/>
              </a:rPr>
              <a:t>المجدُ لإلهنا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73410" name="Group 2"/>
          <p:cNvGraphicFramePr>
            <a:graphicFrameLocks noGrp="1"/>
          </p:cNvGraphicFramePr>
          <p:nvPr/>
        </p:nvGraphicFramePr>
        <p:xfrm>
          <a:off x="365813" y="533400"/>
          <a:ext cx="10334215" cy="4590288"/>
        </p:xfrm>
        <a:graphic>
          <a:graphicData uri="http://schemas.openxmlformats.org/drawingml/2006/table">
            <a:tbl>
              <a:tblPr/>
              <a:tblGrid>
                <a:gridCol w="2274899">
                  <a:extLst>
                    <a:ext uri="{9D8B030D-6E8A-4147-A177-3AD203B41FA5}">
                      <a16:colId xmlns:a16="http://schemas.microsoft.com/office/drawing/2014/main" val="20000"/>
                    </a:ext>
                  </a:extLst>
                </a:gridCol>
                <a:gridCol w="3311369">
                  <a:extLst>
                    <a:ext uri="{9D8B030D-6E8A-4147-A177-3AD203B41FA5}">
                      <a16:colId xmlns:a16="http://schemas.microsoft.com/office/drawing/2014/main" val="20001"/>
                    </a:ext>
                  </a:extLst>
                </a:gridCol>
                <a:gridCol w="2164393">
                  <a:extLst>
                    <a:ext uri="{9D8B030D-6E8A-4147-A177-3AD203B41FA5}">
                      <a16:colId xmlns:a16="http://schemas.microsoft.com/office/drawing/2014/main" val="20002"/>
                    </a:ext>
                  </a:extLst>
                </a:gridCol>
                <a:gridCol w="2583554">
                  <a:extLst>
                    <a:ext uri="{9D8B030D-6E8A-4147-A177-3AD203B41FA5}">
                      <a16:colId xmlns:a16="http://schemas.microsoft.com/office/drawing/2014/main" val="20003"/>
                    </a:ext>
                  </a:extLst>
                </a:gridCol>
              </a:tblGrid>
              <a:tr h="1752600">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Jesus Christ, the Son of God: was crucified on the Cross.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m~v~nou</a:t>
                      </a:r>
                      <a:r>
                        <a:rPr kumimoji="0" lang="en-US" sz="3600" b="0" i="0" u="none" strike="noStrike" cap="none" normalizeH="0" baseline="0" dirty="0">
                          <a:ln>
                            <a:noFill/>
                          </a:ln>
                          <a:solidFill>
                            <a:schemeClr val="tx1"/>
                          </a:solidFill>
                          <a:effectLst/>
                          <a:latin typeface="Coptic1" pitchFamily="2" charset="0"/>
                          <a:cs typeface="Arial" charset="0"/>
                        </a:rPr>
                        <a:t>]: v/</a:t>
                      </a:r>
                      <a:r>
                        <a:rPr kumimoji="0" lang="en-US" sz="3600" b="0" i="0" u="none" strike="noStrike" cap="none" normalizeH="0" baseline="0" dirty="0" err="1">
                          <a:ln>
                            <a:noFill/>
                          </a:ln>
                          <a:solidFill>
                            <a:schemeClr val="tx1"/>
                          </a:solidFill>
                          <a:effectLst/>
                          <a:latin typeface="Coptic1" pitchFamily="2" charset="0"/>
                          <a:cs typeface="Arial" charset="0"/>
                        </a:rPr>
                        <a:t>e~tauasf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e~pic~tauroc</a:t>
                      </a:r>
                      <a:r>
                        <a:rPr kumimoji="0" lang="en-US" sz="3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fr-CA" sz="3300" b="0" i="0" u="none" strike="noStrike" cap="none" normalizeH="0" baseline="0">
                          <a:ln>
                            <a:noFill/>
                          </a:ln>
                          <a:solidFill>
                            <a:schemeClr val="tx1"/>
                          </a:solidFill>
                          <a:effectLst/>
                          <a:latin typeface="Arial" charset="0"/>
                          <a:cs typeface="Arial" charset="0"/>
                        </a:rPr>
                        <a:t>Jésus Christ, le Fils de Dieu fût crucifié sur la croix.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none" strike="noStrike" cap="none" normalizeH="0" baseline="0">
                          <a:ln>
                            <a:noFill/>
                          </a:ln>
                          <a:solidFill>
                            <a:schemeClr val="tx1"/>
                          </a:solidFill>
                          <a:effectLst/>
                          <a:latin typeface="Arial" charset="0"/>
                          <a:cs typeface="Arial" charset="0"/>
                        </a:rPr>
                        <a:t>يسوع المسيح   ابن الله صلب على الصليب.</a:t>
                      </a:r>
                      <a:endParaRPr kumimoji="0" lang="fr-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73423" name="Rectangle 15"/>
          <p:cNvSpPr>
            <a:spLocks noChangeArrowheads="1"/>
          </p:cNvSpPr>
          <p:nvPr/>
        </p:nvSpPr>
        <p:spPr bwMode="auto">
          <a:xfrm>
            <a:off x="2377784" y="4953001"/>
            <a:ext cx="5471370" cy="904863"/>
          </a:xfrm>
          <a:prstGeom prst="rect">
            <a:avLst/>
          </a:prstGeom>
          <a:noFill/>
          <a:ln w="9525">
            <a:solidFill>
              <a:schemeClr val="tx1"/>
            </a:solidFill>
            <a:miter lim="800000"/>
            <a:headEnd/>
            <a:tailEnd/>
          </a:ln>
          <a:effectLst/>
        </p:spPr>
        <p:txBody>
          <a:bodyPr wrap="none">
            <a:spAutoFit/>
          </a:bodyPr>
          <a:lstStyle/>
          <a:p>
            <a:r>
              <a:rPr lang="en-US" sz="2400" i="1">
                <a:latin typeface="Arial" charset="0"/>
              </a:rPr>
              <a:t>Isos Pi ekhristos ep sheeri em efnooti: </a:t>
            </a:r>
          </a:p>
          <a:p>
            <a:r>
              <a:rPr lang="en-US" sz="2400" i="1">
                <a:latin typeface="Arial" charset="0"/>
              </a:rPr>
              <a:t>fee etav ashf e pi estavros.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58626" name="Group 2"/>
          <p:cNvGraphicFramePr>
            <a:graphicFrameLocks noGrp="1"/>
          </p:cNvGraphicFramePr>
          <p:nvPr/>
        </p:nvGraphicFramePr>
        <p:xfrm>
          <a:off x="274360" y="12954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 Alleluia: Glory be to our God</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Gloire à notre Dieu. </a:t>
                      </a:r>
                      <a:r>
                        <a:rPr kumimoji="0" lang="en-US" sz="2800" b="0" i="0" u="none" strike="noStrike" cap="none" normalizeH="0" baseline="0">
                          <a:ln>
                            <a:noFill/>
                          </a:ln>
                          <a:solidFill>
                            <a:schemeClr val="tx1"/>
                          </a:solidFill>
                          <a:effectLst/>
                          <a:latin typeface="Arial" charset="0"/>
                          <a:cs typeface="Arial" charset="0"/>
                        </a:rPr>
                        <a:t>Alleluia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58638" name="Rectangle 14"/>
          <p:cNvSpPr>
            <a:spLocks noChangeArrowheads="1"/>
          </p:cNvSpPr>
          <p:nvPr/>
        </p:nvSpPr>
        <p:spPr bwMode="auto">
          <a:xfrm>
            <a:off x="2377784" y="685800"/>
            <a:ext cx="4527201" cy="646331"/>
          </a:xfrm>
          <a:prstGeom prst="rect">
            <a:avLst/>
          </a:prstGeom>
          <a:noFill/>
          <a:ln w="9525">
            <a:noFill/>
            <a:miter lim="800000"/>
            <a:headEnd/>
            <a:tailEnd/>
          </a:ln>
          <a:effectLst/>
        </p:spPr>
        <p:txBody>
          <a:bodyPr wrap="none">
            <a:spAutoFit/>
          </a:bodyPr>
          <a:lstStyle/>
          <a:p>
            <a:pPr rtl="1">
              <a:spcBef>
                <a:spcPct val="0"/>
              </a:spcBef>
            </a:pPr>
            <a:r>
              <a:rPr lang="ar-SA">
                <a:latin typeface="Arial" charset="0"/>
              </a:rPr>
              <a:t>هلليلويا</a:t>
            </a:r>
            <a:r>
              <a:rPr lang="en-CA">
                <a:latin typeface="Arial" charset="0"/>
              </a:rPr>
              <a:t> </a:t>
            </a:r>
            <a:r>
              <a:rPr lang="ar-SA">
                <a:latin typeface="Arial" charset="0"/>
              </a:rPr>
              <a:t>المجدُ لإلهنا هلليلويا</a:t>
            </a:r>
            <a:r>
              <a:rPr lang="en-CA">
                <a:latin typeface="Arial" charset="0"/>
              </a:rPr>
              <a:t>.  </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074434" name="Group 2"/>
          <p:cNvGraphicFramePr>
            <a:graphicFrameLocks noGrp="1"/>
          </p:cNvGraphicFramePr>
          <p:nvPr/>
        </p:nvGraphicFramePr>
        <p:xfrm>
          <a:off x="274360" y="990600"/>
          <a:ext cx="10242762" cy="3810000"/>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3810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74446" name="Rectangle 14"/>
          <p:cNvSpPr>
            <a:spLocks noChangeArrowheads="1"/>
          </p:cNvSpPr>
          <p:nvPr/>
        </p:nvSpPr>
        <p:spPr bwMode="auto">
          <a:xfrm>
            <a:off x="2194878" y="762000"/>
            <a:ext cx="5984331" cy="646331"/>
          </a:xfrm>
          <a:prstGeom prst="rect">
            <a:avLst/>
          </a:prstGeom>
          <a:noFill/>
          <a:ln w="9525">
            <a:noFill/>
            <a:miter lim="800000"/>
            <a:headEnd/>
            <a:tailEnd/>
          </a:ln>
          <a:effectLst/>
        </p:spPr>
        <p:txBody>
          <a:bodyPr wrap="none" anchor="ctr">
            <a:spAutoFit/>
          </a:bodyPr>
          <a:lstStyle/>
          <a:p>
            <a:pPr algn="justLow" rtl="1">
              <a:spcBef>
                <a:spcPct val="0"/>
              </a:spcBef>
            </a:pPr>
            <a:r>
              <a:rPr lang="ar-SA">
                <a:latin typeface="Arial" charset="0"/>
              </a:rPr>
              <a:t>يا يسوع المسيح ابن الله اسمعنا وارحمنا</a:t>
            </a:r>
            <a:r>
              <a:rPr lang="en-CA">
                <a:latin typeface="Arial" charset="0"/>
              </a:rPr>
              <a:t>.</a:t>
            </a:r>
            <a:endParaRPr lang="en-US">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55010" name="Group 2"/>
          <p:cNvGraphicFramePr>
            <a:graphicFrameLocks noGrp="1"/>
          </p:cNvGraphicFramePr>
          <p:nvPr/>
        </p:nvGraphicFramePr>
        <p:xfrm>
          <a:off x="365813" y="0"/>
          <a:ext cx="10517122" cy="1353312"/>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4608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US" sz="2400" b="0" i="0" u="none" strike="noStrike" cap="none" normalizeH="0" baseline="0">
                          <a:ln>
                            <a:noFill/>
                          </a:ln>
                          <a:solidFill>
                            <a:schemeClr val="tx1"/>
                          </a:solidFill>
                          <a:effectLst/>
                          <a:latin typeface="Arial" charset="0"/>
                          <a:cs typeface="Arial" charset="0"/>
                        </a:rPr>
                        <a:t>PSALM 150</a:t>
                      </a:r>
                      <a:endParaRPr kumimoji="0" lang="ar-EG" sz="2400" b="0" i="0" u="none" strike="noStrike" cap="none" normalizeH="0" baseline="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CA" sz="2400" b="0" i="0" u="none" strike="noStrike" cap="none" normalizeH="0" baseline="0">
                          <a:ln>
                            <a:noFill/>
                          </a:ln>
                          <a:solidFill>
                            <a:schemeClr val="tx1"/>
                          </a:solidFill>
                          <a:effectLst/>
                          <a:latin typeface="Arial" charset="0"/>
                          <a:cs typeface="Arial" charset="0"/>
                        </a:rPr>
                        <a:t>“Praise God”</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Psaume</a:t>
                      </a:r>
                      <a:r>
                        <a:rPr kumimoji="0" lang="en-CA" sz="2400" b="0" i="0" u="none" strike="noStrike" cap="none" normalizeH="0" baseline="0">
                          <a:ln>
                            <a:noFill/>
                          </a:ln>
                          <a:solidFill>
                            <a:schemeClr val="tx1"/>
                          </a:solidFill>
                          <a:effectLst/>
                          <a:latin typeface="Arial" charset="0"/>
                          <a:cs typeface="Arial" charset="0"/>
                        </a:rPr>
                        <a:t> 150 “L</a:t>
                      </a:r>
                      <a:r>
                        <a:rPr kumimoji="0" lang="fr-CA" sz="2400" b="0" i="0" u="none" strike="noStrike" cap="none" normalizeH="0" baseline="0">
                          <a:ln>
                            <a:noFill/>
                          </a:ln>
                          <a:solidFill>
                            <a:schemeClr val="tx1"/>
                          </a:solidFill>
                          <a:effectLst/>
                          <a:latin typeface="Arial" charset="0"/>
                          <a:cs typeface="Arial" charset="0"/>
                        </a:rPr>
                        <a:t>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 ”سبحوا الله ” </a:t>
                      </a:r>
                      <a:endParaRPr kumimoji="0" lang="en-CA" sz="24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graphicFrame>
        <p:nvGraphicFramePr>
          <p:cNvPr id="13355071" name="Group 63"/>
          <p:cNvGraphicFramePr>
            <a:graphicFrameLocks noGrp="1"/>
          </p:cNvGraphicFramePr>
          <p:nvPr/>
        </p:nvGraphicFramePr>
        <p:xfrm>
          <a:off x="0" y="3568700"/>
          <a:ext cx="10974388" cy="342646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55142" name="Group 134"/>
          <p:cNvGraphicFramePr>
            <a:graphicFrameLocks noGrp="1"/>
          </p:cNvGraphicFramePr>
          <p:nvPr/>
        </p:nvGraphicFramePr>
        <p:xfrm>
          <a:off x="457266" y="1347788"/>
          <a:ext cx="10242762" cy="2462784"/>
        </p:xfrm>
        <a:graphic>
          <a:graphicData uri="http://schemas.openxmlformats.org/drawingml/2006/table">
            <a:tbl>
              <a:tblPr/>
              <a:tblGrid>
                <a:gridCol w="3017957">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All/</a:t>
                      </a:r>
                      <a:r>
                        <a:rPr kumimoji="0" lang="en-US" sz="2600" b="0" i="0" u="none" strike="noStrike" cap="none" normalizeH="0" baseline="0" dirty="0" err="1">
                          <a:ln>
                            <a:noFill/>
                          </a:ln>
                          <a:solidFill>
                            <a:schemeClr val="tx1"/>
                          </a:solidFill>
                          <a:effectLst/>
                          <a:latin typeface="Coptic1" pitchFamily="2" charset="0"/>
                          <a:cs typeface="Arial" charset="0"/>
                        </a:rPr>
                        <a:t>louia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e~V~nou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n~taf</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Alleluia.Louez Dieu en Son sanctuaire.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247042" name="Group 2"/>
          <p:cNvGraphicFramePr>
            <a:graphicFrameLocks noGrp="1"/>
          </p:cNvGraphicFramePr>
          <p:nvPr>
            <p:ph/>
          </p:nvPr>
        </p:nvGraphicFramePr>
        <p:xfrm>
          <a:off x="91453" y="0"/>
          <a:ext cx="10791482" cy="5598288"/>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5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500" b="0" i="0" u="none" strike="noStrike" cap="none" normalizeH="0" baseline="0" dirty="0">
                          <a:ln>
                            <a:noFill/>
                          </a:ln>
                          <a:solidFill>
                            <a:schemeClr val="tx1"/>
                          </a:solidFill>
                          <a:effectLst/>
                          <a:latin typeface="Arial" charset="0"/>
                          <a:cs typeface="Arial" charset="0"/>
                        </a:rPr>
                        <a:t>Plus élevée que toutes les puissances des paroles et toutes les pensées de la raison, la richesse de Tes dons, O notre Seigneur.  Car ce que Tu as caché des sages et des savants, Tu l’as  déclaré à nous les petits enfants. </a:t>
                      </a:r>
                      <a:r>
                        <a:rPr kumimoji="0" lang="fr-FR" sz="2500" b="0" i="0" u="none" strike="noStrike" cap="none" normalizeH="0" baseline="0" dirty="0">
                          <a:ln>
                            <a:noFill/>
                          </a:ln>
                          <a:solidFill>
                            <a:schemeClr val="tx1"/>
                          </a:solidFill>
                          <a:effectLst/>
                          <a:latin typeface="Arial" charset="0"/>
                          <a:cs typeface="Arial" charset="0"/>
                        </a:rPr>
                        <a:t>Et ce que les prophètes et les rois ont désiré de voir et ne l’ont pas vu. Tu nous l’as accordé, nous les pécheurs pour que nous Le servions et nous nous purifions par Son intermédiaire.</a:t>
                      </a:r>
                      <a:endParaRPr kumimoji="0" lang="fr-CA" sz="25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kumimoji="0" lang="ar-EG" sz="2800" b="0" i="0" u="sng" strike="noStrike" cap="none" normalizeH="0" baseline="0" dirty="0">
                          <a:ln>
                            <a:noFill/>
                          </a:ln>
                          <a:solidFill>
                            <a:srgbClr val="FF9933"/>
                          </a:solidFill>
                          <a:effectLst/>
                          <a:latin typeface="Arial" charset="0"/>
                          <a:cs typeface="Times New Roman" pitchFamily="18" charset="0"/>
                        </a:rPr>
                        <a:t>الكاهن:</a:t>
                      </a:r>
                      <a:endParaRPr kumimoji="0" lang="en-US"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عالٍ فوقَ كل قوة النطق، وكلَ فكر العقل، غنى مواهبكَ يا سيدنا. لأن ما أخفيتهُ عن الحُكماءِ </a:t>
                      </a:r>
                      <a:r>
                        <a:rPr kumimoji="0" lang="ar-SA" sz="3600" b="0" i="0" u="none" strike="noStrike" cap="none" normalizeH="0" baseline="0" dirty="0" err="1">
                          <a:ln>
                            <a:noFill/>
                          </a:ln>
                          <a:solidFill>
                            <a:schemeClr val="tx1"/>
                          </a:solidFill>
                          <a:effectLst/>
                          <a:latin typeface="Arial" charset="0"/>
                          <a:cs typeface="Arial" charset="0"/>
                        </a:rPr>
                        <a:t>والفهماءِ</a:t>
                      </a:r>
                      <a:r>
                        <a:rPr kumimoji="0" lang="ar-SA" sz="3600" b="0" i="0" u="none" strike="noStrike" cap="none" normalizeH="0" baseline="0" dirty="0">
                          <a:ln>
                            <a:noFill/>
                          </a:ln>
                          <a:solidFill>
                            <a:schemeClr val="tx1"/>
                          </a:solidFill>
                          <a:effectLst/>
                          <a:latin typeface="Arial" charset="0"/>
                          <a:cs typeface="Arial" charset="0"/>
                        </a:rPr>
                        <a:t>، هذا أعلنتهُ لنا نحنُ الأطفال الصِغار</a:t>
                      </a:r>
                      <a:r>
                        <a:rPr kumimoji="0" lang="en-US"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SA" sz="3600" b="0" i="0" u="none" strike="noStrike" cap="none" normalizeH="0" baseline="0" dirty="0">
                          <a:ln>
                            <a:noFill/>
                          </a:ln>
                          <a:solidFill>
                            <a:schemeClr val="tx1"/>
                          </a:solidFill>
                          <a:effectLst/>
                          <a:latin typeface="Arial" charset="0"/>
                          <a:cs typeface="Arial" charset="0"/>
                        </a:rPr>
                        <a:t>وما أشتهى الأنبياءُ والملوكُ أن يَروهُ ولم يَروا، هذا </a:t>
                      </a:r>
                      <a:r>
                        <a:rPr kumimoji="0" lang="ar-SA" sz="3600" b="0" i="0" u="none" strike="noStrike" cap="none" normalizeH="0" baseline="0" dirty="0" err="1">
                          <a:ln>
                            <a:noFill/>
                          </a:ln>
                          <a:solidFill>
                            <a:schemeClr val="tx1"/>
                          </a:solidFill>
                          <a:effectLst/>
                          <a:latin typeface="Arial" charset="0"/>
                          <a:cs typeface="Arial" charset="0"/>
                        </a:rPr>
                        <a:t>انعمتَ</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به</a:t>
                      </a:r>
                      <a:r>
                        <a:rPr kumimoji="0" lang="ar-SA" sz="3600" b="0" i="0" u="none" strike="noStrike" cap="none" normalizeH="0" baseline="0" dirty="0">
                          <a:ln>
                            <a:noFill/>
                          </a:ln>
                          <a:solidFill>
                            <a:schemeClr val="tx1"/>
                          </a:solidFill>
                          <a:effectLst/>
                          <a:latin typeface="Arial" charset="0"/>
                          <a:cs typeface="Arial" charset="0"/>
                        </a:rPr>
                        <a:t> علينا نحنُ الخطاة، </a:t>
                      </a:r>
                      <a:r>
                        <a:rPr kumimoji="0" lang="ar-SA" sz="3600" b="0" i="0" u="none" strike="noStrike" cap="none" normalizeH="0" baseline="0" dirty="0" err="1">
                          <a:ln>
                            <a:noFill/>
                          </a:ln>
                          <a:solidFill>
                            <a:schemeClr val="tx1"/>
                          </a:solidFill>
                          <a:effectLst/>
                          <a:latin typeface="Arial" charset="0"/>
                          <a:cs typeface="Arial" charset="0"/>
                        </a:rPr>
                        <a:t>لكى</a:t>
                      </a:r>
                      <a:r>
                        <a:rPr kumimoji="0" lang="ar-SA" sz="3600" b="0" i="0" u="none" strike="noStrike" cap="none" normalizeH="0" baseline="0" dirty="0">
                          <a:ln>
                            <a:noFill/>
                          </a:ln>
                          <a:solidFill>
                            <a:schemeClr val="tx1"/>
                          </a:solidFill>
                          <a:effectLst/>
                          <a:latin typeface="Arial" charset="0"/>
                          <a:cs typeface="Arial" charset="0"/>
                        </a:rPr>
                        <a:t> نخدمَهُ  ونتطهّر بواسِطتِهِ.</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8047885" y="6309370"/>
            <a:ext cx="2926503" cy="548630"/>
          </a:xfrm>
          <a:prstGeom prst="actionButtonBlank">
            <a:avLst/>
          </a:prstGeom>
          <a:solidFill>
            <a:srgbClr val="CC66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ar-EG" sz="1200" b="1" dirty="0">
                <a:latin typeface="+mn-lt"/>
              </a:rPr>
              <a:t>فهرس صلوات الصلح</a:t>
            </a:r>
            <a:endParaRPr kumimoji="0" lang="en-CA" sz="1200" b="1" i="0" u="none" strike="noStrike" cap="none" normalizeH="0" baseline="0" dirty="0">
              <a:ln>
                <a:noFill/>
              </a:ln>
              <a:solidFill>
                <a:schemeClr val="tx1"/>
              </a:solidFill>
              <a:effectLst/>
              <a:latin typeface="+mn-lt"/>
              <a:cs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lang="fr-CA" sz="1200" b="1" dirty="0">
                <a:latin typeface="+mn-lt"/>
              </a:rPr>
              <a:t>Menu – Prières de réconciliation</a:t>
            </a:r>
            <a:endParaRPr kumimoji="0" lang="fr-CA" sz="1200" b="1" i="0" u="none" strike="noStrike" cap="none" normalizeH="0" baseline="0" dirty="0">
              <a:ln>
                <a:noFill/>
              </a:ln>
              <a:solidFill>
                <a:schemeClr val="tx1"/>
              </a:solidFill>
              <a:effectLst/>
              <a:latin typeface="+mn-lt"/>
              <a:cs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57058"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57113" name="Group 57"/>
          <p:cNvGraphicFramePr>
            <a:graphicFrameLocks noGrp="1"/>
          </p:cNvGraphicFramePr>
          <p:nvPr/>
        </p:nvGraphicFramePr>
        <p:xfrm>
          <a:off x="0" y="3568700"/>
          <a:ext cx="10974388" cy="342646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57146" name="Group 90"/>
          <p:cNvGraphicFramePr>
            <a:graphicFrameLocks noGrp="1"/>
          </p:cNvGraphicFramePr>
          <p:nvPr/>
        </p:nvGraphicFramePr>
        <p:xfrm>
          <a:off x="0" y="762000"/>
          <a:ext cx="10974388" cy="2362200"/>
        </p:xfrm>
        <a:graphic>
          <a:graphicData uri="http://schemas.openxmlformats.org/drawingml/2006/table">
            <a:tbl>
              <a:tblPr/>
              <a:tblGrid>
                <a:gridCol w="301795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09600">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au  firmament de Sa puissance.</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59106" name="Group 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على مقدرَتِهِ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for  His mighty acts.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en Ses oeuvres de vaillance.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59119" name="Group 1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59145"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61154" name="Group 2"/>
          <p:cNvGraphicFramePr>
            <a:graphicFrameLocks noGrp="1"/>
          </p:cNvGraphicFramePr>
          <p:nvPr/>
        </p:nvGraphicFramePr>
        <p:xfrm>
          <a:off x="457266" y="914400"/>
          <a:ext cx="10242762" cy="254285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ككثرة عظمَتِهِ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en toute Sa grandeur.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61185"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61191"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63202" name="Group 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بصوت البوق</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Louez-Le par l’éclat du cor.</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63247" name="Group 47"/>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363235"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65250" name="Group 2"/>
          <p:cNvGraphicFramePr>
            <a:graphicFrameLocks noGrp="1"/>
          </p:cNvGraphicFramePr>
          <p:nvPr/>
        </p:nvGraphicFramePr>
        <p:xfrm>
          <a:off x="457266" y="12192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بمزمار وقيثارة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65281"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65287"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67298" name="Group 2"/>
          <p:cNvGraphicFramePr>
            <a:graphicFrameLocks noGrp="1"/>
          </p:cNvGraphicFramePr>
          <p:nvPr/>
        </p:nvGraphicFramePr>
        <p:xfrm>
          <a:off x="457266" y="762000"/>
          <a:ext cx="10517122" cy="2195195"/>
        </p:xfrm>
        <a:graphic>
          <a:graphicData uri="http://schemas.openxmlformats.org/drawingml/2006/table">
            <a:tbl>
              <a:tblPr/>
              <a:tblGrid>
                <a:gridCol w="3568582">
                  <a:extLst>
                    <a:ext uri="{9D8B030D-6E8A-4147-A177-3AD203B41FA5}">
                      <a16:colId xmlns:a16="http://schemas.microsoft.com/office/drawing/2014/main" val="20000"/>
                    </a:ext>
                  </a:extLst>
                </a:gridCol>
                <a:gridCol w="3568581">
                  <a:extLst>
                    <a:ext uri="{9D8B030D-6E8A-4147-A177-3AD203B41FA5}">
                      <a16:colId xmlns:a16="http://schemas.microsoft.com/office/drawing/2014/main" val="20001"/>
                    </a:ext>
                  </a:extLst>
                </a:gridCol>
                <a:gridCol w="3379959">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بدفوف وصفوف</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timbrels and chorus.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 concert et le tambour.</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67331"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67337"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69346" name="Group 2"/>
          <p:cNvGraphicFramePr>
            <a:graphicFrameLocks noGrp="1"/>
          </p:cNvGraphicFramePr>
          <p:nvPr/>
        </p:nvGraphicFramePr>
        <p:xfrm>
          <a:off x="457266" y="9906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بأوتار وأرغن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strings and organ.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cordes et l’harmonium.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69377"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69383"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71394" name="Group 2"/>
          <p:cNvGraphicFramePr>
            <a:graphicFrameLocks noGrp="1"/>
          </p:cNvGraphicFramePr>
          <p:nvPr/>
        </p:nvGraphicFramePr>
        <p:xfrm>
          <a:off x="457266"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حسنة الصوت</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cymbales sonores.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71427"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71433"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73442" name="Group 2"/>
          <p:cNvGraphicFramePr>
            <a:graphicFrameLocks noGrp="1"/>
          </p:cNvGraphicFramePr>
          <p:nvPr/>
        </p:nvGraphicFramePr>
        <p:xfrm>
          <a:off x="457266" y="990600"/>
          <a:ext cx="10242762" cy="228727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التهليل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cymbals of joy.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avec les cymbales triomphantes.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73500" name="Group 60"/>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73479"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75490" name="Group 2"/>
          <p:cNvGraphicFramePr>
            <a:graphicFrameLocks noGrp="1"/>
          </p:cNvGraphicFramePr>
          <p:nvPr/>
        </p:nvGraphicFramePr>
        <p:xfrm>
          <a:off x="274360" y="762000"/>
          <a:ext cx="10517122" cy="280416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Que tout ce qui respire loue le nom du Seigneur notre Dieu.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75523"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75529"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249090" name="Group 2"/>
          <p:cNvGraphicFramePr>
            <a:graphicFrameLocks noGrp="1"/>
          </p:cNvGraphicFramePr>
          <p:nvPr>
            <p:ph/>
          </p:nvPr>
        </p:nvGraphicFramePr>
        <p:xfrm>
          <a:off x="91453" y="0"/>
          <a:ext cx="10791481" cy="5519040"/>
        </p:xfrm>
        <a:graphic>
          <a:graphicData uri="http://schemas.openxmlformats.org/drawingml/2006/table">
            <a:tbl>
              <a:tblPr/>
              <a:tblGrid>
                <a:gridCol w="5212834">
                  <a:extLst>
                    <a:ext uri="{9D8B030D-6E8A-4147-A177-3AD203B41FA5}">
                      <a16:colId xmlns:a16="http://schemas.microsoft.com/office/drawing/2014/main" val="20000"/>
                    </a:ext>
                  </a:extLst>
                </a:gridCol>
                <a:gridCol w="5578647">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FR" sz="2800" b="0" i="0" u="none" strike="noStrike" cap="none" normalizeH="0" baseline="0" dirty="0">
                          <a:ln>
                            <a:noFill/>
                          </a:ln>
                          <a:solidFill>
                            <a:schemeClr val="tx1"/>
                          </a:solidFill>
                          <a:effectLst/>
                          <a:latin typeface="Arial" charset="0"/>
                          <a:cs typeface="Arial" charset="0"/>
                        </a:rPr>
                        <a:t>Quand Tu nous as arrangé l’avènement de Ton Fils unique, et le mystère invisible de ce sacrifice.  Celle ci qui n’est pas entourée du sang de la loi ni la bienfaisance du corps. Quand à l’agneau, il est  spirituel et le couteau est moral et non matérialiste, ce sacrifice que nous T’offrons.</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endParaRPr kumimoji="0" lang="en-US"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عندما أقمتَ لنا تدبيرَ </a:t>
                      </a:r>
                      <a:r>
                        <a:rPr kumimoji="0" lang="ar-SA" sz="4000" b="0" i="0" u="none" strike="noStrike" cap="none" normalizeH="0" baseline="0" dirty="0" err="1">
                          <a:ln>
                            <a:noFill/>
                          </a:ln>
                          <a:solidFill>
                            <a:schemeClr val="tx1"/>
                          </a:solidFill>
                          <a:effectLst/>
                          <a:latin typeface="Arial" charset="0"/>
                          <a:cs typeface="Arial" charset="0"/>
                        </a:rPr>
                        <a:t>إبنِكَ</a:t>
                      </a:r>
                      <a:r>
                        <a:rPr kumimoji="0" lang="ar-SA" sz="4000" b="0" i="0" u="none" strike="noStrike" cap="none" normalizeH="0" baseline="0" dirty="0">
                          <a:ln>
                            <a:noFill/>
                          </a:ln>
                          <a:solidFill>
                            <a:schemeClr val="tx1"/>
                          </a:solidFill>
                          <a:effectLst/>
                          <a:latin typeface="Arial" charset="0"/>
                          <a:cs typeface="Arial" charset="0"/>
                        </a:rPr>
                        <a:t> الوحيد الجنس، والسر </a:t>
                      </a:r>
                      <a:r>
                        <a:rPr kumimoji="0" lang="ar-SA" sz="4000" b="0" i="0" u="none" strike="noStrike" cap="none" normalizeH="0" baseline="0" dirty="0" err="1">
                          <a:ln>
                            <a:noFill/>
                          </a:ln>
                          <a:solidFill>
                            <a:schemeClr val="tx1"/>
                          </a:solidFill>
                          <a:effectLst/>
                          <a:latin typeface="Arial" charset="0"/>
                          <a:cs typeface="Arial" charset="0"/>
                        </a:rPr>
                        <a:t>الخفى</a:t>
                      </a:r>
                      <a:r>
                        <a:rPr kumimoji="0" lang="ar-SA" sz="4000" b="0" i="0" u="none" strike="noStrike" cap="none" normalizeH="0" baseline="0" dirty="0">
                          <a:ln>
                            <a:noFill/>
                          </a:ln>
                          <a:solidFill>
                            <a:schemeClr val="tx1"/>
                          </a:solidFill>
                          <a:effectLst/>
                          <a:latin typeface="Arial" charset="0"/>
                          <a:cs typeface="Arial" charset="0"/>
                        </a:rPr>
                        <a:t> </a:t>
                      </a:r>
                      <a:r>
                        <a:rPr kumimoji="0" lang="ar-SA" sz="4000" b="0" i="0" u="none" strike="noStrike" cap="none" normalizeH="0" baseline="0" dirty="0" err="1">
                          <a:ln>
                            <a:noFill/>
                          </a:ln>
                          <a:solidFill>
                            <a:schemeClr val="tx1"/>
                          </a:solidFill>
                          <a:effectLst/>
                          <a:latin typeface="Arial" charset="0"/>
                          <a:cs typeface="Arial" charset="0"/>
                        </a:rPr>
                        <a:t>الذى</a:t>
                      </a:r>
                      <a:r>
                        <a:rPr kumimoji="0" lang="ar-SA" sz="4000" b="0" i="0" u="none" strike="noStrike" cap="none" normalizeH="0" baseline="0" dirty="0">
                          <a:ln>
                            <a:noFill/>
                          </a:ln>
                          <a:solidFill>
                            <a:schemeClr val="tx1"/>
                          </a:solidFill>
                          <a:effectLst/>
                          <a:latin typeface="Arial" charset="0"/>
                          <a:cs typeface="Arial" charset="0"/>
                        </a:rPr>
                        <a:t> لهذهِ الذبيحة، هَذِهِ </a:t>
                      </a:r>
                      <a:r>
                        <a:rPr kumimoji="0" lang="ar-SA" sz="4000" b="0" i="0" u="none" strike="noStrike" cap="none" normalizeH="0" baseline="0" dirty="0" err="1">
                          <a:ln>
                            <a:noFill/>
                          </a:ln>
                          <a:solidFill>
                            <a:schemeClr val="tx1"/>
                          </a:solidFill>
                          <a:effectLst/>
                          <a:latin typeface="Arial" charset="0"/>
                          <a:cs typeface="Arial" charset="0"/>
                        </a:rPr>
                        <a:t>التى</a:t>
                      </a:r>
                      <a:r>
                        <a:rPr kumimoji="0" lang="ar-SA" sz="4000" b="0" i="0" u="none" strike="noStrike" cap="none" normalizeH="0" baseline="0" dirty="0">
                          <a:ln>
                            <a:noFill/>
                          </a:ln>
                          <a:solidFill>
                            <a:schemeClr val="tx1"/>
                          </a:solidFill>
                          <a:effectLst/>
                          <a:latin typeface="Arial" charset="0"/>
                          <a:cs typeface="Arial" charset="0"/>
                        </a:rPr>
                        <a:t> ليس دَمُ الناموس حَولها ولا برُ الجسد. </a:t>
                      </a:r>
                      <a:endParaRPr kumimoji="0" lang="en-CA"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ar-SA" sz="4000" b="0" i="0" u="none" strike="noStrike" cap="none" normalizeH="0" baseline="0" dirty="0">
                          <a:ln>
                            <a:noFill/>
                          </a:ln>
                          <a:solidFill>
                            <a:schemeClr val="tx1"/>
                          </a:solidFill>
                          <a:effectLst/>
                          <a:latin typeface="Arial" charset="0"/>
                          <a:cs typeface="Arial" charset="0"/>
                        </a:rPr>
                        <a:t>أما </a:t>
                      </a:r>
                      <a:r>
                        <a:rPr kumimoji="0" lang="ar-EG" sz="4000" b="0" i="0" u="none" strike="noStrike" cap="none" normalizeH="0" baseline="0" dirty="0">
                          <a:ln>
                            <a:noFill/>
                          </a:ln>
                          <a:solidFill>
                            <a:schemeClr val="tx1"/>
                          </a:solidFill>
                          <a:effectLst/>
                          <a:latin typeface="Arial" charset="0"/>
                          <a:cs typeface="Arial" charset="0"/>
                        </a:rPr>
                        <a:t> </a:t>
                      </a:r>
                      <a:r>
                        <a:rPr kumimoji="0" lang="ar-SA" sz="4000" b="0" i="0" u="none" strike="noStrike" cap="none" normalizeH="0" baseline="0" dirty="0">
                          <a:ln>
                            <a:noFill/>
                          </a:ln>
                          <a:solidFill>
                            <a:schemeClr val="tx1"/>
                          </a:solidFill>
                          <a:effectLst/>
                          <a:latin typeface="Arial" charset="0"/>
                          <a:cs typeface="Arial" charset="0"/>
                        </a:rPr>
                        <a:t>الخروفُ </a:t>
                      </a:r>
                      <a:r>
                        <a:rPr kumimoji="0" lang="ar-SA" sz="4000" b="0" i="0" u="none" strike="noStrike" cap="none" normalizeH="0" baseline="0" dirty="0" err="1">
                          <a:ln>
                            <a:noFill/>
                          </a:ln>
                          <a:solidFill>
                            <a:schemeClr val="tx1"/>
                          </a:solidFill>
                          <a:effectLst/>
                          <a:latin typeface="Arial" charset="0"/>
                          <a:cs typeface="Arial" charset="0"/>
                        </a:rPr>
                        <a:t>فروحىّ</a:t>
                      </a:r>
                      <a:r>
                        <a:rPr kumimoji="0" lang="ar-SA" sz="4000" b="0" i="0" u="none" strike="noStrike" cap="none" normalizeH="0" baseline="0" dirty="0">
                          <a:ln>
                            <a:noFill/>
                          </a:ln>
                          <a:solidFill>
                            <a:schemeClr val="tx1"/>
                          </a:solidFill>
                          <a:effectLst/>
                          <a:latin typeface="Arial" charset="0"/>
                          <a:cs typeface="Arial" charset="0"/>
                        </a:rPr>
                        <a:t>، والسكين فعقلية وغير جسمية، هذه الذبيحة </a:t>
                      </a:r>
                      <a:r>
                        <a:rPr kumimoji="0" lang="ar-SA" sz="4000" b="0" i="0" u="none" strike="noStrike" cap="none" normalizeH="0" baseline="0" dirty="0" err="1">
                          <a:ln>
                            <a:noFill/>
                          </a:ln>
                          <a:solidFill>
                            <a:schemeClr val="tx1"/>
                          </a:solidFill>
                          <a:effectLst/>
                          <a:latin typeface="Arial" charset="0"/>
                          <a:cs typeface="Arial" charset="0"/>
                        </a:rPr>
                        <a:t>التى</a:t>
                      </a:r>
                      <a:r>
                        <a:rPr kumimoji="0" lang="ar-SA" sz="4000" b="0" i="0" u="none" strike="noStrike" cap="none" normalizeH="0" baseline="0" dirty="0">
                          <a:ln>
                            <a:noFill/>
                          </a:ln>
                          <a:solidFill>
                            <a:schemeClr val="tx1"/>
                          </a:solidFill>
                          <a:effectLst/>
                          <a:latin typeface="Arial" charset="0"/>
                          <a:cs typeface="Arial" charset="0"/>
                        </a:rPr>
                        <a:t> نقدّمُها لكَ.</a:t>
                      </a:r>
                      <a:endParaRPr kumimoji="0" lang="en-CA"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77538" name="Group 2"/>
          <p:cNvGraphicFramePr>
            <a:graphicFrameLocks noGrp="1"/>
          </p:cNvGraphicFramePr>
          <p:nvPr/>
        </p:nvGraphicFramePr>
        <p:xfrm>
          <a:off x="457266" y="914400"/>
          <a:ext cx="10242762" cy="237744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77569"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77575"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79586" name="Group 2"/>
          <p:cNvGraphicFramePr>
            <a:graphicFrameLocks noGrp="1"/>
          </p:cNvGraphicFramePr>
          <p:nvPr/>
        </p:nvGraphicFramePr>
        <p:xfrm>
          <a:off x="457266" y="762000"/>
          <a:ext cx="10517122" cy="237744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79619"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79625"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81634" name="Group 2"/>
          <p:cNvGraphicFramePr>
            <a:graphicFrameLocks noGrp="1"/>
          </p:cNvGraphicFramePr>
          <p:nvPr/>
        </p:nvGraphicFramePr>
        <p:xfrm>
          <a:off x="457266" y="990600"/>
          <a:ext cx="10242762" cy="228727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81665"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81671" name="Group 39"/>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83682" name="Group 2"/>
          <p:cNvGraphicFramePr>
            <a:graphicFrameLocks noGrp="1"/>
          </p:cNvGraphicFramePr>
          <p:nvPr/>
        </p:nvGraphicFramePr>
        <p:xfrm>
          <a:off x="274360"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83715" name="Group 35"/>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83721" name="Group 41"/>
          <p:cNvGraphicFramePr>
            <a:graphicFrameLocks noGrp="1"/>
          </p:cNvGraphicFramePr>
          <p:nvPr/>
        </p:nvGraphicFramePr>
        <p:xfrm>
          <a:off x="0" y="35687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85730" name="Group 2"/>
          <p:cNvGraphicFramePr>
            <a:graphicFrameLocks noGrp="1"/>
          </p:cNvGraphicFramePr>
          <p:nvPr/>
        </p:nvGraphicFramePr>
        <p:xfrm>
          <a:off x="457266" y="457200"/>
          <a:ext cx="10242762" cy="280416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85761" name="Group 3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Nativity – </a:t>
                      </a:r>
                      <a:r>
                        <a:rPr kumimoji="0" lang="ar-EG" sz="2400" b="0" i="0" u="none" strike="noStrike" cap="none" normalizeH="0" baseline="0">
                          <a:ln>
                            <a:noFill/>
                          </a:ln>
                          <a:solidFill>
                            <a:schemeClr val="tx1"/>
                          </a:solidFill>
                          <a:effectLst/>
                          <a:latin typeface="Arial" charset="0"/>
                          <a:cs typeface="Arial" charset="0"/>
                        </a:rPr>
                        <a:t>عيد الميلاد</a:t>
                      </a:r>
                      <a:r>
                        <a:rPr kumimoji="0" lang="fr-CA" sz="2400" b="0" i="0" u="none" strike="noStrike" cap="none" normalizeH="0" baseline="0">
                          <a:ln>
                            <a:noFill/>
                          </a:ln>
                          <a:solidFill>
                            <a:schemeClr val="tx1"/>
                          </a:solidFill>
                          <a:effectLst/>
                          <a:latin typeface="Arial" charset="0"/>
                          <a:cs typeface="Arial" charset="0"/>
                        </a:rPr>
                        <a:t> – No</a:t>
                      </a:r>
                      <a:r>
                        <a:rPr kumimoji="0" lang="en-US" sz="2400" b="0" i="0" u="none" strike="noStrike" cap="none" normalizeH="0" baseline="0">
                          <a:ln>
                            <a:noFill/>
                          </a:ln>
                          <a:solidFill>
                            <a:schemeClr val="tx1"/>
                          </a:solidFill>
                          <a:effectLst/>
                          <a:latin typeface="Arial" charset="0"/>
                          <a:cs typeface="Arial" charset="0"/>
                        </a:rPr>
                        <a:t>ë</a:t>
                      </a:r>
                      <a:r>
                        <a:rPr kumimoji="0" lang="fr-CA" sz="2400" b="0" i="0" u="none" strike="noStrike" cap="none" normalizeH="0" baseline="0">
                          <a:ln>
                            <a:noFill/>
                          </a:ln>
                          <a:solidFill>
                            <a:schemeClr val="tx1"/>
                          </a:solidFill>
                          <a:effectLst/>
                          <a:latin typeface="Arial" charset="0"/>
                          <a:cs typeface="Arial" charset="0"/>
                        </a:rPr>
                        <a:t>l</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385791" name="Group 63"/>
          <p:cNvGraphicFramePr>
            <a:graphicFrameLocks noGrp="1"/>
          </p:cNvGraphicFramePr>
          <p:nvPr/>
        </p:nvGraphicFramePr>
        <p:xfrm>
          <a:off x="0" y="3200400"/>
          <a:ext cx="10974388" cy="3975100"/>
        </p:xfrm>
        <a:graphic>
          <a:graphicData uri="http://schemas.openxmlformats.org/drawingml/2006/table">
            <a:tbl>
              <a:tblPr/>
              <a:tblGrid>
                <a:gridCol w="1829065">
                  <a:extLst>
                    <a:ext uri="{9D8B030D-6E8A-4147-A177-3AD203B41FA5}">
                      <a16:colId xmlns:a16="http://schemas.microsoft.com/office/drawing/2014/main" val="20000"/>
                    </a:ext>
                  </a:extLst>
                </a:gridCol>
                <a:gridCol w="1737611">
                  <a:extLst>
                    <a:ext uri="{9D8B030D-6E8A-4147-A177-3AD203B41FA5}">
                      <a16:colId xmlns:a16="http://schemas.microsoft.com/office/drawing/2014/main" val="20001"/>
                    </a:ext>
                  </a:extLst>
                </a:gridCol>
                <a:gridCol w="3684803">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223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يسوع المسيح ابن الله، و</a:t>
                      </a:r>
                      <a:r>
                        <a:rPr kumimoji="0" lang="ar-EG" sz="3600" b="0" i="0" u="none" strike="noStrike" cap="none" normalizeH="0" baseline="0">
                          <a:ln>
                            <a:noFill/>
                          </a:ln>
                          <a:solidFill>
                            <a:schemeClr val="tx1"/>
                          </a:solidFill>
                          <a:effectLst/>
                          <a:latin typeface="Arial" charset="0"/>
                          <a:cs typeface="Arial" charset="0"/>
                        </a:rPr>
                        <a:t>ُ</a:t>
                      </a:r>
                      <a:r>
                        <a:rPr kumimoji="0" lang="ar-SA" sz="3600" b="0" i="0" u="none" strike="noStrike" cap="none" normalizeH="0" baseline="0">
                          <a:ln>
                            <a:noFill/>
                          </a:ln>
                          <a:solidFill>
                            <a:schemeClr val="tx1"/>
                          </a:solidFill>
                          <a:effectLst/>
                          <a:latin typeface="Arial" charset="0"/>
                          <a:cs typeface="Arial" charset="0"/>
                        </a:rPr>
                        <a:t>لد في بيت لحم.</a:t>
                      </a: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Christ, the Son of God: was born in Bethlehem.</a:t>
                      </a:r>
                    </a:p>
                  </a:txBody>
                  <a:tcPr marL="109744" marR="109744" horzOverflow="overflow">
                    <a:lnL cap="flat">
                      <a:noFill/>
                    </a:lnL>
                    <a:lnR>
                      <a:noFill/>
                    </a:lnR>
                    <a:lnT>
                      <a:noFill/>
                    </a:lnT>
                    <a:lnB cap="flat">
                      <a:noFill/>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US" sz="3200" b="0" i="0" u="none" strike="noStrike" cap="none" normalizeH="0" baseline="0" dirty="0">
                          <a:ln>
                            <a:noFill/>
                          </a:ln>
                          <a:solidFill>
                            <a:schemeClr val="tx1"/>
                          </a:solidFill>
                          <a:effectLst/>
                          <a:latin typeface="Coptic1" pitchFamily="2" charset="0"/>
                          <a:cs typeface="Arial" charset="0"/>
                        </a:rPr>
                        <a:t>I/#c# </a:t>
                      </a:r>
                      <a:r>
                        <a:rPr kumimoji="0" lang="en-US" sz="3200" b="0" i="0" u="none" strike="noStrike" cap="none" normalizeH="0" baseline="0" dirty="0" err="1">
                          <a:ln>
                            <a:noFill/>
                          </a:ln>
                          <a:solidFill>
                            <a:schemeClr val="tx1"/>
                          </a:solidFill>
                          <a:effectLst/>
                          <a:latin typeface="Coptic1" pitchFamily="2" charset="0"/>
                          <a:cs typeface="Arial" charset="0"/>
                        </a:rPr>
                        <a:t>P,#c</a:t>
                      </a:r>
                      <a:r>
                        <a:rPr kumimoji="0" lang="en-US" sz="3200" b="0" i="0" u="none" strike="noStrike" cap="none" normalizeH="0" baseline="0" dirty="0">
                          <a:ln>
                            <a:noFill/>
                          </a:ln>
                          <a:solidFill>
                            <a:schemeClr val="tx1"/>
                          </a:solidFill>
                          <a:effectLst/>
                          <a:latin typeface="Coptic1" pitchFamily="2" charset="0"/>
                          <a:cs typeface="Arial" charset="0"/>
                        </a:rPr>
                        <a:t># P~s/</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a:ln>
                            <a:noFill/>
                          </a:ln>
                          <a:solidFill>
                            <a:schemeClr val="tx1"/>
                          </a:solidFill>
                          <a:effectLst/>
                          <a:latin typeface="Coptic1" pitchFamily="2" charset="0"/>
                          <a:cs typeface="Arial" charset="0"/>
                        </a:rPr>
                        <a:t>v/</a:t>
                      </a:r>
                      <a:r>
                        <a:rPr kumimoji="0" lang="en-US" sz="3600" b="0" i="0" u="none" strike="noStrike" cap="none" normalizeH="0" baseline="0" dirty="0" err="1">
                          <a:ln>
                            <a:noFill/>
                          </a:ln>
                          <a:solidFill>
                            <a:schemeClr val="tx1"/>
                          </a:solidFill>
                          <a:effectLst/>
                          <a:latin typeface="Coptic1" pitchFamily="2" charset="0"/>
                          <a:cs typeface="Arial" charset="0"/>
                        </a:rPr>
                        <a:t>e~t-aumacf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B/</a:t>
                      </a:r>
                      <a:r>
                        <a:rPr kumimoji="0" lang="en-US" sz="3600" b="0" i="0" u="none" strike="noStrike" cap="none" normalizeH="0" baseline="0" dirty="0" err="1">
                          <a:ln>
                            <a:noFill/>
                          </a:ln>
                          <a:solidFill>
                            <a:schemeClr val="tx1"/>
                          </a:solidFill>
                          <a:effectLst/>
                          <a:latin typeface="Coptic1" pitchFamily="2" charset="0"/>
                          <a:cs typeface="Arial" charset="0"/>
                        </a:rPr>
                        <a:t>yleem</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200" b="0" i="0" u="none" strike="noStrike" cap="none" normalizeH="0" baseline="0" dirty="0">
                          <a:ln>
                            <a:noFill/>
                          </a:ln>
                          <a:solidFill>
                            <a:schemeClr val="tx1"/>
                          </a:solidFill>
                          <a:effectLst/>
                          <a:latin typeface="Arial" charset="0"/>
                          <a:cs typeface="Arial" charset="0"/>
                        </a:rPr>
                        <a:t>Jésus Christ    le Fils de Dieu est né à Bethléem.</a:t>
                      </a: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06314" name="Group 138"/>
          <p:cNvGraphicFramePr>
            <a:graphicFrameLocks noGrp="1"/>
          </p:cNvGraphicFramePr>
          <p:nvPr/>
        </p:nvGraphicFramePr>
        <p:xfrm>
          <a:off x="365813" y="0"/>
          <a:ext cx="10517122" cy="1353312"/>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4608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Great Lent – </a:t>
                      </a:r>
                      <a:r>
                        <a:rPr kumimoji="0" lang="ar-EG" sz="2400" b="0" i="0" u="none" strike="noStrike" cap="none" normalizeH="0" baseline="0" dirty="0">
                          <a:ln>
                            <a:noFill/>
                          </a:ln>
                          <a:solidFill>
                            <a:schemeClr val="tx1"/>
                          </a:solidFill>
                          <a:effectLst/>
                          <a:latin typeface="Arial" charset="0"/>
                          <a:cs typeface="Arial" charset="0"/>
                        </a:rPr>
                        <a:t>الصوم الكبير</a:t>
                      </a:r>
                      <a:r>
                        <a:rPr kumimoji="0" lang="fr-CA" sz="2400" b="0" i="0" u="none" strike="noStrike" cap="none" normalizeH="0" baseline="0" dirty="0">
                          <a:ln>
                            <a:noFill/>
                          </a:ln>
                          <a:solidFill>
                            <a:schemeClr val="tx1"/>
                          </a:solidFill>
                          <a:effectLst/>
                          <a:latin typeface="Arial" charset="0"/>
                          <a:cs typeface="Arial" charset="0"/>
                        </a:rPr>
                        <a:t> – Le grand carême</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US" sz="2400" b="0" i="0" u="none" strike="noStrike" cap="none" normalizeH="0" baseline="0">
                          <a:ln>
                            <a:noFill/>
                          </a:ln>
                          <a:solidFill>
                            <a:schemeClr val="tx1"/>
                          </a:solidFill>
                          <a:effectLst/>
                          <a:latin typeface="Arial" charset="0"/>
                          <a:cs typeface="Arial" charset="0"/>
                        </a:rPr>
                        <a:t>PSALM 150</a:t>
                      </a:r>
                      <a:endParaRPr kumimoji="0" lang="ar-EG" sz="2400" b="0" i="0" u="none" strike="noStrike" cap="none" normalizeH="0" baseline="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CA" sz="2400" b="0" i="0" u="none" strike="noStrike" cap="none" normalizeH="0" baseline="0">
                          <a:ln>
                            <a:noFill/>
                          </a:ln>
                          <a:solidFill>
                            <a:schemeClr val="tx1"/>
                          </a:solidFill>
                          <a:effectLst/>
                          <a:latin typeface="Arial" charset="0"/>
                          <a:cs typeface="Arial" charset="0"/>
                        </a:rPr>
                        <a:t>“Praise God”</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Psaume</a:t>
                      </a:r>
                      <a:r>
                        <a:rPr kumimoji="0" lang="en-CA" sz="2400" b="0" i="0" u="none" strike="noStrike" cap="none" normalizeH="0" baseline="0">
                          <a:ln>
                            <a:noFill/>
                          </a:ln>
                          <a:solidFill>
                            <a:schemeClr val="tx1"/>
                          </a:solidFill>
                          <a:effectLst/>
                          <a:latin typeface="Arial" charset="0"/>
                          <a:cs typeface="Arial" charset="0"/>
                        </a:rPr>
                        <a:t> 150 “L</a:t>
                      </a:r>
                      <a:r>
                        <a:rPr kumimoji="0" lang="fr-CA" sz="2400" b="0" i="0" u="none" strike="noStrike" cap="none" normalizeH="0" baseline="0">
                          <a:ln>
                            <a:noFill/>
                          </a:ln>
                          <a:solidFill>
                            <a:schemeClr val="tx1"/>
                          </a:solidFill>
                          <a:effectLst/>
                          <a:latin typeface="Arial" charset="0"/>
                          <a:cs typeface="Arial" charset="0"/>
                        </a:rPr>
                        <a:t>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 ”سبحوا الله ” </a:t>
                      </a:r>
                      <a:endParaRPr kumimoji="0" lang="en-CA" sz="24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graphicFrame>
        <p:nvGraphicFramePr>
          <p:cNvPr id="13106415" name="Group 239"/>
          <p:cNvGraphicFramePr>
            <a:graphicFrameLocks noGrp="1"/>
          </p:cNvGraphicFramePr>
          <p:nvPr/>
        </p:nvGraphicFramePr>
        <p:xfrm>
          <a:off x="457266" y="1347788"/>
          <a:ext cx="10242762" cy="2462784"/>
        </p:xfrm>
        <a:graphic>
          <a:graphicData uri="http://schemas.openxmlformats.org/drawingml/2006/table">
            <a:tbl>
              <a:tblPr/>
              <a:tblGrid>
                <a:gridCol w="3017957">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All/</a:t>
                      </a:r>
                      <a:r>
                        <a:rPr kumimoji="0" lang="en-US" sz="2600" b="0" i="0" u="none" strike="noStrike" cap="none" normalizeH="0" baseline="0" dirty="0" err="1">
                          <a:ln>
                            <a:noFill/>
                          </a:ln>
                          <a:solidFill>
                            <a:schemeClr val="tx1"/>
                          </a:solidFill>
                          <a:effectLst/>
                          <a:latin typeface="Coptic1" pitchFamily="2" charset="0"/>
                          <a:cs typeface="Arial" charset="0"/>
                        </a:rPr>
                        <a:t>louia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e~V~nou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n~taf</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Alleluia.Louez Dieu en Son sanctuaire.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06426" name="Group 250"/>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CS New Athanasius" pitchFamily="34" charset="0"/>
                          <a:cs typeface="Arial" charset="0"/>
                        </a:rPr>
                        <a:t>A pen=o=c I=y=c P=,=c@ </a:t>
                      </a:r>
                      <a:r>
                        <a:rPr kumimoji="0" lang="en-CA" sz="2800" b="0" i="0" u="none" strike="noStrike" cap="none" normalizeH="0" baseline="0" dirty="0" err="1">
                          <a:ln>
                            <a:noFill/>
                          </a:ln>
                          <a:solidFill>
                            <a:schemeClr val="tx1"/>
                          </a:solidFill>
                          <a:effectLst/>
                          <a:latin typeface="CS New Athanasius" pitchFamily="34" charset="0"/>
                          <a:cs typeface="Arial" charset="0"/>
                        </a:rPr>
                        <a:t>ernycteuin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e`hryi</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ejwn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n`eho`ou</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nem</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n`ejwrh</a:t>
                      </a:r>
                      <a:r>
                        <a:rPr kumimoji="0" lang="en-CA" sz="2800" b="0" i="0" u="none" strike="noStrike" cap="none" normalizeH="0" baseline="0" dirty="0">
                          <a:ln>
                            <a:noFill/>
                          </a:ln>
                          <a:solidFill>
                            <a:schemeClr val="tx1"/>
                          </a:solidFill>
                          <a:effectLst/>
                          <a:latin typeface="CS New Athanasius" pitchFamily="34" charset="0"/>
                          <a:cs typeface="Arial" charset="0"/>
                        </a:rPr>
                        <a:t>.</a:t>
                      </a:r>
                      <a:endParaRPr kumimoji="0" lang="en-US" sz="28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25675" name="Group 43"/>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25786" name="Group 154"/>
          <p:cNvGraphicFramePr>
            <a:graphicFrameLocks noGrp="1"/>
          </p:cNvGraphicFramePr>
          <p:nvPr/>
        </p:nvGraphicFramePr>
        <p:xfrm>
          <a:off x="0" y="762000"/>
          <a:ext cx="10974388" cy="2362200"/>
        </p:xfrm>
        <a:graphic>
          <a:graphicData uri="http://schemas.openxmlformats.org/drawingml/2006/table">
            <a:tbl>
              <a:tblPr/>
              <a:tblGrid>
                <a:gridCol w="301795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09600">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au  firmament de Sa puissance.</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25764" name="Group 132"/>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CS New Athanasius" pitchFamily="34" charset="0"/>
                          <a:cs typeface="Arial" charset="0"/>
                        </a:rPr>
                        <a:t>A I=y=c P=,=c@ </a:t>
                      </a:r>
                      <a:r>
                        <a:rPr kumimoji="0" lang="en-CA" sz="2800" b="0" i="0" u="none" strike="noStrike" cap="none" normalizeH="0" baseline="0" dirty="0" err="1">
                          <a:ln>
                            <a:noFill/>
                          </a:ln>
                          <a:solidFill>
                            <a:schemeClr val="tx1"/>
                          </a:solidFill>
                          <a:effectLst/>
                          <a:latin typeface="CS New Athanasius" pitchFamily="34" charset="0"/>
                          <a:cs typeface="Arial" charset="0"/>
                        </a:rPr>
                        <a:t>ernycteuin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e`hryi</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ejwn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n`eho`ou</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nem</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n`ejwrh</a:t>
                      </a:r>
                      <a:r>
                        <a:rPr kumimoji="0" lang="en-CA" sz="2800" b="0" i="0" u="none" strike="noStrike" cap="none" normalizeH="0" baseline="0" dirty="0">
                          <a:ln>
                            <a:noFill/>
                          </a:ln>
                          <a:solidFill>
                            <a:schemeClr val="tx1"/>
                          </a:solidFill>
                          <a:effectLst/>
                          <a:latin typeface="CS New Athanasius" pitchFamily="34" charset="0"/>
                          <a:cs typeface="Arial" charset="0"/>
                        </a:rPr>
                        <a:t>.</a:t>
                      </a:r>
                      <a:endParaRPr kumimoji="0" lang="en-US" sz="28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27682"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27723" name="Group 43"/>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27740" name="Group 60"/>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على مقدرَتِهِ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for  His mighty acts.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en Ses oeuvres de vaillance.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29730"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29736"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29756" name="Group 28"/>
          <p:cNvGraphicFramePr>
            <a:graphicFrameLocks noGrp="1"/>
          </p:cNvGraphicFramePr>
          <p:nvPr/>
        </p:nvGraphicFramePr>
        <p:xfrm>
          <a:off x="457266" y="914400"/>
          <a:ext cx="10242762" cy="254285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ككثرة عظمَتِهِ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en toute Sa grandeur.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31778"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31784"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31820" name="Group 44"/>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بصوت البوق</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Louez-Le par l’éclat du cor.</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251138" name="Group 2"/>
          <p:cNvGraphicFramePr>
            <a:graphicFrameLocks noGrp="1"/>
          </p:cNvGraphicFramePr>
          <p:nvPr>
            <p:ph/>
          </p:nvPr>
        </p:nvGraphicFramePr>
        <p:xfrm>
          <a:off x="91453" y="0"/>
          <a:ext cx="10791482" cy="4648200"/>
        </p:xfrm>
        <a:graphic>
          <a:graphicData uri="http://schemas.openxmlformats.org/drawingml/2006/table">
            <a:tbl>
              <a:tblPr/>
              <a:tblGrid>
                <a:gridCol w="6087130">
                  <a:extLst>
                    <a:ext uri="{9D8B030D-6E8A-4147-A177-3AD203B41FA5}">
                      <a16:colId xmlns:a16="http://schemas.microsoft.com/office/drawing/2014/main" val="20000"/>
                    </a:ext>
                  </a:extLst>
                </a:gridCol>
                <a:gridCol w="4704352">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Nous prions et réclamons dans Ta bonté O Philanthrope, purifie nos lèvres et délivre notre raison de toute impureté.  Envoie sur nous la grâce de Ton Esprit Saint.  Rends-nous digne de donner les uns aux autres un baiser saint.</a:t>
                      </a:r>
                      <a:endParaRPr kumimoji="0" lang="fr-CA" sz="3600" b="0" i="0" u="sng" strike="noStrike" cap="none" normalizeH="0" baseline="0" dirty="0">
                        <a:ln>
                          <a:noFill/>
                        </a:ln>
                        <a:solidFill>
                          <a:srgbClr val="FF9933"/>
                        </a:solidFill>
                        <a:effectLst/>
                        <a:latin typeface="Arial" charset="0"/>
                        <a:cs typeface="Times New Roman" pitchFamily="18"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نسأل ونطلب من صلاحِكَ يا مُحب البشر، طهّر شِفاهَنَا واعتِق عقولنا من كل أخلاط </a:t>
                      </a:r>
                      <a:r>
                        <a:rPr kumimoji="0" lang="ar-SA" sz="3200" b="0" i="0" u="none" strike="noStrike" cap="none" normalizeH="0" baseline="0" dirty="0" err="1">
                          <a:ln>
                            <a:noFill/>
                          </a:ln>
                          <a:solidFill>
                            <a:schemeClr val="tx1"/>
                          </a:solidFill>
                          <a:effectLst/>
                          <a:latin typeface="Arial" charset="0"/>
                          <a:cs typeface="Arial" charset="0"/>
                        </a:rPr>
                        <a:t>الهيولى</a:t>
                      </a:r>
                      <a:r>
                        <a:rPr kumimoji="0" lang="ar-SA" sz="3200" b="0" i="0" u="none" strike="noStrike" cap="none" normalizeH="0" baseline="0" dirty="0">
                          <a:ln>
                            <a:noFill/>
                          </a:ln>
                          <a:solidFill>
                            <a:schemeClr val="tx1"/>
                          </a:solidFill>
                          <a:effectLst/>
                          <a:latin typeface="Arial" charset="0"/>
                          <a:cs typeface="Arial" charset="0"/>
                        </a:rPr>
                        <a:t> وأرسِل علينا نعمة روحِكَ القدوس، واجعلنا أهلاً أن نقبّل بعضنا بعضاً بقبلةٍ مقدسة.</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3200" b="0" i="0" u="sng" strike="noStrike" cap="none" normalizeH="0" baseline="0" dirty="0">
                        <a:ln>
                          <a:noFill/>
                        </a:ln>
                        <a:solidFill>
                          <a:srgbClr val="FF9933"/>
                        </a:solidFill>
                        <a:effectLst/>
                        <a:latin typeface="Arial" charset="0"/>
                        <a:cs typeface="Times New Roman" pitchFamily="18"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33826"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33832"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33852" name="Group 28"/>
          <p:cNvGraphicFramePr>
            <a:graphicFrameLocks noGrp="1"/>
          </p:cNvGraphicFramePr>
          <p:nvPr/>
        </p:nvGraphicFramePr>
        <p:xfrm>
          <a:off x="457266" y="12192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بمزمار وقيثارة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35874"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35880"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35913" name="Group 41"/>
          <p:cNvGraphicFramePr>
            <a:graphicFrameLocks noGrp="1"/>
          </p:cNvGraphicFramePr>
          <p:nvPr/>
        </p:nvGraphicFramePr>
        <p:xfrm>
          <a:off x="457266" y="762000"/>
          <a:ext cx="10517122" cy="2195195"/>
        </p:xfrm>
        <a:graphic>
          <a:graphicData uri="http://schemas.openxmlformats.org/drawingml/2006/table">
            <a:tbl>
              <a:tblPr/>
              <a:tblGrid>
                <a:gridCol w="3568582">
                  <a:extLst>
                    <a:ext uri="{9D8B030D-6E8A-4147-A177-3AD203B41FA5}">
                      <a16:colId xmlns:a16="http://schemas.microsoft.com/office/drawing/2014/main" val="20000"/>
                    </a:ext>
                  </a:extLst>
                </a:gridCol>
                <a:gridCol w="3568581">
                  <a:extLst>
                    <a:ext uri="{9D8B030D-6E8A-4147-A177-3AD203B41FA5}">
                      <a16:colId xmlns:a16="http://schemas.microsoft.com/office/drawing/2014/main" val="20001"/>
                    </a:ext>
                  </a:extLst>
                </a:gridCol>
                <a:gridCol w="3379959">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بدفوف وصفوف</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timbrels and chorus.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 concert et le tambour.</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37922"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37928"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CS New Athanasius" pitchFamily="34" charset="0"/>
                          <a:cs typeface="Arial" charset="0"/>
                        </a:rPr>
                        <a:t>A pen=o=c I=y=c P=,=c@ </a:t>
                      </a:r>
                      <a:r>
                        <a:rPr kumimoji="0" lang="en-CA" sz="2800" b="0" i="0" u="none" strike="noStrike" cap="none" normalizeH="0" baseline="0" dirty="0" err="1">
                          <a:ln>
                            <a:noFill/>
                          </a:ln>
                          <a:solidFill>
                            <a:schemeClr val="tx1"/>
                          </a:solidFill>
                          <a:effectLst/>
                          <a:latin typeface="CS New Athanasius" pitchFamily="34" charset="0"/>
                          <a:cs typeface="Arial" charset="0"/>
                        </a:rPr>
                        <a:t>ernycteuin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e`hryi</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ejwn</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n`eho`ou</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nem</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hme</a:t>
                      </a:r>
                      <a:r>
                        <a:rPr kumimoji="0" lang="en-CA" sz="2800" b="0" i="0" u="none" strike="noStrike" cap="none" normalizeH="0" baseline="0" dirty="0">
                          <a:ln>
                            <a:noFill/>
                          </a:ln>
                          <a:solidFill>
                            <a:schemeClr val="tx1"/>
                          </a:solidFill>
                          <a:effectLst/>
                          <a:latin typeface="CS New Athanasius" pitchFamily="34" charset="0"/>
                          <a:cs typeface="Arial" charset="0"/>
                        </a:rPr>
                        <a:t> `</a:t>
                      </a:r>
                      <a:r>
                        <a:rPr kumimoji="0" lang="en-CA" sz="2800" b="0" i="0" u="none" strike="noStrike" cap="none" normalizeH="0" baseline="0" dirty="0" err="1">
                          <a:ln>
                            <a:noFill/>
                          </a:ln>
                          <a:solidFill>
                            <a:schemeClr val="tx1"/>
                          </a:solidFill>
                          <a:effectLst/>
                          <a:latin typeface="CS New Athanasius" pitchFamily="34" charset="0"/>
                          <a:cs typeface="Arial" charset="0"/>
                        </a:rPr>
                        <a:t>n`ejwrh</a:t>
                      </a:r>
                      <a:r>
                        <a:rPr kumimoji="0" lang="en-CA" sz="2800" b="0" i="0" u="none" strike="noStrike" cap="none" normalizeH="0" baseline="0" dirty="0">
                          <a:ln>
                            <a:noFill/>
                          </a:ln>
                          <a:solidFill>
                            <a:schemeClr val="tx1"/>
                          </a:solidFill>
                          <a:effectLst/>
                          <a:latin typeface="CS New Athanasius" pitchFamily="34" charset="0"/>
                          <a:cs typeface="Arial" charset="0"/>
                        </a:rPr>
                        <a:t>.</a:t>
                      </a:r>
                      <a:endParaRPr kumimoji="0" lang="en-US" sz="28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37948" name="Group 28"/>
          <p:cNvGraphicFramePr>
            <a:graphicFrameLocks noGrp="1"/>
          </p:cNvGraphicFramePr>
          <p:nvPr/>
        </p:nvGraphicFramePr>
        <p:xfrm>
          <a:off x="457266" y="9906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بأوتار وأرغن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strings and organ.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cordes et l’harmonium.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39970"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39976"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40009" name="Group 41"/>
          <p:cNvGraphicFramePr>
            <a:graphicFrameLocks noGrp="1"/>
          </p:cNvGraphicFramePr>
          <p:nvPr/>
        </p:nvGraphicFramePr>
        <p:xfrm>
          <a:off x="457266"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حسنة الصوت</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cymbales sonores.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42018"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42024"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42044" name="Group 28"/>
          <p:cNvGraphicFramePr>
            <a:graphicFrameLocks noGrp="1"/>
          </p:cNvGraphicFramePr>
          <p:nvPr/>
        </p:nvGraphicFramePr>
        <p:xfrm>
          <a:off x="457266" y="990600"/>
          <a:ext cx="10242762" cy="228727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التهليل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cymbals of joy.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avec les cymbales triomphantes.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44066"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44072"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44105" name="Group 41"/>
          <p:cNvGraphicFramePr>
            <a:graphicFrameLocks noGrp="1"/>
          </p:cNvGraphicFramePr>
          <p:nvPr/>
        </p:nvGraphicFramePr>
        <p:xfrm>
          <a:off x="274360" y="762000"/>
          <a:ext cx="10517122" cy="280416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Que tout ce qui respire loue le nom du Seigneur notre Dieu.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46114"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46120"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46140" name="Group 28"/>
          <p:cNvGraphicFramePr>
            <a:graphicFrameLocks noGrp="1"/>
          </p:cNvGraphicFramePr>
          <p:nvPr/>
        </p:nvGraphicFramePr>
        <p:xfrm>
          <a:off x="457266" y="914400"/>
          <a:ext cx="10242762" cy="237744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48162"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48168"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48201" name="Group 41"/>
          <p:cNvGraphicFramePr>
            <a:graphicFrameLocks noGrp="1"/>
          </p:cNvGraphicFramePr>
          <p:nvPr/>
        </p:nvGraphicFramePr>
        <p:xfrm>
          <a:off x="457266" y="762000"/>
          <a:ext cx="10517122" cy="237744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50210"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50216"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50236" name="Group 28"/>
          <p:cNvGraphicFramePr>
            <a:graphicFrameLocks noGrp="1"/>
          </p:cNvGraphicFramePr>
          <p:nvPr/>
        </p:nvGraphicFramePr>
        <p:xfrm>
          <a:off x="457266" y="990600"/>
          <a:ext cx="10242762" cy="228727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52258"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52264" name="Group 8"/>
          <p:cNvGraphicFramePr>
            <a:graphicFrameLocks noGrp="1"/>
          </p:cNvGraphicFramePr>
          <p:nvPr/>
        </p:nvGraphicFramePr>
        <p:xfrm>
          <a:off x="0" y="38147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52297" name="Group 41"/>
          <p:cNvGraphicFramePr>
            <a:graphicFrameLocks noGrp="1"/>
          </p:cNvGraphicFramePr>
          <p:nvPr/>
        </p:nvGraphicFramePr>
        <p:xfrm>
          <a:off x="274360"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252162" name="Group 2"/>
          <p:cNvGraphicFramePr>
            <a:graphicFrameLocks noGrp="1"/>
          </p:cNvGraphicFramePr>
          <p:nvPr>
            <p:ph/>
          </p:nvPr>
        </p:nvGraphicFramePr>
        <p:xfrm>
          <a:off x="301778" y="76201"/>
          <a:ext cx="10398251" cy="6303963"/>
        </p:xfrm>
        <a:graphic>
          <a:graphicData uri="http://schemas.openxmlformats.org/drawingml/2006/table">
            <a:tbl>
              <a:tblPr/>
              <a:tblGrid>
                <a:gridCol w="2937568">
                  <a:extLst>
                    <a:ext uri="{9D8B030D-6E8A-4147-A177-3AD203B41FA5}">
                      <a16:colId xmlns:a16="http://schemas.microsoft.com/office/drawing/2014/main" val="20000"/>
                    </a:ext>
                  </a:extLst>
                </a:gridCol>
                <a:gridCol w="4407579">
                  <a:extLst>
                    <a:ext uri="{9D8B030D-6E8A-4147-A177-3AD203B41FA5}">
                      <a16:colId xmlns:a16="http://schemas.microsoft.com/office/drawing/2014/main" val="20001"/>
                    </a:ext>
                  </a:extLst>
                </a:gridCol>
                <a:gridCol w="3053104">
                  <a:extLst>
                    <a:ext uri="{9D8B030D-6E8A-4147-A177-3AD203B41FA5}">
                      <a16:colId xmlns:a16="http://schemas.microsoft.com/office/drawing/2014/main" val="20002"/>
                    </a:ext>
                  </a:extLst>
                </a:gridCol>
              </a:tblGrid>
              <a:tr h="63039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teliac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/n/c </a:t>
                      </a:r>
                      <a:r>
                        <a:rPr kumimoji="0" lang="en-US" sz="2400" b="0" i="0" u="none" strike="noStrike" cap="none" normalizeH="0" baseline="0" dirty="0" err="1">
                          <a:ln>
                            <a:noFill/>
                          </a:ln>
                          <a:solidFill>
                            <a:schemeClr val="tx1"/>
                          </a:solidFill>
                          <a:effectLst/>
                          <a:latin typeface="Coptic1" pitchFamily="2" charset="0"/>
                          <a:cs typeface="Arial" charset="0"/>
                        </a:rPr>
                        <a:t>onsubs</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acpacmwn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apoctolwn</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Kurie</a:t>
                      </a:r>
                      <a:r>
                        <a:rPr kumimoji="0" lang="fr-FR" sz="30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ele</a:t>
                      </a:r>
                      <a:r>
                        <a:rPr kumimoji="0" lang="fr-FR" sz="3000" b="0" i="0" u="none" strike="noStrike" cap="none" normalizeH="0" baseline="0" dirty="0">
                          <a:ln>
                            <a:noFill/>
                          </a:ln>
                          <a:solidFill>
                            <a:schemeClr val="tx1"/>
                          </a:solidFill>
                          <a:effectLst/>
                          <a:latin typeface="Coptic1" pitchFamily="2" charset="0"/>
                          <a:cs typeface="Arial" charset="0"/>
                        </a:rPr>
                        <a:t>/con.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parfaite, pour la charité et pour le saint baiser apostolique.</a:t>
                      </a: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السلام الكامل والمحبة والقبلة الطاهرة الرسولية</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54306"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Great Lent – </a:t>
                      </a:r>
                      <a:r>
                        <a:rPr kumimoji="0" lang="ar-EG" sz="2400" b="0" i="0" u="none" strike="noStrike" cap="none" normalizeH="0" baseline="0">
                          <a:ln>
                            <a:noFill/>
                          </a:ln>
                          <a:solidFill>
                            <a:schemeClr val="tx1"/>
                          </a:solidFill>
                          <a:effectLst/>
                          <a:latin typeface="Arial" charset="0"/>
                          <a:cs typeface="Arial" charset="0"/>
                        </a:rPr>
                        <a:t>الصوم الكبير</a:t>
                      </a:r>
                      <a:r>
                        <a:rPr kumimoji="0" lang="fr-CA" sz="2400" b="0" i="0" u="none" strike="noStrike" cap="none" normalizeH="0" baseline="0">
                          <a:ln>
                            <a:noFill/>
                          </a:ln>
                          <a:solidFill>
                            <a:schemeClr val="tx1"/>
                          </a:solidFill>
                          <a:effectLst/>
                          <a:latin typeface="Arial" charset="0"/>
                          <a:cs typeface="Arial" charset="0"/>
                        </a:rPr>
                        <a:t> – Le grand carême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54312" name="Group 8"/>
          <p:cNvGraphicFramePr>
            <a:graphicFrameLocks noGrp="1"/>
          </p:cNvGraphicFramePr>
          <p:nvPr/>
        </p:nvGraphicFramePr>
        <p:xfrm>
          <a:off x="0" y="3281363"/>
          <a:ext cx="10974388" cy="3044508"/>
        </p:xfrm>
        <a:graphic>
          <a:graphicData uri="http://schemas.openxmlformats.org/drawingml/2006/table">
            <a:tbl>
              <a:tblPr/>
              <a:tblGrid>
                <a:gridCol w="1829065">
                  <a:extLst>
                    <a:ext uri="{9D8B030D-6E8A-4147-A177-3AD203B41FA5}">
                      <a16:colId xmlns:a16="http://schemas.microsoft.com/office/drawing/2014/main" val="20000"/>
                    </a:ext>
                  </a:extLst>
                </a:gridCol>
                <a:gridCol w="1503263">
                  <a:extLst>
                    <a:ext uri="{9D8B030D-6E8A-4147-A177-3AD203B41FA5}">
                      <a16:colId xmlns:a16="http://schemas.microsoft.com/office/drawing/2014/main" val="20001"/>
                    </a:ext>
                  </a:extLst>
                </a:gridCol>
                <a:gridCol w="3919152">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المسيح صام عنا اربعين يوماً و أربعين ليلة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fasted for us forty days and forty nights.</a:t>
                      </a: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CS New Athanasius" pitchFamily="34" charset="0"/>
                          <a:cs typeface="Arial" charset="0"/>
                        </a:rPr>
                        <a:t>A pen=o=c I=y=c P=,=c@ ernycteuin `e`hryi `ejwn@ `n`hme `n`eho`ou nem `hme `n`ejwrh.</a:t>
                      </a:r>
                      <a:endParaRPr kumimoji="0" lang="en-US" sz="2800" b="0" i="0" u="none" strike="noStrike" cap="none" normalizeH="0" baseline="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a jeuné pour nous quarante jours et quarante nuits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54332" name="Group 28"/>
          <p:cNvGraphicFramePr>
            <a:graphicFrameLocks noGrp="1"/>
          </p:cNvGraphicFramePr>
          <p:nvPr/>
        </p:nvGraphicFramePr>
        <p:xfrm>
          <a:off x="457266" y="457200"/>
          <a:ext cx="10242762" cy="280416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60450" name="Group 2"/>
          <p:cNvGraphicFramePr>
            <a:graphicFrameLocks noGrp="1"/>
          </p:cNvGraphicFramePr>
          <p:nvPr/>
        </p:nvGraphicFramePr>
        <p:xfrm>
          <a:off x="365813" y="0"/>
          <a:ext cx="10517122" cy="1353312"/>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4608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US" sz="2400" b="0" i="0" u="none" strike="noStrike" cap="none" normalizeH="0" baseline="0">
                          <a:ln>
                            <a:noFill/>
                          </a:ln>
                          <a:solidFill>
                            <a:schemeClr val="tx1"/>
                          </a:solidFill>
                          <a:effectLst/>
                          <a:latin typeface="Arial" charset="0"/>
                          <a:cs typeface="Arial" charset="0"/>
                        </a:rPr>
                        <a:t>PSALM 150</a:t>
                      </a:r>
                      <a:endParaRPr kumimoji="0" lang="ar-EG" sz="2400" b="0" i="0" u="none" strike="noStrike" cap="none" normalizeH="0" baseline="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CA" sz="2400" b="0" i="0" u="none" strike="noStrike" cap="none" normalizeH="0" baseline="0">
                          <a:ln>
                            <a:noFill/>
                          </a:ln>
                          <a:solidFill>
                            <a:schemeClr val="tx1"/>
                          </a:solidFill>
                          <a:effectLst/>
                          <a:latin typeface="Arial" charset="0"/>
                          <a:cs typeface="Arial" charset="0"/>
                        </a:rPr>
                        <a:t>“Praise God”</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Psaume</a:t>
                      </a:r>
                      <a:r>
                        <a:rPr kumimoji="0" lang="en-CA" sz="2400" b="0" i="0" u="none" strike="noStrike" cap="none" normalizeH="0" baseline="0">
                          <a:ln>
                            <a:noFill/>
                          </a:ln>
                          <a:solidFill>
                            <a:schemeClr val="tx1"/>
                          </a:solidFill>
                          <a:effectLst/>
                          <a:latin typeface="Arial" charset="0"/>
                          <a:cs typeface="Arial" charset="0"/>
                        </a:rPr>
                        <a:t> 150 “L</a:t>
                      </a:r>
                      <a:r>
                        <a:rPr kumimoji="0" lang="fr-CA" sz="2400" b="0" i="0" u="none" strike="noStrike" cap="none" normalizeH="0" baseline="0">
                          <a:ln>
                            <a:noFill/>
                          </a:ln>
                          <a:solidFill>
                            <a:schemeClr val="tx1"/>
                          </a:solidFill>
                          <a:effectLst/>
                          <a:latin typeface="Arial" charset="0"/>
                          <a:cs typeface="Arial" charset="0"/>
                        </a:rPr>
                        <a:t>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 ”سبحوا الله ” </a:t>
                      </a:r>
                      <a:endParaRPr kumimoji="0" lang="en-CA" sz="24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graphicFrame>
        <p:nvGraphicFramePr>
          <p:cNvPr id="13160503" name="Group 55"/>
          <p:cNvGraphicFramePr>
            <a:graphicFrameLocks noGrp="1"/>
          </p:cNvGraphicFramePr>
          <p:nvPr/>
        </p:nvGraphicFramePr>
        <p:xfrm>
          <a:off x="457266" y="1347788"/>
          <a:ext cx="10242762" cy="2462784"/>
        </p:xfrm>
        <a:graphic>
          <a:graphicData uri="http://schemas.openxmlformats.org/drawingml/2006/table">
            <a:tbl>
              <a:tblPr/>
              <a:tblGrid>
                <a:gridCol w="3017957">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All/</a:t>
                      </a:r>
                      <a:r>
                        <a:rPr kumimoji="0" lang="en-US" sz="2600" b="0" i="0" u="none" strike="noStrike" cap="none" normalizeH="0" baseline="0" dirty="0" err="1">
                          <a:ln>
                            <a:noFill/>
                          </a:ln>
                          <a:solidFill>
                            <a:schemeClr val="tx1"/>
                          </a:solidFill>
                          <a:effectLst/>
                          <a:latin typeface="Coptic1" pitchFamily="2" charset="0"/>
                          <a:cs typeface="Arial" charset="0"/>
                        </a:rPr>
                        <a:t>louia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e~V~nou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n~taf</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Alleluia.Louez Dieu en Son sanctuaire.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60514"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62498"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62574" name="Group 78"/>
          <p:cNvGraphicFramePr>
            <a:graphicFrameLocks noGrp="1"/>
          </p:cNvGraphicFramePr>
          <p:nvPr/>
        </p:nvGraphicFramePr>
        <p:xfrm>
          <a:off x="0" y="762000"/>
          <a:ext cx="10974388" cy="2362200"/>
        </p:xfrm>
        <a:graphic>
          <a:graphicData uri="http://schemas.openxmlformats.org/drawingml/2006/table">
            <a:tbl>
              <a:tblPr/>
              <a:tblGrid>
                <a:gridCol w="301795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09600">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au  firmament de Sa puissance.</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64572" name="Group 28"/>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على مقدرَتِهِ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for  His mighty acts.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en Ses oeuvres de vaillance.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64602" name="Group 58"/>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66620" name="Group 28"/>
          <p:cNvGraphicFramePr>
            <a:graphicFrameLocks noGrp="1"/>
          </p:cNvGraphicFramePr>
          <p:nvPr/>
        </p:nvGraphicFramePr>
        <p:xfrm>
          <a:off x="457266" y="914400"/>
          <a:ext cx="10242762" cy="254285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ككثرة عظمَتِهِ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en toute Sa grandeur.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66654" name="Group 6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68668" name="Group 28"/>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بصوت البوق</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Louez-Le par l’éclat du cor.</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68714" name="Group 74"/>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70716" name="Group 28"/>
          <p:cNvGraphicFramePr>
            <a:graphicFrameLocks noGrp="1"/>
          </p:cNvGraphicFramePr>
          <p:nvPr/>
        </p:nvGraphicFramePr>
        <p:xfrm>
          <a:off x="457266" y="12192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بمزمار وقيثارة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70747"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72764" name="Group 28"/>
          <p:cNvGraphicFramePr>
            <a:graphicFrameLocks noGrp="1"/>
          </p:cNvGraphicFramePr>
          <p:nvPr/>
        </p:nvGraphicFramePr>
        <p:xfrm>
          <a:off x="457266" y="762000"/>
          <a:ext cx="10517122" cy="2195195"/>
        </p:xfrm>
        <a:graphic>
          <a:graphicData uri="http://schemas.openxmlformats.org/drawingml/2006/table">
            <a:tbl>
              <a:tblPr/>
              <a:tblGrid>
                <a:gridCol w="3568582">
                  <a:extLst>
                    <a:ext uri="{9D8B030D-6E8A-4147-A177-3AD203B41FA5}">
                      <a16:colId xmlns:a16="http://schemas.microsoft.com/office/drawing/2014/main" val="20000"/>
                    </a:ext>
                  </a:extLst>
                </a:gridCol>
                <a:gridCol w="3568581">
                  <a:extLst>
                    <a:ext uri="{9D8B030D-6E8A-4147-A177-3AD203B41FA5}">
                      <a16:colId xmlns:a16="http://schemas.microsoft.com/office/drawing/2014/main" val="20001"/>
                    </a:ext>
                  </a:extLst>
                </a:gridCol>
                <a:gridCol w="3379959">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بدفوف وصفوف</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timbrels and chorus.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 concert et le tambour.</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72797"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74812" name="Group 28"/>
          <p:cNvGraphicFramePr>
            <a:graphicFrameLocks noGrp="1"/>
          </p:cNvGraphicFramePr>
          <p:nvPr/>
        </p:nvGraphicFramePr>
        <p:xfrm>
          <a:off x="457266" y="9906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بأوتار وأرغن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strings and organ.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cordes et l’harmonium.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74843"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76860" name="Group 28"/>
          <p:cNvGraphicFramePr>
            <a:graphicFrameLocks noGrp="1"/>
          </p:cNvGraphicFramePr>
          <p:nvPr/>
        </p:nvGraphicFramePr>
        <p:xfrm>
          <a:off x="457266"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حسنة الصوت</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cymbales sonores.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76893"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54210" name="Group 2"/>
          <p:cNvGraphicFramePr>
            <a:graphicFrameLocks noGrp="1"/>
          </p:cNvGraphicFramePr>
          <p:nvPr>
            <p:ph/>
          </p:nvPr>
        </p:nvGraphicFramePr>
        <p:xfrm>
          <a:off x="91453" y="0"/>
          <a:ext cx="10791481" cy="4321176"/>
        </p:xfrm>
        <a:graphic>
          <a:graphicData uri="http://schemas.openxmlformats.org/drawingml/2006/table">
            <a:tbl>
              <a:tblPr/>
              <a:tblGrid>
                <a:gridCol w="5741435">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151313">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FR" sz="3200" b="0" i="0" u="none" strike="noStrike" cap="none" normalizeH="0" baseline="0" dirty="0">
                          <a:ln>
                            <a:noFill/>
                          </a:ln>
                          <a:solidFill>
                            <a:schemeClr val="tx1"/>
                          </a:solidFill>
                          <a:effectLst/>
                          <a:latin typeface="Arial" charset="0"/>
                          <a:cs typeface="Arial" charset="0"/>
                        </a:rPr>
                        <a:t>Afin que, sans subir la condamnation, nous recevions de Ton don immortel et céleste, par Christ Jésus, notre Seigneur.  Par lequel, Te sont dus la gloire, l’honneur, la puissance et l’adoration ....</a:t>
                      </a:r>
                      <a:endParaRPr kumimoji="0" lang="fr-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نَنَالَ بغير وقوعِنا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دينونةٍ</a:t>
                      </a:r>
                      <a:r>
                        <a:rPr kumimoji="0" lang="ar-SA" sz="3200" b="0" i="0" u="none" strike="noStrike" cap="none" normalizeH="0" baseline="0" dirty="0">
                          <a:ln>
                            <a:noFill/>
                          </a:ln>
                          <a:solidFill>
                            <a:schemeClr val="tx1"/>
                          </a:solidFill>
                          <a:effectLst/>
                          <a:latin typeface="Arial" charset="0"/>
                          <a:cs typeface="Arial" charset="0"/>
                        </a:rPr>
                        <a:t> من موهبتِكَ غير </a:t>
                      </a:r>
                      <a:r>
                        <a:rPr kumimoji="0" lang="ar-SA" sz="3200" b="0" i="0" u="none" strike="noStrike" cap="none" normalizeH="0" baseline="0" dirty="0" err="1">
                          <a:ln>
                            <a:noFill/>
                          </a:ln>
                          <a:solidFill>
                            <a:schemeClr val="tx1"/>
                          </a:solidFill>
                          <a:effectLst/>
                          <a:latin typeface="Arial" charset="0"/>
                          <a:cs typeface="Arial" charset="0"/>
                        </a:rPr>
                        <a:t>المائتة</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السمائية</a:t>
                      </a:r>
                      <a:r>
                        <a:rPr kumimoji="0" lang="ar-SA" sz="3200" b="0" i="0" u="none" strike="noStrike" cap="none" normalizeH="0" baseline="0" dirty="0">
                          <a:ln>
                            <a:noFill/>
                          </a:ln>
                          <a:solidFill>
                            <a:schemeClr val="tx1"/>
                          </a:solidFill>
                          <a:effectLst/>
                          <a:latin typeface="Arial" charset="0"/>
                          <a:cs typeface="Arial" charset="0"/>
                        </a:rPr>
                        <a:t> بالمسيح يسوع ربنا.  هذا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من قبلِهِ المجد والكرامة والعزة والسجود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78908" name="Group 28"/>
          <p:cNvGraphicFramePr>
            <a:graphicFrameLocks noGrp="1"/>
          </p:cNvGraphicFramePr>
          <p:nvPr/>
        </p:nvGraphicFramePr>
        <p:xfrm>
          <a:off x="457266" y="990600"/>
          <a:ext cx="10242762" cy="228727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التهليل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cymbals of joy.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avec les cymbales triomphantes.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78939"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80956" name="Group 28"/>
          <p:cNvGraphicFramePr>
            <a:graphicFrameLocks noGrp="1"/>
          </p:cNvGraphicFramePr>
          <p:nvPr/>
        </p:nvGraphicFramePr>
        <p:xfrm>
          <a:off x="274360" y="762000"/>
          <a:ext cx="10517122" cy="280416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Que tout ce qui respire loue le nom du Seigneur notre Dieu.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80989"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83004" name="Group 28"/>
          <p:cNvGraphicFramePr>
            <a:graphicFrameLocks noGrp="1"/>
          </p:cNvGraphicFramePr>
          <p:nvPr/>
        </p:nvGraphicFramePr>
        <p:xfrm>
          <a:off x="457266" y="914400"/>
          <a:ext cx="10242762" cy="237744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83035"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85052" name="Group 28"/>
          <p:cNvGraphicFramePr>
            <a:graphicFrameLocks noGrp="1"/>
          </p:cNvGraphicFramePr>
          <p:nvPr/>
        </p:nvGraphicFramePr>
        <p:xfrm>
          <a:off x="457266" y="762000"/>
          <a:ext cx="10517122" cy="237744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85085"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87100" name="Group 28"/>
          <p:cNvGraphicFramePr>
            <a:graphicFrameLocks noGrp="1"/>
          </p:cNvGraphicFramePr>
          <p:nvPr/>
        </p:nvGraphicFramePr>
        <p:xfrm>
          <a:off x="457266" y="990600"/>
          <a:ext cx="10242762" cy="228727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87131"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89148" name="Group 28"/>
          <p:cNvGraphicFramePr>
            <a:graphicFrameLocks noGrp="1"/>
          </p:cNvGraphicFramePr>
          <p:nvPr/>
        </p:nvGraphicFramePr>
        <p:xfrm>
          <a:off x="274360"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89181"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6"/>
          <p:cNvGraphicFramePr>
            <a:graphicFrameLocks noGrp="1"/>
          </p:cNvGraphicFramePr>
          <p:nvPr/>
        </p:nvGraphicFramePr>
        <p:xfrm>
          <a:off x="0" y="3649663"/>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endParaRPr kumimoji="0" lang="en-CA" sz="3200" b="0" i="0" u="none" strike="noStrike" cap="none" normalizeH="0" baseline="0" dirty="0">
                        <a:ln>
                          <a:noFill/>
                        </a:ln>
                        <a:solidFill>
                          <a:schemeClr val="tx1"/>
                        </a:solidFill>
                        <a:effectLst/>
                        <a:latin typeface="CS Copt"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91196" name="Group 28"/>
          <p:cNvGraphicFramePr>
            <a:graphicFrameLocks noGrp="1"/>
          </p:cNvGraphicFramePr>
          <p:nvPr/>
        </p:nvGraphicFramePr>
        <p:xfrm>
          <a:off x="457266" y="457200"/>
          <a:ext cx="10242762" cy="280416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91231" name="Group 63"/>
          <p:cNvGraphicFramePr>
            <a:graphicFrameLocks noGrp="1"/>
          </p:cNvGraphicFramePr>
          <p:nvPr/>
        </p:nvGraphicFramePr>
        <p:xfrm>
          <a:off x="0" y="3604894"/>
          <a:ext cx="10974388" cy="310070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600" b="0" i="0" u="none" strike="noStrike" cap="none" normalizeH="0" baseline="0">
                          <a:ln>
                            <a:noFill/>
                          </a:ln>
                          <a:solidFill>
                            <a:schemeClr val="tx1"/>
                          </a:solidFill>
                          <a:effectLst/>
                          <a:latin typeface="Arial" charset="0"/>
                          <a:cs typeface="Arial" charset="0"/>
                        </a:rPr>
                        <a:t>ابن الله دخل اورشليم.</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the Son of God,    has entered Jerusalem.</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I=y=c P=,=c `</a:t>
                      </a:r>
                      <a:r>
                        <a:rPr kumimoji="0" lang="en-CA" sz="3200" b="0" i="0" u="none" strike="noStrike" cap="none" normalizeH="0" baseline="0" dirty="0" err="1">
                          <a:ln>
                            <a:noFill/>
                          </a:ln>
                          <a:solidFill>
                            <a:schemeClr val="tx1"/>
                          </a:solidFill>
                          <a:effectLst/>
                          <a:latin typeface="CS Copt" pitchFamily="2" charset="0"/>
                          <a:cs typeface="Arial" charset="0"/>
                        </a:rPr>
                        <a:t>Psyri</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`mV]@</a:t>
                      </a:r>
                      <a:r>
                        <a:rPr kumimoji="0" lang="en-CA" sz="3200" b="0" i="0" u="none" strike="noStrike" cap="none" normalizeH="0" baseline="0" dirty="0" err="1">
                          <a:ln>
                            <a:noFill/>
                          </a:ln>
                          <a:solidFill>
                            <a:schemeClr val="tx1"/>
                          </a:solidFill>
                          <a:effectLst/>
                          <a:latin typeface="CS Copt" pitchFamily="2" charset="0"/>
                          <a:cs typeface="Arial" charset="0"/>
                        </a:rPr>
                        <a:t>afse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eqoun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eIeroucalym</a:t>
                      </a:r>
                      <a:r>
                        <a:rPr kumimoji="0" lang="en-CA" sz="3200" b="0" i="0" u="none" strike="noStrike" cap="none" normalizeH="0" baseline="0" dirty="0">
                          <a:ln>
                            <a:noFill/>
                          </a:ln>
                          <a:solidFill>
                            <a:schemeClr val="tx1"/>
                          </a:solidFill>
                          <a:effectLst/>
                          <a:latin typeface="CS Copt" pitchFamily="2" charset="0"/>
                          <a:cs typeface="Arial" charset="0"/>
                        </a:rPr>
                        <a:t>.</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le fils de Dieu est entré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Jérusalem. </a:t>
                      </a:r>
                    </a:p>
                  </a:txBody>
                  <a:tcPr marL="109744" marR="109744" horzOverflow="overflow">
                    <a:lnL>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91232" name="Group 64"/>
          <p:cNvGraphicFramePr>
            <a:graphicFrameLocks noGrp="1"/>
          </p:cNvGraphicFramePr>
          <p:nvPr/>
        </p:nvGraphicFramePr>
        <p:xfrm>
          <a:off x="365813" y="1588"/>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Palm Sunday – </a:t>
                      </a:r>
                      <a:r>
                        <a:rPr kumimoji="0" lang="ar-EG" sz="2400" b="0" i="0" u="none" strike="noStrike" cap="none" normalizeH="0" baseline="0">
                          <a:ln>
                            <a:noFill/>
                          </a:ln>
                          <a:solidFill>
                            <a:schemeClr val="tx1"/>
                          </a:solidFill>
                          <a:effectLst/>
                          <a:latin typeface="Arial" charset="0"/>
                          <a:cs typeface="Arial" charset="0"/>
                        </a:rPr>
                        <a:t>أحد الشعانين</a:t>
                      </a:r>
                      <a:r>
                        <a:rPr kumimoji="0" lang="fr-CA" sz="2400" b="0" i="0" u="none" strike="noStrike" cap="none" normalizeH="0" baseline="0">
                          <a:ln>
                            <a:noFill/>
                          </a:ln>
                          <a:solidFill>
                            <a:schemeClr val="tx1"/>
                          </a:solidFill>
                          <a:effectLst/>
                          <a:latin typeface="Arial" charset="0"/>
                          <a:cs typeface="Arial" charset="0"/>
                        </a:rPr>
                        <a:t> – Dimanche des rameaux</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97314" name="Group 2"/>
          <p:cNvGraphicFramePr>
            <a:graphicFrameLocks noGrp="1"/>
          </p:cNvGraphicFramePr>
          <p:nvPr/>
        </p:nvGraphicFramePr>
        <p:xfrm>
          <a:off x="365813" y="0"/>
          <a:ext cx="10517122" cy="1353312"/>
        </p:xfrm>
        <a:graphic>
          <a:graphicData uri="http://schemas.openxmlformats.org/drawingml/2006/table">
            <a:tbl>
              <a:tblPr/>
              <a:tblGrid>
                <a:gridCol w="3841036">
                  <a:extLst>
                    <a:ext uri="{9D8B030D-6E8A-4147-A177-3AD203B41FA5}">
                      <a16:colId xmlns:a16="http://schemas.microsoft.com/office/drawing/2014/main" val="20000"/>
                    </a:ext>
                  </a:extLst>
                </a:gridCol>
                <a:gridCol w="347522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4608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US" sz="2400" b="0" i="0" u="none" strike="noStrike" cap="none" normalizeH="0" baseline="0">
                          <a:ln>
                            <a:noFill/>
                          </a:ln>
                          <a:solidFill>
                            <a:schemeClr val="tx1"/>
                          </a:solidFill>
                          <a:effectLst/>
                          <a:latin typeface="Arial" charset="0"/>
                          <a:cs typeface="Arial" charset="0"/>
                        </a:rPr>
                        <a:t>PSALM 150</a:t>
                      </a:r>
                      <a:endParaRPr kumimoji="0" lang="ar-EG" sz="2400" b="0" i="0" u="none" strike="noStrike" cap="none" normalizeH="0" baseline="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tab pos="87313" algn="l"/>
                        </a:tabLst>
                      </a:pPr>
                      <a:r>
                        <a:rPr kumimoji="0" lang="en-CA" sz="2400" b="0" i="0" u="none" strike="noStrike" cap="none" normalizeH="0" baseline="0">
                          <a:ln>
                            <a:noFill/>
                          </a:ln>
                          <a:solidFill>
                            <a:schemeClr val="tx1"/>
                          </a:solidFill>
                          <a:effectLst/>
                          <a:latin typeface="Arial" charset="0"/>
                          <a:cs typeface="Arial" charset="0"/>
                        </a:rPr>
                        <a:t>“Praise God”</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Psaume</a:t>
                      </a:r>
                      <a:r>
                        <a:rPr kumimoji="0" lang="en-CA" sz="2400" b="0" i="0" u="none" strike="noStrike" cap="none" normalizeH="0" baseline="0">
                          <a:ln>
                            <a:noFill/>
                          </a:ln>
                          <a:solidFill>
                            <a:schemeClr val="tx1"/>
                          </a:solidFill>
                          <a:effectLst/>
                          <a:latin typeface="Arial" charset="0"/>
                          <a:cs typeface="Arial" charset="0"/>
                        </a:rPr>
                        <a:t> 150 “L</a:t>
                      </a:r>
                      <a:r>
                        <a:rPr kumimoji="0" lang="fr-CA" sz="2400" b="0" i="0" u="none" strike="noStrike" cap="none" normalizeH="0" baseline="0">
                          <a:ln>
                            <a:noFill/>
                          </a:ln>
                          <a:solidFill>
                            <a:schemeClr val="tx1"/>
                          </a:solidFill>
                          <a:effectLst/>
                          <a:latin typeface="Arial" charset="0"/>
                          <a:cs typeface="Arial" charset="0"/>
                        </a:rPr>
                        <a:t>ouez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a:ln>
                            <a:noFill/>
                          </a:ln>
                          <a:solidFill>
                            <a:schemeClr val="tx1"/>
                          </a:solidFill>
                          <a:effectLst/>
                          <a:latin typeface="Arial" charset="0"/>
                          <a:cs typeface="Arial" charset="0"/>
                        </a:rPr>
                        <a:t> ”سبحوا الله ” </a:t>
                      </a:r>
                      <a:endParaRPr kumimoji="0" lang="en-CA" sz="24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graphicFrame>
        <p:nvGraphicFramePr>
          <p:cNvPr id="13197379" name="Group 67"/>
          <p:cNvGraphicFramePr>
            <a:graphicFrameLocks noGrp="1"/>
          </p:cNvGraphicFramePr>
          <p:nvPr/>
        </p:nvGraphicFramePr>
        <p:xfrm>
          <a:off x="457266" y="1347788"/>
          <a:ext cx="10242762" cy="2462784"/>
        </p:xfrm>
        <a:graphic>
          <a:graphicData uri="http://schemas.openxmlformats.org/drawingml/2006/table">
            <a:tbl>
              <a:tblPr/>
              <a:tblGrid>
                <a:gridCol w="3017957">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هلليلويا.  سبحوا الله فى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All/</a:t>
                      </a:r>
                      <a:r>
                        <a:rPr kumimoji="0" lang="en-US" sz="2600" b="0" i="0" u="none" strike="noStrike" cap="none" normalizeH="0" baseline="0" dirty="0" err="1">
                          <a:ln>
                            <a:noFill/>
                          </a:ln>
                          <a:solidFill>
                            <a:schemeClr val="tx1"/>
                          </a:solidFill>
                          <a:effectLst/>
                          <a:latin typeface="Coptic1" pitchFamily="2" charset="0"/>
                          <a:cs typeface="Arial" charset="0"/>
                        </a:rPr>
                        <a:t>louia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e~V~nou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n~taf</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Alleluia.Louez</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en Son </a:t>
                      </a:r>
                      <a:r>
                        <a:rPr kumimoji="0" lang="en-US" sz="2800" b="0" i="0" u="none" strike="noStrike" cap="none" normalizeH="0" baseline="0" dirty="0" err="1">
                          <a:ln>
                            <a:noFill/>
                          </a:ln>
                          <a:solidFill>
                            <a:schemeClr val="tx1"/>
                          </a:solidFill>
                          <a:effectLst/>
                          <a:latin typeface="Arial" charset="0"/>
                          <a:cs typeface="Arial" charset="0"/>
                        </a:rPr>
                        <a:t>sanctuaire</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199362"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199399" name="Group 39"/>
          <p:cNvGraphicFramePr>
            <a:graphicFrameLocks noGrp="1"/>
          </p:cNvGraphicFramePr>
          <p:nvPr/>
        </p:nvGraphicFramePr>
        <p:xfrm>
          <a:off x="0" y="3429000"/>
          <a:ext cx="10974388" cy="3287078"/>
        </p:xfrm>
        <a:graphic>
          <a:graphicData uri="http://schemas.openxmlformats.org/drawingml/2006/table">
            <a:tbl>
              <a:tblPr/>
              <a:tblGrid>
                <a:gridCol w="1829065">
                  <a:extLst>
                    <a:ext uri="{9D8B030D-6E8A-4147-A177-3AD203B41FA5}">
                      <a16:colId xmlns:a16="http://schemas.microsoft.com/office/drawing/2014/main" val="20000"/>
                    </a:ext>
                  </a:extLst>
                </a:gridCol>
                <a:gridCol w="1554705">
                  <a:extLst>
                    <a:ext uri="{9D8B030D-6E8A-4147-A177-3AD203B41FA5}">
                      <a16:colId xmlns:a16="http://schemas.microsoft.com/office/drawing/2014/main" val="20001"/>
                    </a:ext>
                  </a:extLst>
                </a:gridCol>
                <a:gridCol w="3566676">
                  <a:extLst>
                    <a:ext uri="{9D8B030D-6E8A-4147-A177-3AD203B41FA5}">
                      <a16:colId xmlns:a16="http://schemas.microsoft.com/office/drawing/2014/main" val="20002"/>
                    </a:ext>
                  </a:extLst>
                </a:gridCol>
                <a:gridCol w="2652144">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a:t>
                      </a:r>
                      <a:r>
                        <a:rPr kumimoji="0" lang="en-CA" sz="3200" b="0" i="0" u="none" strike="noStrike" cap="none" normalizeH="0" baseline="0" dirty="0">
                          <a:ln>
                            <a:noFill/>
                          </a:ln>
                          <a:solidFill>
                            <a:schemeClr val="tx1"/>
                          </a:solidFill>
                          <a:effectLst/>
                          <a:latin typeface="Arial" charset="0"/>
                          <a:cs typeface="Arial" charset="0"/>
                        </a:rPr>
                        <a:t>the King of glory, has risen from the dead.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cP</a:t>
                      </a:r>
                      <a:r>
                        <a:rPr kumimoji="0" lang="en-CA" sz="3200" b="0" i="0" u="none" strike="noStrike" cap="none" normalizeH="0" baseline="0" dirty="0">
                          <a:ln>
                            <a:noFill/>
                          </a:ln>
                          <a:solidFill>
                            <a:schemeClr val="tx1"/>
                          </a:solidFill>
                          <a:effectLst/>
                          <a:latin typeface="CS Copt" pitchFamily="2" charset="0"/>
                          <a:cs typeface="Arial" charset="0"/>
                        </a:rPr>
                        <a:t>=,=c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199419" name="Group 59"/>
          <p:cNvGraphicFramePr>
            <a:graphicFrameLocks noGrp="1"/>
          </p:cNvGraphicFramePr>
          <p:nvPr/>
        </p:nvGraphicFramePr>
        <p:xfrm>
          <a:off x="0" y="762000"/>
          <a:ext cx="10974388" cy="2362200"/>
        </p:xfrm>
        <a:graphic>
          <a:graphicData uri="http://schemas.openxmlformats.org/drawingml/2006/table">
            <a:tbl>
              <a:tblPr/>
              <a:tblGrid>
                <a:gridCol w="301795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09600">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au  firmament de Sa puissance.</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01461" name="Group 53"/>
          <p:cNvGraphicFramePr>
            <a:graphicFrameLocks noGrp="1"/>
          </p:cNvGraphicFramePr>
          <p:nvPr/>
        </p:nvGraphicFramePr>
        <p:xfrm>
          <a:off x="0" y="3429000"/>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554705">
                  <a:extLst>
                    <a:ext uri="{9D8B030D-6E8A-4147-A177-3AD203B41FA5}">
                      <a16:colId xmlns:a16="http://schemas.microsoft.com/office/drawing/2014/main" val="20001"/>
                    </a:ext>
                  </a:extLst>
                </a:gridCol>
                <a:gridCol w="3566676">
                  <a:extLst>
                    <a:ext uri="{9D8B030D-6E8A-4147-A177-3AD203B41FA5}">
                      <a16:colId xmlns:a16="http://schemas.microsoft.com/office/drawing/2014/main" val="20002"/>
                    </a:ext>
                  </a:extLst>
                </a:gridCol>
                <a:gridCol w="2652144">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CS Copt" pitchFamily="2" charset="0"/>
                          <a:cs typeface="Arial" charset="0"/>
                        </a:rPr>
                        <a:t>=y=c P=,=c `pouro `nte `pwou@ aftwnf `ebol qen ny`e;mwout. </a:t>
                      </a:r>
                      <a:endParaRPr kumimoji="0" lang="en-US" sz="3200" b="0" i="0" u="none" strike="noStrike" cap="none" normalizeH="0" baseline="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01430" name="Group 2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على مقدرَتِهِ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for  His mighty acts.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en Ses oeuvres de vaillance.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01468" name="Group 60"/>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extLst>
      <p:ext uri="{BB962C8B-B14F-4D97-AF65-F5344CB8AC3E}">
        <p14:creationId xmlns:p14="http://schemas.microsoft.com/office/powerpoint/2010/main" val="2597165664"/>
      </p:ext>
    </p:extLst>
  </p:cSld>
  <p:clrMapOvr>
    <a:masterClrMapping/>
  </p:clrMapOvr>
  <p:transition advClick="0" advTm="0"/>
</p:sld>
</file>

<file path=ppt/slides/slide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03458" name="Group 2"/>
          <p:cNvGraphicFramePr>
            <a:graphicFrameLocks noGrp="1"/>
          </p:cNvGraphicFramePr>
          <p:nvPr/>
        </p:nvGraphicFramePr>
        <p:xfrm>
          <a:off x="457266" y="914400"/>
          <a:ext cx="10242762" cy="254285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ككثرة عظمَتِهِ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en toute Sa grandeur.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03505" name="Group 49"/>
          <p:cNvGraphicFramePr>
            <a:graphicFrameLocks noGrp="1"/>
          </p:cNvGraphicFramePr>
          <p:nvPr/>
        </p:nvGraphicFramePr>
        <p:xfrm>
          <a:off x="0" y="3573463"/>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CS Copt" pitchFamily="2" charset="0"/>
                          <a:cs typeface="Arial" charset="0"/>
                        </a:rPr>
                        <a:t>=y=c P=,=c `pouro `nte `pwou@ aftwnf `ebol qen ny`e;mwout. </a:t>
                      </a:r>
                      <a:endParaRPr kumimoji="0" lang="en-US" sz="3200" b="0" i="0" u="none" strike="noStrike" cap="none" normalizeH="0" baseline="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03506" name="Group 50"/>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05506" name="Group 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بصوت البوق</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Louez-Le par l’éclat du cor.</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05519" name="Group 15"/>
          <p:cNvGraphicFramePr>
            <a:graphicFrameLocks noGrp="1"/>
          </p:cNvGraphicFramePr>
          <p:nvPr/>
        </p:nvGraphicFramePr>
        <p:xfrm>
          <a:off x="0" y="3429000"/>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CS Copt" pitchFamily="2" charset="0"/>
                          <a:cs typeface="Arial" charset="0"/>
                        </a:rPr>
                        <a:t>=y=c P=,=c `pouro `nte `pwou@ aftwnf `ebol qen ny`e;mwout. </a:t>
                      </a:r>
                      <a:endParaRPr kumimoji="0" lang="en-US" sz="3200" b="0" i="0" u="none" strike="noStrike" cap="none" normalizeH="0" baseline="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05545" name="Group 4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07554" name="Group 2"/>
          <p:cNvGraphicFramePr>
            <a:graphicFrameLocks noGrp="1"/>
          </p:cNvGraphicFramePr>
          <p:nvPr/>
        </p:nvGraphicFramePr>
        <p:xfrm>
          <a:off x="457266" y="12192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بمزمار وقيثارة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07565" name="Group 13"/>
          <p:cNvGraphicFramePr>
            <a:graphicFrameLocks noGrp="1"/>
          </p:cNvGraphicFramePr>
          <p:nvPr/>
        </p:nvGraphicFramePr>
        <p:xfrm>
          <a:off x="0" y="3429000"/>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CS Copt" pitchFamily="2" charset="0"/>
                          <a:cs typeface="Arial" charset="0"/>
                        </a:rPr>
                        <a:t>=y=c P=,=c `pouro `nte `pwou@ aftwnf `ebol qen ny`e;mwout. </a:t>
                      </a:r>
                      <a:endParaRPr kumimoji="0" lang="en-US" sz="3200" b="0" i="0" u="none" strike="noStrike" cap="none" normalizeH="0" baseline="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07591" name="Group 3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09602" name="Group 2"/>
          <p:cNvGraphicFramePr>
            <a:graphicFrameLocks noGrp="1"/>
          </p:cNvGraphicFramePr>
          <p:nvPr/>
        </p:nvGraphicFramePr>
        <p:xfrm>
          <a:off x="457266" y="762000"/>
          <a:ext cx="10517122" cy="2195195"/>
        </p:xfrm>
        <a:graphic>
          <a:graphicData uri="http://schemas.openxmlformats.org/drawingml/2006/table">
            <a:tbl>
              <a:tblPr/>
              <a:tblGrid>
                <a:gridCol w="3568582">
                  <a:extLst>
                    <a:ext uri="{9D8B030D-6E8A-4147-A177-3AD203B41FA5}">
                      <a16:colId xmlns:a16="http://schemas.microsoft.com/office/drawing/2014/main" val="20000"/>
                    </a:ext>
                  </a:extLst>
                </a:gridCol>
                <a:gridCol w="3568581">
                  <a:extLst>
                    <a:ext uri="{9D8B030D-6E8A-4147-A177-3AD203B41FA5}">
                      <a16:colId xmlns:a16="http://schemas.microsoft.com/office/drawing/2014/main" val="20001"/>
                    </a:ext>
                  </a:extLst>
                </a:gridCol>
                <a:gridCol w="3379959">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بدفوف وصفوف</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timbrels and chorus.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 concert et le tambour.</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09615" name="Group 15"/>
          <p:cNvGraphicFramePr>
            <a:graphicFrameLocks noGrp="1"/>
          </p:cNvGraphicFramePr>
          <p:nvPr/>
        </p:nvGraphicFramePr>
        <p:xfrm>
          <a:off x="0" y="3429000"/>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=y=c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09641" name="Group 4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11650" name="Group 2"/>
          <p:cNvGraphicFramePr>
            <a:graphicFrameLocks noGrp="1"/>
          </p:cNvGraphicFramePr>
          <p:nvPr/>
        </p:nvGraphicFramePr>
        <p:xfrm>
          <a:off x="457266" y="9906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بأوتار وأرغن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Him with strings and organ.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cordes et l’harmonium.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11661" name="Group 13"/>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cP</a:t>
                      </a:r>
                      <a:r>
                        <a:rPr kumimoji="0" lang="en-CA" sz="3200" b="0" i="0" u="none" strike="noStrike" cap="none" normalizeH="0" baseline="0" dirty="0">
                          <a:ln>
                            <a:noFill/>
                          </a:ln>
                          <a:solidFill>
                            <a:schemeClr val="tx1"/>
                          </a:solidFill>
                          <a:effectLst/>
                          <a:latin typeface="CS Copt" pitchFamily="2" charset="0"/>
                          <a:cs typeface="Arial" charset="0"/>
                        </a:rPr>
                        <a:t>=,=c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11687" name="Group 3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13698" name="Group 2"/>
          <p:cNvGraphicFramePr>
            <a:graphicFrameLocks noGrp="1"/>
          </p:cNvGraphicFramePr>
          <p:nvPr/>
        </p:nvGraphicFramePr>
        <p:xfrm>
          <a:off x="457266"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حسنة الصوت</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cymbales sonores.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13711" name="Group 15"/>
          <p:cNvGraphicFramePr>
            <a:graphicFrameLocks noGrp="1"/>
          </p:cNvGraphicFramePr>
          <p:nvPr/>
        </p:nvGraphicFramePr>
        <p:xfrm>
          <a:off x="0" y="3429000"/>
          <a:ext cx="10974388" cy="3774758"/>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Refrain:</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a:ln>
                            <a:noFill/>
                          </a:ln>
                          <a:solidFill>
                            <a:schemeClr val="tx1"/>
                          </a:solidFill>
                          <a:effectLst/>
                          <a:latin typeface="CS Copt" pitchFamily="2" charset="0"/>
                          <a:cs typeface="Arial" charset="0"/>
                        </a:rPr>
                        <a:t>=y=c P=,=c `pouro `nte `pwou@ aftwnf `ebol qen ny`e;mwout. </a:t>
                      </a:r>
                      <a:endParaRPr kumimoji="0" lang="en-US" sz="3200" b="0" i="0" u="none" strike="noStrike" cap="none" normalizeH="0" baseline="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13737" name="Group 4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15746" name="Group 2"/>
          <p:cNvGraphicFramePr>
            <a:graphicFrameLocks noGrp="1"/>
          </p:cNvGraphicFramePr>
          <p:nvPr/>
        </p:nvGraphicFramePr>
        <p:xfrm>
          <a:off x="457266" y="990600"/>
          <a:ext cx="10242762" cy="228727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التهليل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cymbals of joy.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avec les cymbales triomphantes.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15757" name="Group 13"/>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Jesus Christ </a:t>
                      </a:r>
                      <a:r>
                        <a:rPr kumimoji="0" lang="en-CA" sz="3200" b="0" i="0" u="none" strike="noStrike" cap="none" normalizeH="0" baseline="0" dirty="0">
                          <a:ln>
                            <a:noFill/>
                          </a:ln>
                          <a:solidFill>
                            <a:schemeClr val="tx1"/>
                          </a:solidFill>
                          <a:effectLst/>
                          <a:latin typeface="Arial" charset="0"/>
                          <a:cs typeface="Arial" charset="0"/>
                        </a:rPr>
                        <a:t>the King of glory, has risen from the dead.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cP</a:t>
                      </a:r>
                      <a:r>
                        <a:rPr kumimoji="0" lang="en-CA" sz="3200" b="0" i="0" u="none" strike="noStrike" cap="none" normalizeH="0" baseline="0" dirty="0">
                          <a:ln>
                            <a:noFill/>
                          </a:ln>
                          <a:solidFill>
                            <a:schemeClr val="tx1"/>
                          </a:solidFill>
                          <a:effectLst/>
                          <a:latin typeface="CS Copt" pitchFamily="2" charset="0"/>
                          <a:cs typeface="Arial" charset="0"/>
                        </a:rPr>
                        <a:t>=,=c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15783" name="Group 3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17794" name="Group 2"/>
          <p:cNvGraphicFramePr>
            <a:graphicFrameLocks noGrp="1"/>
          </p:cNvGraphicFramePr>
          <p:nvPr/>
        </p:nvGraphicFramePr>
        <p:xfrm>
          <a:off x="274360" y="762000"/>
          <a:ext cx="10517122" cy="280416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Que</a:t>
                      </a:r>
                      <a:r>
                        <a:rPr kumimoji="0" lang="en-US" sz="2800" b="0" i="0" u="none" strike="noStrike" cap="none" normalizeH="0" baseline="0" dirty="0">
                          <a:ln>
                            <a:noFill/>
                          </a:ln>
                          <a:solidFill>
                            <a:schemeClr val="tx1"/>
                          </a:solidFill>
                          <a:effectLst/>
                          <a:latin typeface="Arial" charset="0"/>
                          <a:cs typeface="Arial" charset="0"/>
                        </a:rPr>
                        <a:t> tout </a:t>
                      </a:r>
                      <a:r>
                        <a:rPr kumimoji="0" lang="en-US" sz="2800" b="0" i="0" u="none" strike="noStrike" cap="none" normalizeH="0" baseline="0" dirty="0" err="1">
                          <a:ln>
                            <a:noFill/>
                          </a:ln>
                          <a:solidFill>
                            <a:schemeClr val="tx1"/>
                          </a:solidFill>
                          <a:effectLst/>
                          <a:latin typeface="Arial" charset="0"/>
                          <a:cs typeface="Arial" charset="0"/>
                        </a:rPr>
                        <a:t>ce</a:t>
                      </a:r>
                      <a:r>
                        <a:rPr kumimoji="0" lang="en-US" sz="2800" b="0" i="0" u="none" strike="noStrike" cap="none" normalizeH="0" baseline="0" dirty="0">
                          <a:ln>
                            <a:noFill/>
                          </a:ln>
                          <a:solidFill>
                            <a:schemeClr val="tx1"/>
                          </a:solidFill>
                          <a:effectLst/>
                          <a:latin typeface="Arial" charset="0"/>
                          <a:cs typeface="Arial" charset="0"/>
                        </a:rPr>
                        <a:t> qui respire </a:t>
                      </a:r>
                      <a:r>
                        <a:rPr kumimoji="0" lang="en-US" sz="2800" b="0" i="0" u="none" strike="noStrike" cap="none" normalizeH="0" baseline="0" dirty="0" err="1">
                          <a:ln>
                            <a:noFill/>
                          </a:ln>
                          <a:solidFill>
                            <a:schemeClr val="tx1"/>
                          </a:solidFill>
                          <a:effectLst/>
                          <a:latin typeface="Arial" charset="0"/>
                          <a:cs typeface="Arial" charset="0"/>
                        </a:rPr>
                        <a:t>loue</a:t>
                      </a:r>
                      <a:r>
                        <a:rPr kumimoji="0" lang="en-US" sz="2800" b="0" i="0" u="none" strike="noStrike" cap="none" normalizeH="0" baseline="0" dirty="0">
                          <a:ln>
                            <a:noFill/>
                          </a:ln>
                          <a:solidFill>
                            <a:schemeClr val="tx1"/>
                          </a:solidFill>
                          <a:effectLst/>
                          <a:latin typeface="Arial" charset="0"/>
                          <a:cs typeface="Arial" charset="0"/>
                        </a:rPr>
                        <a:t> le nom du Seigneur </a:t>
                      </a:r>
                      <a:r>
                        <a:rPr kumimoji="0" lang="en-US" sz="2800" b="0" i="0" u="none" strike="noStrike" cap="none" normalizeH="0" baseline="0" dirty="0" err="1">
                          <a:ln>
                            <a:noFill/>
                          </a:ln>
                          <a:solidFill>
                            <a:schemeClr val="tx1"/>
                          </a:solidFill>
                          <a:effectLst/>
                          <a:latin typeface="Arial" charset="0"/>
                          <a:cs typeface="Arial" charset="0"/>
                        </a:rPr>
                        <a:t>notre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17833" name="Group 41"/>
          <p:cNvGraphicFramePr>
            <a:graphicFrameLocks noGrp="1"/>
          </p:cNvGraphicFramePr>
          <p:nvPr/>
        </p:nvGraphicFramePr>
        <p:xfrm>
          <a:off x="0" y="3657600"/>
          <a:ext cx="10974388" cy="3358896"/>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3762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I=y=</a:t>
                      </a:r>
                      <a:r>
                        <a:rPr kumimoji="0" lang="en-CA" sz="3200" b="0" i="0" u="none" strike="noStrike" cap="none" normalizeH="0" baseline="0" dirty="0" err="1">
                          <a:ln>
                            <a:noFill/>
                          </a:ln>
                          <a:solidFill>
                            <a:schemeClr val="tx1"/>
                          </a:solidFill>
                          <a:effectLst/>
                          <a:latin typeface="CS Copt" pitchFamily="2" charset="0"/>
                          <a:cs typeface="Arial" charset="0"/>
                        </a:rPr>
                        <a:t>cP</a:t>
                      </a:r>
                      <a:r>
                        <a:rPr kumimoji="0" lang="en-CA" sz="3200" b="0" i="0" u="none" strike="noStrike" cap="none" normalizeH="0" baseline="0" dirty="0">
                          <a:ln>
                            <a:noFill/>
                          </a:ln>
                          <a:solidFill>
                            <a:schemeClr val="tx1"/>
                          </a:solidFill>
                          <a:effectLst/>
                          <a:latin typeface="CS Copt" pitchFamily="2" charset="0"/>
                          <a:cs typeface="Arial" charset="0"/>
                        </a:rPr>
                        <a:t>=,=c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17834" name="Group 4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19842" name="Group 2"/>
          <p:cNvGraphicFramePr>
            <a:graphicFrameLocks noGrp="1"/>
          </p:cNvGraphicFramePr>
          <p:nvPr/>
        </p:nvGraphicFramePr>
        <p:xfrm>
          <a:off x="457266" y="914400"/>
          <a:ext cx="10242762" cy="237744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19853" name="Group 13"/>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19879" name="Group 3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21890" name="Group 2"/>
          <p:cNvGraphicFramePr>
            <a:graphicFrameLocks noGrp="1"/>
          </p:cNvGraphicFramePr>
          <p:nvPr/>
        </p:nvGraphicFramePr>
        <p:xfrm>
          <a:off x="457266" y="762000"/>
          <a:ext cx="10517122" cy="237744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21903" name="Group 15"/>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21929" name="Group 4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698178" name="Rectangle 2"/>
          <p:cNvSpPr>
            <a:spLocks noGrp="1" noChangeArrowheads="1"/>
          </p:cNvSpPr>
          <p:nvPr>
            <p:ph type="ctrTitle"/>
          </p:nvPr>
        </p:nvSpPr>
        <p:spPr>
          <a:xfrm>
            <a:off x="914532" y="548630"/>
            <a:ext cx="9053870" cy="1737370"/>
          </a:xfrm>
          <a:solidFill>
            <a:srgbClr val="FF0000"/>
          </a:solidFill>
          <a:ln>
            <a:solidFill>
              <a:schemeClr val="tx1"/>
            </a:solidFill>
          </a:ln>
        </p:spPr>
        <p:txBody>
          <a:bodyPr/>
          <a:lstStyle/>
          <a:p>
            <a:r>
              <a:rPr lang="en-US" sz="4000" b="1" dirty="0">
                <a:solidFill>
                  <a:schemeClr val="tx1"/>
                </a:solidFill>
                <a:latin typeface="Arial" charset="0"/>
              </a:rPr>
              <a:t> </a:t>
            </a:r>
            <a:r>
              <a:rPr lang="ar-EG" sz="4000" b="1" dirty="0">
                <a:solidFill>
                  <a:schemeClr val="tx1"/>
                </a:solidFill>
                <a:latin typeface="Arial" charset="0"/>
                <a:cs typeface="Arial" charset="0"/>
              </a:rPr>
              <a:t>صلاة الصلح</a:t>
            </a:r>
            <a:br>
              <a:rPr lang="ar-EG" sz="4000" b="1" dirty="0">
                <a:solidFill>
                  <a:schemeClr val="tx1"/>
                </a:solidFill>
                <a:latin typeface="Arial" charset="0"/>
                <a:cs typeface="Arial" charset="0"/>
              </a:rPr>
            </a:br>
            <a:r>
              <a:rPr lang="fr-CA" sz="4000" b="1" dirty="0">
                <a:solidFill>
                  <a:schemeClr val="tx1"/>
                </a:solidFill>
                <a:latin typeface="Arial" charset="0"/>
                <a:cs typeface="Arial" charset="0"/>
              </a:rPr>
              <a:t>La Prière de Réconciliation</a:t>
            </a:r>
            <a:endParaRPr lang="en-US" sz="4000" b="1" dirty="0">
              <a:solidFill>
                <a:schemeClr val="tx1"/>
              </a:solidFill>
              <a:latin typeface="Arial" charset="0"/>
              <a:cs typeface="Arial" charset="0"/>
            </a:endParaRPr>
          </a:p>
        </p:txBody>
      </p:sp>
      <p:pic>
        <p:nvPicPr>
          <p:cNvPr id="11698181" name="Picture 5" descr="08t-Crucifixion"/>
          <p:cNvPicPr>
            <a:picLocks noChangeAspect="1" noChangeArrowheads="1"/>
          </p:cNvPicPr>
          <p:nvPr/>
        </p:nvPicPr>
        <p:blipFill>
          <a:blip r:embed="rId2" cstate="print">
            <a:lum bright="6000" contrast="10000"/>
          </a:blip>
          <a:srcRect/>
          <a:stretch>
            <a:fillRect/>
          </a:stretch>
        </p:blipFill>
        <p:spPr bwMode="auto">
          <a:xfrm>
            <a:off x="4206849" y="2590800"/>
            <a:ext cx="3158947" cy="3276600"/>
          </a:xfrm>
          <a:prstGeom prst="rect">
            <a:avLst/>
          </a:prstGeom>
          <a:noFill/>
          <a:ln w="9525">
            <a:noFill/>
            <a:miter lim="800000"/>
            <a:headEnd/>
            <a:tailEnd/>
          </a:ln>
        </p:spPr>
      </p:pic>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23938" name="Group 2"/>
          <p:cNvGraphicFramePr>
            <a:graphicFrameLocks noGrp="1"/>
          </p:cNvGraphicFramePr>
          <p:nvPr/>
        </p:nvGraphicFramePr>
        <p:xfrm>
          <a:off x="457266" y="990600"/>
          <a:ext cx="10242762" cy="228727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23949" name="Group 13"/>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23975" name="Group 3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25986" name="Group 2"/>
          <p:cNvGraphicFramePr>
            <a:graphicFrameLocks noGrp="1"/>
          </p:cNvGraphicFramePr>
          <p:nvPr/>
        </p:nvGraphicFramePr>
        <p:xfrm>
          <a:off x="274360"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25999" name="Group 15"/>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26025" name="Group 4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28034" name="Group 2"/>
          <p:cNvGraphicFramePr>
            <a:graphicFrameLocks noGrp="1"/>
          </p:cNvGraphicFramePr>
          <p:nvPr/>
        </p:nvGraphicFramePr>
        <p:xfrm>
          <a:off x="457266" y="457200"/>
          <a:ext cx="10242762" cy="280416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3228046" name="Picture 14" descr="pointing"/>
          <p:cNvPicPr>
            <a:picLocks noChangeAspect="1" noChangeArrowheads="1"/>
          </p:cNvPicPr>
          <p:nvPr/>
        </p:nvPicPr>
        <p:blipFill>
          <a:blip r:embed="rId3" cstate="print"/>
          <a:srcRect/>
          <a:stretch>
            <a:fillRect/>
          </a:stretch>
        </p:blipFill>
        <p:spPr bwMode="auto">
          <a:xfrm>
            <a:off x="8665194" y="6383338"/>
            <a:ext cx="1120302" cy="474662"/>
          </a:xfrm>
          <a:prstGeom prst="rect">
            <a:avLst/>
          </a:prstGeom>
          <a:noFill/>
        </p:spPr>
      </p:pic>
      <p:graphicFrame>
        <p:nvGraphicFramePr>
          <p:cNvPr id="13228047" name="Group 15"/>
          <p:cNvGraphicFramePr>
            <a:graphicFrameLocks noGrp="1"/>
          </p:cNvGraphicFramePr>
          <p:nvPr/>
        </p:nvGraphicFramePr>
        <p:xfrm>
          <a:off x="0" y="3429000"/>
          <a:ext cx="10974388" cy="3384614"/>
        </p:xfrm>
        <a:graphic>
          <a:graphicData uri="http://schemas.openxmlformats.org/drawingml/2006/table">
            <a:tbl>
              <a:tblPr/>
              <a:tblGrid>
                <a:gridCol w="1829065">
                  <a:extLst>
                    <a:ext uri="{9D8B030D-6E8A-4147-A177-3AD203B41FA5}">
                      <a16:colId xmlns:a16="http://schemas.microsoft.com/office/drawing/2014/main" val="20000"/>
                    </a:ext>
                  </a:extLst>
                </a:gridCol>
                <a:gridCol w="1829065">
                  <a:extLst>
                    <a:ext uri="{9D8B030D-6E8A-4147-A177-3AD203B41FA5}">
                      <a16:colId xmlns:a16="http://schemas.microsoft.com/office/drawing/2014/main" val="20001"/>
                    </a:ext>
                  </a:extLst>
                </a:gridCol>
                <a:gridCol w="3593350">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4838">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457200">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a:ln>
                            <a:noFill/>
                          </a:ln>
                          <a:solidFill>
                            <a:schemeClr val="tx1"/>
                          </a:solidFill>
                          <a:effectLst/>
                          <a:latin typeface="Arial" charset="0"/>
                          <a:cs typeface="Arial" charset="0"/>
                        </a:rPr>
                        <a:t>يسوع المسيح </a:t>
                      </a:r>
                      <a:r>
                        <a:rPr kumimoji="0" lang="ar-SA" sz="3200" b="0" i="0" u="none" strike="noStrike" cap="none" normalizeH="0" baseline="0">
                          <a:ln>
                            <a:noFill/>
                          </a:ln>
                          <a:solidFill>
                            <a:schemeClr val="tx1"/>
                          </a:solidFill>
                          <a:effectLst/>
                          <a:latin typeface="Arial" charset="0"/>
                          <a:cs typeface="Arial" charset="0"/>
                        </a:rPr>
                        <a:t>ملك المجد قام من بين الاموات</a:t>
                      </a:r>
                      <a:r>
                        <a:rPr kumimoji="0" lang="ar-SA" sz="3600" b="0" i="0" u="none" strike="noStrike" cap="none" normalizeH="0" baseline="0">
                          <a:ln>
                            <a:noFill/>
                          </a:ln>
                          <a:solidFill>
                            <a:schemeClr val="tx1"/>
                          </a:solidFill>
                          <a:effectLst/>
                          <a:latin typeface="Arial" charset="0"/>
                          <a:cs typeface="Arial" charset="0"/>
                        </a:rPr>
                        <a: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Jesus Christ </a:t>
                      </a:r>
                      <a:r>
                        <a:rPr kumimoji="0" lang="en-CA" sz="3200" b="0" i="0" u="none" strike="noStrike" cap="none" normalizeH="0" baseline="0">
                          <a:ln>
                            <a:noFill/>
                          </a:ln>
                          <a:solidFill>
                            <a:schemeClr val="tx1"/>
                          </a:solidFill>
                          <a:effectLst/>
                          <a:latin typeface="Arial" charset="0"/>
                          <a:cs typeface="Arial" charset="0"/>
                        </a:rPr>
                        <a:t>the King of glory, has risen from the dead.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Iy</a:t>
                      </a:r>
                      <a:r>
                        <a:rPr kumimoji="0" lang="en-CA" sz="3200" b="0" i="0" u="none" strike="noStrike" cap="none" normalizeH="0" baseline="0" dirty="0">
                          <a:ln>
                            <a:noFill/>
                          </a:ln>
                          <a:solidFill>
                            <a:schemeClr val="tx1"/>
                          </a:solidFill>
                          <a:effectLst/>
                          <a:latin typeface="CS Copt" pitchFamily="2" charset="0"/>
                          <a:cs typeface="Arial" charset="0"/>
                        </a:rPr>
                        <a:t>=c P=,=c `</a:t>
                      </a:r>
                      <a:r>
                        <a:rPr kumimoji="0" lang="en-CA" sz="3200" b="0" i="0" u="none" strike="noStrike" cap="none" normalizeH="0" baseline="0" dirty="0" err="1">
                          <a:ln>
                            <a:noFill/>
                          </a:ln>
                          <a:solidFill>
                            <a:schemeClr val="tx1"/>
                          </a:solidFill>
                          <a:effectLst/>
                          <a:latin typeface="CS Copt" pitchFamily="2" charset="0"/>
                          <a:cs typeface="Arial" charset="0"/>
                        </a:rPr>
                        <a:t>pouro</a:t>
                      </a:r>
                      <a:r>
                        <a:rPr kumimoji="0" lang="en-CA" sz="3200" b="0" i="0" u="none" strike="noStrike" cap="none" normalizeH="0" baseline="0" dirty="0">
                          <a:ln>
                            <a:noFill/>
                          </a:ln>
                          <a:solidFill>
                            <a:schemeClr val="tx1"/>
                          </a:solidFill>
                          <a:effectLst/>
                          <a:latin typeface="CS Copt"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err="1">
                          <a:ln>
                            <a:noFill/>
                          </a:ln>
                          <a:solidFill>
                            <a:schemeClr val="tx1"/>
                          </a:solidFill>
                          <a:effectLst/>
                          <a:latin typeface="CS Copt" pitchFamily="2" charset="0"/>
                          <a:cs typeface="Arial" charset="0"/>
                        </a:rPr>
                        <a:t>nte</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pwou</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aftwnf</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ebol</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qen</a:t>
                      </a:r>
                      <a:r>
                        <a:rPr kumimoji="0" lang="en-CA" sz="3200" b="0" i="0" u="none" strike="noStrike" cap="none" normalizeH="0" baseline="0" dirty="0">
                          <a:ln>
                            <a:noFill/>
                          </a:ln>
                          <a:solidFill>
                            <a:schemeClr val="tx1"/>
                          </a:solidFill>
                          <a:effectLst/>
                          <a:latin typeface="CS Copt" pitchFamily="2" charset="0"/>
                          <a:cs typeface="Arial" charset="0"/>
                        </a:rPr>
                        <a:t> </a:t>
                      </a:r>
                      <a:r>
                        <a:rPr kumimoji="0" lang="en-CA" sz="3200" b="0" i="0" u="none" strike="noStrike" cap="none" normalizeH="0" baseline="0" dirty="0" err="1">
                          <a:ln>
                            <a:noFill/>
                          </a:ln>
                          <a:solidFill>
                            <a:schemeClr val="tx1"/>
                          </a:solidFill>
                          <a:effectLst/>
                          <a:latin typeface="CS Copt" pitchFamily="2" charset="0"/>
                          <a:cs typeface="Arial" charset="0"/>
                        </a:rPr>
                        <a:t>ny`e;mwout</a:t>
                      </a:r>
                      <a:r>
                        <a:rPr kumimoji="0" lang="en-CA" sz="3200" b="0" i="0" u="none" strike="noStrike" cap="none" normalizeH="0" baseline="0" dirty="0">
                          <a:ln>
                            <a:noFill/>
                          </a:ln>
                          <a:solidFill>
                            <a:schemeClr val="tx1"/>
                          </a:solidFill>
                          <a:effectLst/>
                          <a:latin typeface="CS Copt" pitchFamily="2" charset="0"/>
                          <a:cs typeface="Arial" charset="0"/>
                        </a:rPr>
                        <a:t>. </a:t>
                      </a:r>
                      <a:endParaRPr kumimoji="0" lang="en-US" sz="3200" b="0" i="0" u="none" strike="noStrike" cap="none" normalizeH="0" baseline="0" dirty="0">
                        <a:ln>
                          <a:noFill/>
                        </a:ln>
                        <a:solidFill>
                          <a:schemeClr val="tx1"/>
                        </a:solidFill>
                        <a:effectLst/>
                        <a:latin typeface="CS Copt" pitchFamily="2"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Roi de gloire est ressuscité d’entre les morts. </a:t>
                      </a:r>
                    </a:p>
                  </a:txBody>
                  <a:tcPr marL="109744" marR="109744" horzOverflow="overflow">
                    <a:lnL>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28074" name="Group 4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Resurrection – </a:t>
                      </a:r>
                      <a:r>
                        <a:rPr kumimoji="0" lang="ar-EG" sz="2400" b="0" i="0" u="none" strike="noStrike" cap="none" normalizeH="0" baseline="0">
                          <a:ln>
                            <a:noFill/>
                          </a:ln>
                          <a:solidFill>
                            <a:schemeClr val="tx1"/>
                          </a:solidFill>
                          <a:effectLst/>
                          <a:latin typeface="Arial" charset="0"/>
                          <a:cs typeface="Arial" charset="0"/>
                        </a:rPr>
                        <a:t>عيد القيامة</a:t>
                      </a:r>
                      <a:r>
                        <a:rPr kumimoji="0" lang="fr-CA" sz="2400" b="0" i="0" u="none" strike="noStrike" cap="none" normalizeH="0" baseline="0">
                          <a:ln>
                            <a:noFill/>
                          </a:ln>
                          <a:solidFill>
                            <a:schemeClr val="tx1"/>
                          </a:solidFill>
                          <a:effectLst/>
                          <a:latin typeface="Arial" charset="0"/>
                          <a:cs typeface="Arial" charset="0"/>
                        </a:rPr>
                        <a:t> – Paques</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sp>
        <p:nvSpPr>
          <p:cNvPr id="7" name="Action Button: Custom 6">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228046"/>
                                        </p:tgtEl>
                                        <p:attrNameLst>
                                          <p:attrName>style.visibility</p:attrName>
                                        </p:attrNameLst>
                                      </p:cBhvr>
                                      <p:to>
                                        <p:strVal val="visible"/>
                                      </p:to>
                                    </p:set>
                                    <p:anim calcmode="lin" valueType="num">
                                      <p:cBhvr additive="base">
                                        <p:cTn id="7" dur="500" fill="hold"/>
                                        <p:tgtEl>
                                          <p:spTgt spid="13228046"/>
                                        </p:tgtEl>
                                        <p:attrNameLst>
                                          <p:attrName>ppt_x</p:attrName>
                                        </p:attrNameLst>
                                      </p:cBhvr>
                                      <p:tavLst>
                                        <p:tav tm="0">
                                          <p:val>
                                            <p:strVal val="0-#ppt_w/2"/>
                                          </p:val>
                                        </p:tav>
                                        <p:tav tm="100000">
                                          <p:val>
                                            <p:strVal val="#ppt_x"/>
                                          </p:val>
                                        </p:tav>
                                      </p:tavLst>
                                    </p:anim>
                                    <p:anim calcmode="lin" valueType="num">
                                      <p:cBhvr additive="base">
                                        <p:cTn id="8" dur="500" fill="hold"/>
                                        <p:tgtEl>
                                          <p:spTgt spid="132280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38274" name="Group 2"/>
          <p:cNvGraphicFramePr>
            <a:graphicFrameLocks noGrp="1"/>
          </p:cNvGraphicFramePr>
          <p:nvPr/>
        </p:nvGraphicFramePr>
        <p:xfrm>
          <a:off x="274360" y="0"/>
          <a:ext cx="9361167" cy="1353312"/>
        </p:xfrm>
        <a:graphic>
          <a:graphicData uri="http://schemas.openxmlformats.org/drawingml/2006/table">
            <a:tbl>
              <a:tblPr/>
              <a:tblGrid>
                <a:gridCol w="4872937">
                  <a:extLst>
                    <a:ext uri="{9D8B030D-6E8A-4147-A177-3AD203B41FA5}">
                      <a16:colId xmlns:a16="http://schemas.microsoft.com/office/drawing/2014/main" val="20000"/>
                    </a:ext>
                  </a:extLst>
                </a:gridCol>
                <a:gridCol w="4488231">
                  <a:extLst>
                    <a:ext uri="{9D8B030D-6E8A-4147-A177-3AD203B41FA5}">
                      <a16:colId xmlns:a16="http://schemas.microsoft.com/office/drawing/2014/main" val="20001"/>
                    </a:ext>
                  </a:extLst>
                </a:gridCol>
              </a:tblGrid>
              <a:tr h="44608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Pentecost – </a:t>
                      </a:r>
                      <a:r>
                        <a:rPr kumimoji="0" lang="ar-EG" sz="2400" b="0" i="0" u="none" strike="noStrike" cap="none" normalizeH="0" baseline="0" dirty="0">
                          <a:ln>
                            <a:noFill/>
                          </a:ln>
                          <a:solidFill>
                            <a:schemeClr val="tx1"/>
                          </a:solidFill>
                          <a:effectLst/>
                          <a:latin typeface="Arial" charset="0"/>
                          <a:cs typeface="Arial" charset="0"/>
                        </a:rPr>
                        <a:t>عيد </a:t>
                      </a:r>
                      <a:r>
                        <a:rPr kumimoji="0" lang="ar-EG" sz="2400" b="0" i="0" u="none" strike="noStrike" cap="none" normalizeH="0" baseline="0" dirty="0" err="1">
                          <a:ln>
                            <a:noFill/>
                          </a:ln>
                          <a:solidFill>
                            <a:schemeClr val="tx1"/>
                          </a:solidFill>
                          <a:effectLst/>
                          <a:latin typeface="Arial" charset="0"/>
                          <a:cs typeface="Arial" charset="0"/>
                        </a:rPr>
                        <a:t>العنصرة</a:t>
                      </a:r>
                      <a:r>
                        <a:rPr kumimoji="0" lang="fr-CA" sz="2400" b="0" i="0" u="none" strike="noStrike" cap="none" normalizeH="0" baseline="0" dirty="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tc hMerge="1">
                  <a:txBody>
                    <a:bodyPr/>
                    <a:lstStyle/>
                    <a:p>
                      <a:endParaRPr lang="en-CA"/>
                    </a:p>
                  </a:txBody>
                  <a:tcPr/>
                </a:tc>
                <a:extLst>
                  <a:ext uri="{0D108BD9-81ED-4DB2-BD59-A6C34878D82A}">
                    <a16:rowId xmlns:a16="http://schemas.microsoft.com/office/drawing/2014/main" val="10000"/>
                  </a:ext>
                </a:extLst>
              </a:tr>
              <a:tr h="646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Psaume</a:t>
                      </a:r>
                      <a:r>
                        <a:rPr kumimoji="0" lang="en-CA" sz="2400" b="0" i="0" u="none" strike="noStrike" cap="none" normalizeH="0" baseline="0" dirty="0">
                          <a:ln>
                            <a:noFill/>
                          </a:ln>
                          <a:solidFill>
                            <a:schemeClr val="tx1"/>
                          </a:solidFill>
                          <a:effectLst/>
                          <a:latin typeface="Arial" charset="0"/>
                          <a:cs typeface="Arial" charset="0"/>
                        </a:rPr>
                        <a:t> 150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2400" b="0" i="0" u="none" strike="noStrike" cap="none" normalizeH="0" baseline="0" dirty="0">
                          <a:ln>
                            <a:noFill/>
                          </a:ln>
                          <a:solidFill>
                            <a:schemeClr val="tx1"/>
                          </a:solidFill>
                          <a:effectLst/>
                          <a:latin typeface="Arial" charset="0"/>
                          <a:cs typeface="Arial" charset="0"/>
                        </a:rPr>
                        <a:t>“L</a:t>
                      </a:r>
                      <a:r>
                        <a:rPr kumimoji="0" lang="fr-CA" sz="2400" b="0" i="0" u="none" strike="noStrike" cap="none" normalizeH="0" baseline="0" dirty="0" err="1">
                          <a:ln>
                            <a:noFill/>
                          </a:ln>
                          <a:solidFill>
                            <a:schemeClr val="tx1"/>
                          </a:solidFill>
                          <a:effectLst/>
                          <a:latin typeface="Arial" charset="0"/>
                          <a:cs typeface="Arial" charset="0"/>
                        </a:rPr>
                        <a:t>ouez</a:t>
                      </a:r>
                      <a:r>
                        <a:rPr kumimoji="0" lang="fr-CA" sz="2400" b="0" i="0" u="none" strike="noStrike" cap="none" normalizeH="0" baseline="0" dirty="0">
                          <a:ln>
                            <a:noFill/>
                          </a:ln>
                          <a:solidFill>
                            <a:schemeClr val="tx1"/>
                          </a:solidFill>
                          <a:effectLst/>
                          <a:latin typeface="Arial" charset="0"/>
                          <a:cs typeface="Arial" charset="0"/>
                        </a:rPr>
                        <a:t> Dieu”</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المزمور ١٥٠</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 ”سبحوا الله ” </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bl>
          </a:graphicData>
        </a:graphic>
      </p:graphicFrame>
      <p:graphicFrame>
        <p:nvGraphicFramePr>
          <p:cNvPr id="13238347" name="Group 75"/>
          <p:cNvGraphicFramePr>
            <a:graphicFrameLocks noGrp="1"/>
          </p:cNvGraphicFramePr>
          <p:nvPr/>
        </p:nvGraphicFramePr>
        <p:xfrm>
          <a:off x="457266" y="1347788"/>
          <a:ext cx="10242762" cy="2462784"/>
        </p:xfrm>
        <a:graphic>
          <a:graphicData uri="http://schemas.openxmlformats.org/drawingml/2006/table">
            <a:tbl>
              <a:tblPr/>
              <a:tblGrid>
                <a:gridCol w="3017957">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gridCol w="292650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سبحوا الله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جميع قديسيه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Alleluia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Praise God in His sanctuary.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All/</a:t>
                      </a:r>
                      <a:r>
                        <a:rPr kumimoji="0" lang="en-US" sz="2600" b="0" i="0" u="none" strike="noStrike" cap="none" normalizeH="0" baseline="0" dirty="0" err="1">
                          <a:ln>
                            <a:noFill/>
                          </a:ln>
                          <a:solidFill>
                            <a:schemeClr val="tx1"/>
                          </a:solidFill>
                          <a:effectLst/>
                          <a:latin typeface="Coptic1" pitchFamily="2" charset="0"/>
                          <a:cs typeface="Arial" charset="0"/>
                        </a:rPr>
                        <a:t>louia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C~mou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e~V~nou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n/</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n~taf</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Alleluia.Louez</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Dieu</a:t>
                      </a:r>
                      <a:r>
                        <a:rPr kumimoji="0" lang="en-US" sz="2800" b="0" i="0" u="none" strike="noStrike" cap="none" normalizeH="0" baseline="0" dirty="0">
                          <a:ln>
                            <a:noFill/>
                          </a:ln>
                          <a:solidFill>
                            <a:schemeClr val="tx1"/>
                          </a:solidFill>
                          <a:effectLst/>
                          <a:latin typeface="Arial" charset="0"/>
                          <a:cs typeface="Arial" charset="0"/>
                        </a:rPr>
                        <a:t> en Son </a:t>
                      </a:r>
                      <a:r>
                        <a:rPr kumimoji="0" lang="en-US" sz="2800" b="0" i="0" u="none" strike="noStrike" cap="none" normalizeH="0" baseline="0" dirty="0" err="1">
                          <a:ln>
                            <a:noFill/>
                          </a:ln>
                          <a:solidFill>
                            <a:schemeClr val="tx1"/>
                          </a:solidFill>
                          <a:effectLst/>
                          <a:latin typeface="Arial" charset="0"/>
                          <a:cs typeface="Arial" charset="0"/>
                        </a:rPr>
                        <a:t>sanctuaire</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40322" name="Group 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13240387"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afouorp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graphicFrame>
        <p:nvGraphicFramePr>
          <p:cNvPr id="13240407" name="Group 87"/>
          <p:cNvGraphicFramePr>
            <a:graphicFrameLocks noGrp="1"/>
          </p:cNvGraphicFramePr>
          <p:nvPr/>
        </p:nvGraphicFramePr>
        <p:xfrm>
          <a:off x="0" y="762000"/>
          <a:ext cx="10974388" cy="2362200"/>
        </p:xfrm>
        <a:graphic>
          <a:graphicData uri="http://schemas.openxmlformats.org/drawingml/2006/table">
            <a:tbl>
              <a:tblPr/>
              <a:tblGrid>
                <a:gridCol w="3017957">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609600">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جلد قوته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52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in the firmament of His power.</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pitajro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tefjom</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au  firmament de Sa puissance.</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299734" name="Group 2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على مقدرَتِهِ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for  His mighty acts.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e~h~r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tefmet-jwri</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en Ses oeuvres de vaillance.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299754" name="Group 4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01762" name="Group 2"/>
          <p:cNvGraphicFramePr>
            <a:graphicFrameLocks noGrp="1"/>
          </p:cNvGraphicFramePr>
          <p:nvPr/>
        </p:nvGraphicFramePr>
        <p:xfrm>
          <a:off x="457266" y="914400"/>
          <a:ext cx="10242762" cy="2542858"/>
        </p:xfrm>
        <a:graphic>
          <a:graphicData uri="http://schemas.openxmlformats.org/drawingml/2006/table">
            <a:tbl>
              <a:tblPr/>
              <a:tblGrid>
                <a:gridCol w="3740057">
                  <a:extLst>
                    <a:ext uri="{9D8B030D-6E8A-4147-A177-3AD203B41FA5}">
                      <a16:colId xmlns:a16="http://schemas.microsoft.com/office/drawing/2014/main" val="20000"/>
                    </a:ext>
                  </a:extLst>
                </a:gridCol>
                <a:gridCol w="3088451">
                  <a:extLst>
                    <a:ext uri="{9D8B030D-6E8A-4147-A177-3AD203B41FA5}">
                      <a16:colId xmlns:a16="http://schemas.microsoft.com/office/drawing/2014/main" val="20001"/>
                    </a:ext>
                  </a:extLst>
                </a:gridCol>
                <a:gridCol w="3414254">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ككثرة عظمَتِهِ</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963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according to the multitude of His greatness.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kata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p~a~sai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tefmetnis</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en toute Sa grandeur.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01822" name="Group 6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03810" name="Group 2"/>
          <p:cNvGraphicFramePr>
            <a:graphicFrameLocks noGrp="1"/>
          </p:cNvGraphicFramePr>
          <p:nvPr/>
        </p:nvGraphicFramePr>
        <p:xfrm>
          <a:off x="457266" y="762000"/>
          <a:ext cx="10242762" cy="2195195"/>
        </p:xfrm>
        <a:graphic>
          <a:graphicData uri="http://schemas.openxmlformats.org/drawingml/2006/table">
            <a:tbl>
              <a:tblPr/>
              <a:tblGrid>
                <a:gridCol w="3740057">
                  <a:extLst>
                    <a:ext uri="{9D8B030D-6E8A-4147-A177-3AD203B41FA5}">
                      <a16:colId xmlns:a16="http://schemas.microsoft.com/office/drawing/2014/main" val="20000"/>
                    </a:ext>
                  </a:extLst>
                </a:gridCol>
                <a:gridCol w="302748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بصوت البوق</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a sound of the trumpet.</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ouc~m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n~calpiggoc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3200" b="0" i="0" u="none" strike="noStrike" cap="none" normalizeH="0" baseline="0">
                          <a:ln>
                            <a:noFill/>
                          </a:ln>
                          <a:solidFill>
                            <a:schemeClr val="tx1"/>
                          </a:solidFill>
                          <a:effectLst/>
                          <a:latin typeface="Arial" charset="0"/>
                          <a:ea typeface="SimSun" pitchFamily="2" charset="-122"/>
                          <a:cs typeface="Arial" charset="0"/>
                        </a:rPr>
                        <a:t>Louez-Le par l’éclat du cor.</a:t>
                      </a:r>
                      <a:endParaRPr kumimoji="0" lang="fr-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03869"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05858" name="Group 2"/>
          <p:cNvGraphicFramePr>
            <a:graphicFrameLocks noGrp="1"/>
          </p:cNvGraphicFramePr>
          <p:nvPr/>
        </p:nvGraphicFramePr>
        <p:xfrm>
          <a:off x="457266" y="12192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بمزمار وقيثارة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psaltery and harp.</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ou'alt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oukuyara</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 Le à la flute et la harpe.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05915"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07906" name="Group 2"/>
          <p:cNvGraphicFramePr>
            <a:graphicFrameLocks noGrp="1"/>
          </p:cNvGraphicFramePr>
          <p:nvPr/>
        </p:nvGraphicFramePr>
        <p:xfrm>
          <a:off x="457266" y="762000"/>
          <a:ext cx="10517122" cy="2195195"/>
        </p:xfrm>
        <a:graphic>
          <a:graphicData uri="http://schemas.openxmlformats.org/drawingml/2006/table">
            <a:tbl>
              <a:tblPr/>
              <a:tblGrid>
                <a:gridCol w="3568582">
                  <a:extLst>
                    <a:ext uri="{9D8B030D-6E8A-4147-A177-3AD203B41FA5}">
                      <a16:colId xmlns:a16="http://schemas.microsoft.com/office/drawing/2014/main" val="20000"/>
                    </a:ext>
                  </a:extLst>
                </a:gridCol>
                <a:gridCol w="3568581">
                  <a:extLst>
                    <a:ext uri="{9D8B030D-6E8A-4147-A177-3AD203B41FA5}">
                      <a16:colId xmlns:a16="http://schemas.microsoft.com/office/drawing/2014/main" val="20001"/>
                    </a:ext>
                  </a:extLst>
                </a:gridCol>
                <a:gridCol w="3379959">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بدفوف وصفوف</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timbrels and chorus.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hankemkem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han,oroc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 concert et le tambour.</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07965"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699277" name="Group 77"/>
          <p:cNvGraphicFramePr>
            <a:graphicFrameLocks noGrp="1"/>
          </p:cNvGraphicFramePr>
          <p:nvPr/>
        </p:nvGraphicFramePr>
        <p:xfrm>
          <a:off x="182906" y="771526"/>
          <a:ext cx="10489704" cy="5832793"/>
        </p:xfrm>
        <a:graphic>
          <a:graphicData uri="http://schemas.openxmlformats.org/drawingml/2006/table">
            <a:tbl>
              <a:tblPr/>
              <a:tblGrid>
                <a:gridCol w="3078501">
                  <a:extLst>
                    <a:ext uri="{9D8B030D-6E8A-4147-A177-3AD203B41FA5}">
                      <a16:colId xmlns:a16="http://schemas.microsoft.com/office/drawing/2014/main" val="20000"/>
                    </a:ext>
                  </a:extLst>
                </a:gridCol>
                <a:gridCol w="4218685">
                  <a:extLst>
                    <a:ext uri="{9D8B030D-6E8A-4147-A177-3AD203B41FA5}">
                      <a16:colId xmlns:a16="http://schemas.microsoft.com/office/drawing/2014/main" val="20001"/>
                    </a:ext>
                  </a:extLst>
                </a:gridCol>
                <a:gridCol w="3192518">
                  <a:extLst>
                    <a:ext uri="{9D8B030D-6E8A-4147-A177-3AD203B41FA5}">
                      <a16:colId xmlns:a16="http://schemas.microsoft.com/office/drawing/2014/main" val="20002"/>
                    </a:ext>
                  </a:extLst>
                </a:gridCol>
              </a:tblGrid>
              <a:tr h="110648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s~l</a:t>
                      </a:r>
                      <a:r>
                        <a:rPr kumimoji="0" lang="en-US" sz="2400" b="0" i="0" u="none" strike="noStrike" cap="none" normalizeH="0" baseline="0" dirty="0">
                          <a:ln>
                            <a:noFill/>
                          </a:ln>
                          <a:solidFill>
                            <a:schemeClr val="tx1"/>
                          </a:solidFill>
                          <a:effectLst/>
                          <a:latin typeface="Coptic1" pitchFamily="2" charset="0"/>
                          <a:cs typeface="Arial" charset="0"/>
                        </a:rPr>
                        <a:t>/l</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Priez.</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صلِّ.</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الشماس:</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1430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e~pi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p~roceu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c~tay</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te</a:t>
                      </a: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Levez-vous pour la prière.</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للصلاة قفوا</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الكاهن:</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286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paci</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La paix soit avec vous</a:t>
                      </a:r>
                      <a:r>
                        <a:rPr kumimoji="0" lang="en-US" sz="24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ar-SA" sz="2400" b="0" i="0" u="none" strike="noStrike" cap="none" normalizeH="0" baseline="0">
                          <a:ln>
                            <a:noFill/>
                          </a:ln>
                          <a:solidFill>
                            <a:schemeClr val="tx1"/>
                          </a:solidFill>
                          <a:effectLst/>
                          <a:latin typeface="Arial" charset="0"/>
                          <a:cs typeface="Arial" charset="0"/>
                        </a:rPr>
                        <a:t>السلام لجميعكم</a:t>
                      </a:r>
                      <a:r>
                        <a:rPr kumimoji="0" lang="ar-EG" sz="2400" b="0" i="0" u="none" strike="noStrike" cap="none" normalizeH="0" baseline="0">
                          <a:ln>
                            <a:noFill/>
                          </a:ln>
                          <a:solidFill>
                            <a:schemeClr val="tx1"/>
                          </a:solidFill>
                          <a:effectLst/>
                          <a:latin typeface="Arial" charset="0"/>
                          <a:cs typeface="Arial" charset="0"/>
                        </a:rPr>
                        <a:t>.</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6675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a:t>
                      </a:r>
                      <a:r>
                        <a:rPr kumimoji="0" lang="fr-CA" sz="3600" b="0" i="0" u="sng" strike="noStrike" cap="none" normalizeH="0" baseline="0">
                          <a:ln>
                            <a:noFill/>
                          </a:ln>
                          <a:solidFill>
                            <a:srgbClr val="FF9900"/>
                          </a:solidFill>
                          <a:effectLst/>
                          <a:latin typeface="Arial" charset="0"/>
                          <a:cs typeface="Arial" charset="0"/>
                        </a:rPr>
                        <a:t>:</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12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p~neumati</a:t>
                      </a:r>
                      <a:r>
                        <a:rPr kumimoji="0" lang="en-US" sz="2200" b="0" i="0" u="none" strike="noStrike" cap="none" normalizeH="0" baseline="0" dirty="0">
                          <a:ln>
                            <a:noFill/>
                          </a:ln>
                          <a:solidFill>
                            <a:schemeClr val="tx1"/>
                          </a:solidFill>
                          <a:effectLst/>
                          <a:latin typeface="Coptic1" pitchFamily="2" charset="0"/>
                          <a:cs typeface="Times New Roman" pitchFamily="18" charset="0"/>
                        </a:rPr>
                        <a:t> </a:t>
                      </a:r>
                      <a:r>
                        <a:rPr kumimoji="0" lang="en-US" sz="2200" b="0" i="0" u="none" strike="noStrike" cap="none" normalizeH="0" baseline="0" dirty="0" err="1">
                          <a:ln>
                            <a:noFill/>
                          </a:ln>
                          <a:solidFill>
                            <a:schemeClr val="tx1"/>
                          </a:solidFill>
                          <a:effectLst/>
                          <a:latin typeface="Coptic1" pitchFamily="2" charset="0"/>
                          <a:cs typeface="Arial" charset="0"/>
                        </a:rPr>
                        <a:t>cou</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Et avec ton esprit.</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ولروحِكَ أيضاً</a:t>
                      </a:r>
                      <a:r>
                        <a:rPr kumimoji="0" lang="ar-EG" sz="2400" b="0" i="0" u="none" strike="noStrike" cap="none" normalizeH="0" baseline="0" dirty="0">
                          <a:ln>
                            <a:noFill/>
                          </a:ln>
                          <a:solidFill>
                            <a:schemeClr val="tx1"/>
                          </a:solidFill>
                          <a:effectLst/>
                          <a:latin typeface="Arial" charset="0"/>
                          <a:cs typeface="Arial" charset="0"/>
                        </a:rPr>
                        <a:t>.</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1699307" name="Group 107"/>
          <p:cNvGraphicFramePr>
            <a:graphicFrameLocks noGrp="1"/>
          </p:cNvGraphicFramePr>
          <p:nvPr>
            <p:ph/>
          </p:nvPr>
        </p:nvGraphicFramePr>
        <p:xfrm>
          <a:off x="1" y="0"/>
          <a:ext cx="10672610" cy="609600"/>
        </p:xfrm>
        <a:graphic>
          <a:graphicData uri="http://schemas.openxmlformats.org/drawingml/2006/table">
            <a:tbl>
              <a:tblPr/>
              <a:tblGrid>
                <a:gridCol w="6676675">
                  <a:extLst>
                    <a:ext uri="{9D8B030D-6E8A-4147-A177-3AD203B41FA5}">
                      <a16:colId xmlns:a16="http://schemas.microsoft.com/office/drawing/2014/main" val="20000"/>
                    </a:ext>
                  </a:extLst>
                </a:gridCol>
                <a:gridCol w="3995935">
                  <a:extLst>
                    <a:ext uri="{9D8B030D-6E8A-4147-A177-3AD203B41FA5}">
                      <a16:colId xmlns:a16="http://schemas.microsoft.com/office/drawing/2014/main" val="20001"/>
                    </a:ext>
                  </a:extLst>
                </a:gridCol>
              </a:tblGrid>
              <a:tr h="609600">
                <a:tc>
                  <a:txBody>
                    <a:bodyPr/>
                    <a:lstStyle/>
                    <a:p>
                      <a:pPr marL="0" marR="0" lvl="0" indent="0" algn="ctr" defTabSz="914400" rtl="0" eaLnBrk="1" fontAlgn="base" latinLnBrk="0" hangingPunct="1">
                        <a:lnSpc>
                          <a:spcPct val="80000"/>
                        </a:lnSpc>
                        <a:spcBef>
                          <a:spcPct val="5000"/>
                        </a:spcBef>
                        <a:spcAft>
                          <a:spcPct val="0"/>
                        </a:spcAft>
                        <a:buClrTx/>
                        <a:buSzTx/>
                        <a:buFontTx/>
                        <a:buNone/>
                        <a:tabLst/>
                      </a:pPr>
                      <a:r>
                        <a:rPr kumimoji="0" lang="fr-CA" sz="2000" b="1" i="0" u="none" strike="noStrike" cap="none" normalizeH="0" baseline="0" dirty="0">
                          <a:ln>
                            <a:noFill/>
                          </a:ln>
                          <a:solidFill>
                            <a:schemeClr val="tx1"/>
                          </a:solidFill>
                          <a:effectLst/>
                          <a:latin typeface="Arial" charset="0"/>
                          <a:cs typeface="Arial" charset="0"/>
                        </a:rPr>
                        <a:t>La prière de réconciliation </a:t>
                      </a:r>
                    </a:p>
                    <a:p>
                      <a:pPr marL="0" marR="0" lvl="0" indent="0" algn="ctr" defTabSz="914400" rtl="0" eaLnBrk="1" fontAlgn="base" latinLnBrk="0" hangingPunct="1">
                        <a:lnSpc>
                          <a:spcPct val="80000"/>
                        </a:lnSpc>
                        <a:spcBef>
                          <a:spcPct val="5000"/>
                        </a:spcBef>
                        <a:spcAft>
                          <a:spcPct val="0"/>
                        </a:spcAft>
                        <a:buClrTx/>
                        <a:buSzTx/>
                        <a:buFontTx/>
                        <a:buNone/>
                        <a:tabLst/>
                      </a:pPr>
                      <a:r>
                        <a:rPr kumimoji="0" lang="fr-CA" sz="1800" b="0" i="0" u="none" strike="noStrike" cap="none" normalizeH="0" baseline="0" dirty="0">
                          <a:ln>
                            <a:noFill/>
                          </a:ln>
                          <a:solidFill>
                            <a:schemeClr val="tx1"/>
                          </a:solidFill>
                          <a:effectLst/>
                          <a:latin typeface="Arial" charset="0"/>
                          <a:cs typeface="Arial" charset="0"/>
                        </a:rPr>
                        <a:t>(Liturgie grégorienne)</a:t>
                      </a:r>
                    </a:p>
                  </a:txBody>
                  <a:tcPr marL="108016" marR="108016" marT="3600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1" eaLnBrk="1" fontAlgn="base" latinLnBrk="0" hangingPunct="1">
                        <a:lnSpc>
                          <a:spcPct val="80000"/>
                        </a:lnSpc>
                        <a:spcBef>
                          <a:spcPct val="5000"/>
                        </a:spcBef>
                        <a:spcAft>
                          <a:spcPct val="0"/>
                        </a:spcAft>
                        <a:buClrTx/>
                        <a:buSzTx/>
                        <a:buFontTx/>
                        <a:buNone/>
                        <a:tabLst/>
                      </a:pPr>
                      <a:r>
                        <a:rPr kumimoji="0" lang="ar-EG" sz="2200" b="1" i="0" u="none" strike="noStrike" cap="none" normalizeH="0" baseline="0" dirty="0">
                          <a:ln>
                            <a:noFill/>
                          </a:ln>
                          <a:solidFill>
                            <a:schemeClr val="tx1"/>
                          </a:solidFill>
                          <a:effectLst/>
                          <a:latin typeface="Arial" charset="0"/>
                          <a:cs typeface="Arial" charset="0"/>
                        </a:rPr>
                        <a:t>صلاة الصلح</a:t>
                      </a:r>
                    </a:p>
                    <a:p>
                      <a:pPr marL="0" marR="0" lvl="0" indent="0" algn="ctr" defTabSz="914400" rtl="1" eaLnBrk="1" fontAlgn="base" latinLnBrk="0" hangingPunct="1">
                        <a:lnSpc>
                          <a:spcPct val="80000"/>
                        </a:lnSpc>
                        <a:spcBef>
                          <a:spcPct val="5000"/>
                        </a:spcBef>
                        <a:spcAft>
                          <a:spcPct val="0"/>
                        </a:spcAft>
                        <a:buClrTx/>
                        <a:buSzTx/>
                        <a:buFontTx/>
                        <a:buNone/>
                        <a:tabLst/>
                      </a:pPr>
                      <a:r>
                        <a:rPr kumimoji="0" lang="ar-EG" sz="1700" b="0" i="0" u="none" strike="noStrike" cap="none" normalizeH="0" baseline="0" dirty="0">
                          <a:ln>
                            <a:noFill/>
                          </a:ln>
                          <a:solidFill>
                            <a:schemeClr val="tx1"/>
                          </a:solidFill>
                          <a:effectLst/>
                          <a:latin typeface="Arial" charset="0"/>
                          <a:cs typeface="Arial" charset="0"/>
                        </a:rPr>
                        <a:t>(القداس الأغريغورى )</a:t>
                      </a:r>
                      <a:endParaRPr kumimoji="0" lang="en-US" sz="1700" b="0" i="0" u="none" strike="noStrike" cap="none" normalizeH="0" baseline="0" dirty="0">
                        <a:ln>
                          <a:noFill/>
                        </a:ln>
                        <a:solidFill>
                          <a:schemeClr val="tx1"/>
                        </a:solidFill>
                        <a:effectLst/>
                        <a:latin typeface="Arial" charset="0"/>
                        <a:cs typeface="Arial" pitchFamily="34" charset="0"/>
                      </a:endParaRPr>
                    </a:p>
                  </a:txBody>
                  <a:tcPr marL="108016" marR="108016" marT="3600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09954" name="Group 2"/>
          <p:cNvGraphicFramePr>
            <a:graphicFrameLocks noGrp="1"/>
          </p:cNvGraphicFramePr>
          <p:nvPr/>
        </p:nvGraphicFramePr>
        <p:xfrm>
          <a:off x="457266" y="990600"/>
          <a:ext cx="10242762" cy="2287270"/>
        </p:xfrm>
        <a:graphic>
          <a:graphicData uri="http://schemas.openxmlformats.org/drawingml/2006/table">
            <a:tbl>
              <a:tblPr/>
              <a:tblGrid>
                <a:gridCol w="3740057">
                  <a:extLst>
                    <a:ext uri="{9D8B030D-6E8A-4147-A177-3AD203B41FA5}">
                      <a16:colId xmlns:a16="http://schemas.microsoft.com/office/drawing/2014/main" val="20000"/>
                    </a:ext>
                  </a:extLst>
                </a:gridCol>
                <a:gridCol w="3301842">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بأوتار وأرغن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strings and organ.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hankap</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ouorganon</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cordes et l’harmonium.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0011"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12002" name="Group 2"/>
          <p:cNvGraphicFramePr>
            <a:graphicFrameLocks noGrp="1"/>
          </p:cNvGraphicFramePr>
          <p:nvPr/>
        </p:nvGraphicFramePr>
        <p:xfrm>
          <a:off x="457266"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حسنة الصوت</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pleasant sounding cymbals.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touc~m</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Louez-Le par les cymbales sonores.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2061"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14050" name="Group 2"/>
          <p:cNvGraphicFramePr>
            <a:graphicFrameLocks noGrp="1"/>
          </p:cNvGraphicFramePr>
          <p:nvPr/>
        </p:nvGraphicFramePr>
        <p:xfrm>
          <a:off x="457266" y="990600"/>
          <a:ext cx="10242762" cy="228727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سبحوه </a:t>
                      </a:r>
                      <a:r>
                        <a:rPr kumimoji="0" lang="ar-SA" sz="3200" b="0" i="0" u="none" strike="noStrike" cap="none" normalizeH="0" baseline="0" dirty="0" err="1">
                          <a:ln>
                            <a:noFill/>
                          </a:ln>
                          <a:solidFill>
                            <a:schemeClr val="tx1"/>
                          </a:solidFill>
                          <a:effectLst/>
                          <a:latin typeface="Arial" charset="0"/>
                          <a:cs typeface="Arial" charset="0"/>
                        </a:rPr>
                        <a:t>بصنوج</a:t>
                      </a:r>
                      <a:r>
                        <a:rPr kumimoji="0" lang="ar-SA" sz="3200" b="0" i="0" u="none" strike="noStrike" cap="none" normalizeH="0" baseline="0" dirty="0">
                          <a:ln>
                            <a:noFill/>
                          </a:ln>
                          <a:solidFill>
                            <a:schemeClr val="tx1"/>
                          </a:solidFill>
                          <a:effectLst/>
                          <a:latin typeface="Arial" charset="0"/>
                          <a:cs typeface="Arial" charset="0"/>
                        </a:rPr>
                        <a:t> التهليل</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Praise Him with cymbals of joy.</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C~mou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hankum-balon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ouesl</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loui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Louez-Le avec les cymbales triomphantes.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4107"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16098" name="Group 2"/>
          <p:cNvGraphicFramePr>
            <a:graphicFrameLocks noGrp="1"/>
          </p:cNvGraphicFramePr>
          <p:nvPr/>
        </p:nvGraphicFramePr>
        <p:xfrm>
          <a:off x="274360" y="762000"/>
          <a:ext cx="10517122" cy="2804160"/>
        </p:xfrm>
        <a:graphic>
          <a:graphicData uri="http://schemas.openxmlformats.org/drawingml/2006/table">
            <a:tbl>
              <a:tblPr/>
              <a:tblGrid>
                <a:gridCol w="3749583">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 نسمة فلتسبح اسم الرب إلهنا </a:t>
                      </a:r>
                      <a:r>
                        <a:rPr kumimoji="0" lang="ar-SA" sz="3200" b="0" i="0" u="none" strike="noStrike" cap="none" normalizeH="0" baseline="0" dirty="0" err="1">
                          <a:ln>
                            <a:noFill/>
                          </a:ln>
                          <a:solidFill>
                            <a:schemeClr val="tx1"/>
                          </a:solidFill>
                          <a:effectLst/>
                          <a:latin typeface="Arial" charset="0"/>
                          <a:cs typeface="Arial" charset="0"/>
                        </a:rPr>
                        <a:t>هلليلويا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Let everything that has breath praise the name of the Lord, our God: Alleluia.</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Nifi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marouc~mou</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e~v~ran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Pennou</a:t>
                      </a:r>
                      <a:r>
                        <a:rPr kumimoji="0" lang="en-US" sz="2800" b="0" i="0" u="none" strike="noStrike" cap="none" normalizeH="0" baseline="0" dirty="0">
                          <a:ln>
                            <a:noFill/>
                          </a:ln>
                          <a:solidFill>
                            <a:schemeClr val="tx1"/>
                          </a:solidFill>
                          <a:effectLst/>
                          <a:latin typeface="Coptic1" pitchFamily="2" charset="0"/>
                          <a:cs typeface="Arial" charset="0"/>
                        </a:rPr>
                        <a:t>]: Al#.</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Que tout ce qui respire loue le nom du Seigneur notre Dieu.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6157"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18146" name="Group 2"/>
          <p:cNvGraphicFramePr>
            <a:graphicFrameLocks noGrp="1"/>
          </p:cNvGraphicFramePr>
          <p:nvPr/>
        </p:nvGraphicFramePr>
        <p:xfrm>
          <a:off x="457266" y="914400"/>
          <a:ext cx="10242762" cy="2377440"/>
        </p:xfrm>
        <a:graphic>
          <a:graphicData uri="http://schemas.openxmlformats.org/drawingml/2006/table">
            <a:tbl>
              <a:tblPr/>
              <a:tblGrid>
                <a:gridCol w="3292316">
                  <a:extLst>
                    <a:ext uri="{9D8B030D-6E8A-4147-A177-3AD203B41FA5}">
                      <a16:colId xmlns:a16="http://schemas.microsoft.com/office/drawing/2014/main" val="20000"/>
                    </a:ext>
                  </a:extLst>
                </a:gridCol>
                <a:gridCol w="3749583">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المجدُ </a:t>
                      </a:r>
                      <a:r>
                        <a:rPr kumimoji="0" lang="ar-SA" sz="3200" b="0" i="0" u="none" strike="noStrike" cap="none" normalizeH="0" baseline="0" dirty="0" err="1">
                          <a:ln>
                            <a:noFill/>
                          </a:ln>
                          <a:solidFill>
                            <a:schemeClr val="tx1"/>
                          </a:solidFill>
                          <a:effectLst/>
                          <a:latin typeface="Arial" charset="0"/>
                          <a:cs typeface="Arial" charset="0"/>
                        </a:rPr>
                        <a:t>للآب</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والإبن</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والروح القدس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Glory be to the Father and the Son and the Holy Spirit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Doxa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U~iw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Gloire au Père au Fils et au Saint Esprit. Alleluia.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8203"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20194" name="Group 2"/>
          <p:cNvGraphicFramePr>
            <a:graphicFrameLocks noGrp="1"/>
          </p:cNvGraphicFramePr>
          <p:nvPr/>
        </p:nvGraphicFramePr>
        <p:xfrm>
          <a:off x="457266" y="762000"/>
          <a:ext cx="10517122" cy="2377440"/>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الآن وكل</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أوان وإلى دهر</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الدهور آمين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Now and forever and unto the ages of ages: Amen.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nun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e~w~nwn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a~m</a:t>
                      </a:r>
                      <a:r>
                        <a:rPr kumimoji="0" lang="en-US" sz="2800" b="0" i="0" u="none" strike="noStrike" cap="none" normalizeH="0" baseline="0" dirty="0">
                          <a:ln>
                            <a:noFill/>
                          </a:ln>
                          <a:solidFill>
                            <a:schemeClr val="tx1"/>
                          </a:solidFill>
                          <a:effectLst/>
                          <a:latin typeface="Coptic1" pitchFamily="2" charset="0"/>
                          <a:cs typeface="Arial" charset="0"/>
                        </a:rPr>
                        <a:t>/n.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Maintenant, toujours et dans les siècles des siècles.  Amen.</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20253"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22242" name="Group 2"/>
          <p:cNvGraphicFramePr>
            <a:graphicFrameLocks noGrp="1"/>
          </p:cNvGraphicFramePr>
          <p:nvPr/>
        </p:nvGraphicFramePr>
        <p:xfrm>
          <a:off x="457266" y="990600"/>
          <a:ext cx="10242762" cy="228727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You, 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doxa ci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22299" name="Group 59"/>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24290" name="Group 2"/>
          <p:cNvGraphicFramePr>
            <a:graphicFrameLocks noGrp="1"/>
          </p:cNvGraphicFramePr>
          <p:nvPr/>
        </p:nvGraphicFramePr>
        <p:xfrm>
          <a:off x="274360" y="762000"/>
          <a:ext cx="10517122" cy="2195195"/>
        </p:xfrm>
        <a:graphic>
          <a:graphicData uri="http://schemas.openxmlformats.org/drawingml/2006/table">
            <a:tbl>
              <a:tblPr/>
              <a:tblGrid>
                <a:gridCol w="3749583">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441325">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هلليلويا</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المجدُ لإلهنا</a:t>
                      </a:r>
                      <a:r>
                        <a:rPr kumimoji="0" lang="ar-EG" sz="3200" b="0" i="0" u="none" strike="noStrike" cap="none" normalizeH="0" baseline="0" dirty="0">
                          <a:ln>
                            <a:noFill/>
                          </a:ln>
                          <a:solidFill>
                            <a:schemeClr val="tx1"/>
                          </a:solidFill>
                          <a:effectLst/>
                          <a:latin typeface="Arial" charset="0"/>
                          <a:cs typeface="Arial" charset="0"/>
                        </a:rPr>
                        <a:t>.</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61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Glory be to our God: </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Al#: Al#: </a:t>
                      </a:r>
                      <a:r>
                        <a:rPr kumimoji="0" lang="fr-FR" sz="2800" b="0" i="0" u="none" strike="noStrike" cap="none" normalizeH="0" baseline="0" dirty="0" err="1">
                          <a:ln>
                            <a:noFill/>
                          </a:ln>
                          <a:solidFill>
                            <a:schemeClr val="tx1"/>
                          </a:solidFill>
                          <a:effectLst/>
                          <a:latin typeface="Coptic1" pitchFamily="2" charset="0"/>
                          <a:cs typeface="Arial" charset="0"/>
                        </a:rPr>
                        <a:t>Piw</a:t>
                      </a:r>
                      <a:r>
                        <a:rPr kumimoji="0" lang="fr-FR" sz="2800" b="0" i="0" u="none" strike="noStrike" cap="none" normalizeH="0" baseline="0" dirty="0">
                          <a:ln>
                            <a:noFill/>
                          </a:ln>
                          <a:solidFill>
                            <a:schemeClr val="tx1"/>
                          </a:solidFill>
                          <a:effectLst/>
                          <a:latin typeface="Coptic1" pitchFamily="2" charset="0"/>
                          <a:cs typeface="Arial" charset="0"/>
                        </a:rPr>
                        <a:t>~ou va </a:t>
                      </a:r>
                      <a:r>
                        <a:rPr kumimoji="0" lang="fr-FR" sz="2800" b="0" i="0" u="none" strike="noStrike" cap="none" normalizeH="0" baseline="0" dirty="0" err="1">
                          <a:ln>
                            <a:noFill/>
                          </a:ln>
                          <a:solidFill>
                            <a:schemeClr val="tx1"/>
                          </a:solidFill>
                          <a:effectLst/>
                          <a:latin typeface="Coptic1" pitchFamily="2" charset="0"/>
                          <a:cs typeface="Arial" charset="0"/>
                        </a:rPr>
                        <a:t>Pennou</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pe</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Alleluia: Alleluia: Gloire à notre Dieu.</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24349" name="Group 61"/>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6"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26338" name="Group 2"/>
          <p:cNvGraphicFramePr>
            <a:graphicFrameLocks noGrp="1"/>
          </p:cNvGraphicFramePr>
          <p:nvPr/>
        </p:nvGraphicFramePr>
        <p:xfrm>
          <a:off x="457266" y="457200"/>
          <a:ext cx="10242762" cy="2804160"/>
        </p:xfrm>
        <a:graphic>
          <a:graphicData uri="http://schemas.openxmlformats.org/drawingml/2006/table">
            <a:tbl>
              <a:tblPr/>
              <a:tblGrid>
                <a:gridCol w="3383770">
                  <a:extLst>
                    <a:ext uri="{9D8B030D-6E8A-4147-A177-3AD203B41FA5}">
                      <a16:colId xmlns:a16="http://schemas.microsoft.com/office/drawing/2014/main" val="20000"/>
                    </a:ext>
                  </a:extLst>
                </a:gridCol>
                <a:gridCol w="3658129">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30213">
                <a:tc gridSpan="3">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يسوع المسيح ابن الله اسمعنا وارحمنا</a:t>
                      </a:r>
                      <a:r>
                        <a:rPr kumimoji="0" lang="en-CA" sz="3200" b="0" i="0" u="none" strike="noStrike" cap="none" normalizeH="0" baseline="0" dirty="0">
                          <a:ln>
                            <a:noFill/>
                          </a:ln>
                          <a:solidFill>
                            <a:schemeClr val="tx1"/>
                          </a:solidFill>
                          <a:effectLst/>
                          <a:latin typeface="Arial" charset="0"/>
                          <a:cs typeface="Arial" charset="0"/>
                        </a:rPr>
                        <a:t>.</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70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Jesus Christ, the Son of God, hear us and have mercy on us.</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I/#c# </a:t>
                      </a:r>
                      <a:r>
                        <a:rPr kumimoji="0" lang="en-US" sz="2800" b="0" i="0" u="none" strike="noStrike" cap="none" normalizeH="0" baseline="0" dirty="0" err="1">
                          <a:ln>
                            <a:noFill/>
                          </a:ln>
                          <a:solidFill>
                            <a:schemeClr val="tx1"/>
                          </a:solidFill>
                          <a:effectLst/>
                          <a:latin typeface="Coptic1" pitchFamily="2" charset="0"/>
                          <a:cs typeface="Arial" charset="0"/>
                        </a:rPr>
                        <a:t>P,#c</a:t>
                      </a:r>
                      <a:r>
                        <a:rPr kumimoji="0" lang="en-US" sz="2800" b="0" i="0" u="none" strike="noStrike" cap="none" normalizeH="0" baseline="0" dirty="0">
                          <a:ln>
                            <a:noFill/>
                          </a:ln>
                          <a:solidFill>
                            <a:schemeClr val="tx1"/>
                          </a:solidFill>
                          <a:effectLst/>
                          <a:latin typeface="Coptic1" pitchFamily="2" charset="0"/>
                          <a:cs typeface="Arial" charset="0"/>
                        </a:rPr>
                        <a:t># P~s/</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m~V~nou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cwtem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ouoh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Ô Jésus Christ Fils de Dieu écoutes nous et aie pitié de nous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26398" name="Group 62"/>
          <p:cNvGraphicFramePr>
            <a:graphicFrameLocks noGrp="1"/>
          </p:cNvGraphicFramePr>
          <p:nvPr/>
        </p:nvGraphicFramePr>
        <p:xfrm>
          <a:off x="365813" y="0"/>
          <a:ext cx="10517122" cy="457200"/>
        </p:xfrm>
        <a:graphic>
          <a:graphicData uri="http://schemas.openxmlformats.org/drawingml/2006/table">
            <a:tbl>
              <a:tblPr/>
              <a:tblGrid>
                <a:gridCol w="10517122">
                  <a:extLst>
                    <a:ext uri="{9D8B030D-6E8A-4147-A177-3AD203B41FA5}">
                      <a16:colId xmlns:a16="http://schemas.microsoft.com/office/drawing/2014/main" val="20000"/>
                    </a:ext>
                  </a:extLst>
                </a:gridCol>
              </a:tblGrid>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Pentecost – </a:t>
                      </a:r>
                      <a:r>
                        <a:rPr kumimoji="0" lang="ar-EG" sz="2400" b="0" i="0" u="none" strike="noStrike" cap="none" normalizeH="0" baseline="0">
                          <a:ln>
                            <a:noFill/>
                          </a:ln>
                          <a:solidFill>
                            <a:schemeClr val="tx1"/>
                          </a:solidFill>
                          <a:effectLst/>
                          <a:latin typeface="Arial" charset="0"/>
                          <a:cs typeface="Arial" charset="0"/>
                        </a:rPr>
                        <a:t>عيد العنصرة</a:t>
                      </a:r>
                      <a:r>
                        <a:rPr kumimoji="0" lang="fr-CA" sz="2400" b="0" i="0" u="none" strike="noStrike" cap="none" normalizeH="0" baseline="0">
                          <a:ln>
                            <a:noFill/>
                          </a:ln>
                          <a:solidFill>
                            <a:schemeClr val="tx1"/>
                          </a:solidFill>
                          <a:effectLst/>
                          <a:latin typeface="Arial" charset="0"/>
                          <a:cs typeface="Arial" charset="0"/>
                        </a:rPr>
                        <a:t> – Pentecôte</a:t>
                      </a:r>
                    </a:p>
                  </a:txBody>
                  <a:tcPr marL="109744" marR="10974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bl>
          </a:graphicData>
        </a:graphic>
      </p:graphicFrame>
      <p:graphicFrame>
        <p:nvGraphicFramePr>
          <p:cNvPr id="8" name="Group 67"/>
          <p:cNvGraphicFramePr>
            <a:graphicFrameLocks noGrp="1"/>
          </p:cNvGraphicFramePr>
          <p:nvPr/>
        </p:nvGraphicFramePr>
        <p:xfrm>
          <a:off x="0" y="3568700"/>
          <a:ext cx="10974388" cy="3105468"/>
        </p:xfrm>
        <a:graphic>
          <a:graphicData uri="http://schemas.openxmlformats.org/drawingml/2006/table">
            <a:tbl>
              <a:tblPr/>
              <a:tblGrid>
                <a:gridCol w="1829065">
                  <a:extLst>
                    <a:ext uri="{9D8B030D-6E8A-4147-A177-3AD203B41FA5}">
                      <a16:colId xmlns:a16="http://schemas.microsoft.com/office/drawing/2014/main" val="20000"/>
                    </a:ext>
                  </a:extLst>
                </a:gridCol>
                <a:gridCol w="1371799">
                  <a:extLst>
                    <a:ext uri="{9D8B030D-6E8A-4147-A177-3AD203B41FA5}">
                      <a16:colId xmlns:a16="http://schemas.microsoft.com/office/drawing/2014/main" val="20001"/>
                    </a:ext>
                  </a:extLst>
                </a:gridCol>
                <a:gridCol w="4050616">
                  <a:extLst>
                    <a:ext uri="{9D8B030D-6E8A-4147-A177-3AD203B41FA5}">
                      <a16:colId xmlns:a16="http://schemas.microsoft.com/office/drawing/2014/main" val="20002"/>
                    </a:ext>
                  </a:extLst>
                </a:gridCol>
                <a:gridCol w="2351110">
                  <a:extLst>
                    <a:ext uri="{9D8B030D-6E8A-4147-A177-3AD203B41FA5}">
                      <a16:colId xmlns:a16="http://schemas.microsoft.com/office/drawing/2014/main" val="20003"/>
                    </a:ext>
                  </a:extLst>
                </a:gridCol>
                <a:gridCol w="1371799">
                  <a:extLst>
                    <a:ext uri="{9D8B030D-6E8A-4147-A177-3AD203B41FA5}">
                      <a16:colId xmlns:a16="http://schemas.microsoft.com/office/drawing/2014/main" val="20004"/>
                    </a:ext>
                  </a:extLst>
                </a:gridCol>
              </a:tblGrid>
              <a:tr h="609600">
                <a:tc>
                  <a:txBody>
                    <a:bodyPr/>
                    <a:lstStyle/>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Refrain:</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tc gridSpan="3">
                  <a:txBody>
                    <a:bodyPr/>
                    <a:lstStyle/>
                    <a:p>
                      <a:pPr marL="0" marR="0" lvl="0" indent="0" algn="l"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المرد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0021"/>
                    </a:solidFill>
                  </a:tcPr>
                </a:tc>
                <a:extLst>
                  <a:ext uri="{0D108BD9-81ED-4DB2-BD59-A6C34878D82A}">
                    <a16:rowId xmlns:a16="http://schemas.microsoft.com/office/drawing/2014/main" val="10000"/>
                  </a:ext>
                </a:extLst>
              </a:tr>
              <a:tr h="506413">
                <a:tc gridSpan="5">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المسيح </a:t>
                      </a:r>
                      <a:r>
                        <a:rPr kumimoji="0" lang="ar-SA" sz="3600" b="0" i="0" u="none" strike="noStrike" cap="none" normalizeH="0" baseline="0" dirty="0">
                          <a:ln>
                            <a:noFill/>
                          </a:ln>
                          <a:solidFill>
                            <a:schemeClr val="tx1"/>
                          </a:solidFill>
                          <a:effectLst/>
                          <a:latin typeface="Arial" charset="0"/>
                          <a:cs typeface="Arial" charset="0"/>
                        </a:rPr>
                        <a:t>قام ثم صعد وارسل لنا المعزي.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1"/>
                  </a:ext>
                </a:extLst>
              </a:tr>
              <a:tr h="1855788">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a:ln>
                            <a:noFill/>
                          </a:ln>
                          <a:solidFill>
                            <a:schemeClr val="tx1"/>
                          </a:solidFill>
                          <a:effectLst/>
                          <a:latin typeface="Arial" charset="0"/>
                          <a:cs typeface="Arial" charset="0"/>
                        </a:rPr>
                        <a:t>Christ has risen and ascended, and sent to us the Paraclete.</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CS Copt" pitchFamily="2"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P=,=c </a:t>
                      </a:r>
                      <a:r>
                        <a:rPr kumimoji="0" lang="en-CA" sz="3200" b="0" i="0" u="none" strike="noStrike" cap="none" normalizeH="0" baseline="0" dirty="0" err="1">
                          <a:ln>
                            <a:noFill/>
                          </a:ln>
                          <a:solidFill>
                            <a:schemeClr val="tx1"/>
                          </a:solidFill>
                          <a:effectLst/>
                          <a:latin typeface="CS New Athanasius" pitchFamily="34" charset="0"/>
                          <a:cs typeface="Arial" charset="0"/>
                        </a:rPr>
                        <a:t>aftwnf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ouoh</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afsenaf</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afouerp</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nan</a:t>
                      </a:r>
                      <a:r>
                        <a:rPr kumimoji="0" lang="en-CA" sz="3200" b="0" i="0" u="none" strike="noStrike" cap="none" normalizeH="0" baseline="0" dirty="0">
                          <a:ln>
                            <a:noFill/>
                          </a:ln>
                          <a:solidFill>
                            <a:schemeClr val="tx1"/>
                          </a:solidFill>
                          <a:effectLst/>
                          <a:latin typeface="CS New Athanasius" pitchFamily="34" charset="0"/>
                          <a:cs typeface="Arial" charset="0"/>
                        </a:rPr>
                        <a:t> `</a:t>
                      </a:r>
                      <a:r>
                        <a:rPr kumimoji="0" lang="en-CA" sz="3200" b="0" i="0" u="none" strike="noStrike" cap="none" normalizeH="0" baseline="0" dirty="0" err="1">
                          <a:ln>
                            <a:noFill/>
                          </a:ln>
                          <a:solidFill>
                            <a:schemeClr val="tx1"/>
                          </a:solidFill>
                          <a:effectLst/>
                          <a:latin typeface="CS New Athanasius" pitchFamily="34" charset="0"/>
                          <a:cs typeface="Arial" charset="0"/>
                        </a:rPr>
                        <a:t>mpiParklyton</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109744" marR="109744"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Christ est ressuscité, monté aux cieux et nous envoya le Paraclet. </a:t>
                      </a:r>
                    </a:p>
                  </a:txBody>
                  <a:tcPr marL="109744" marR="109744"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0434" name="Group 2"/>
          <p:cNvGraphicFramePr>
            <a:graphicFrameLocks noGrp="1"/>
          </p:cNvGraphicFramePr>
          <p:nvPr>
            <p:ph/>
          </p:nvPr>
        </p:nvGraphicFramePr>
        <p:xfrm>
          <a:off x="0" y="858838"/>
          <a:ext cx="10974388" cy="5934329"/>
        </p:xfrm>
        <a:graphic>
          <a:graphicData uri="http://schemas.openxmlformats.org/drawingml/2006/table">
            <a:tbl>
              <a:tblPr/>
              <a:tblGrid>
                <a:gridCol w="7009510">
                  <a:extLst>
                    <a:ext uri="{9D8B030D-6E8A-4147-A177-3AD203B41FA5}">
                      <a16:colId xmlns:a16="http://schemas.microsoft.com/office/drawing/2014/main" val="20000"/>
                    </a:ext>
                  </a:extLst>
                </a:gridCol>
                <a:gridCol w="3964878">
                  <a:extLst>
                    <a:ext uri="{9D8B030D-6E8A-4147-A177-3AD203B41FA5}">
                      <a16:colId xmlns:a16="http://schemas.microsoft.com/office/drawing/2014/main" val="20001"/>
                    </a:ext>
                  </a:extLst>
                </a:gridCol>
              </a:tblGrid>
              <a:tr h="1733550">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For blessed is the Father and the Son:</a:t>
                      </a:r>
                    </a:p>
                    <a:p>
                      <a:pPr marL="0" marR="0" lvl="0" indent="0" algn="l" defTabSz="914400" rtl="0" eaLnBrk="1" fontAlgn="base" latinLnBrk="0" hangingPunct="1">
                        <a:lnSpc>
                          <a:spcPct val="8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and the Holy Spirit:</a:t>
                      </a:r>
                    </a:p>
                    <a:p>
                      <a:pPr marL="0" marR="0" lvl="0" indent="0" algn="l" defTabSz="914400" rtl="0" eaLnBrk="1" fontAlgn="base" latinLnBrk="0" hangingPunct="1">
                        <a:lnSpc>
                          <a:spcPct val="8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the Perfect Trinity:</a:t>
                      </a:r>
                    </a:p>
                    <a:p>
                      <a:pPr marL="0" marR="0" lvl="0" indent="0" algn="l" defTabSz="914400" rtl="0" eaLnBrk="1" fontAlgn="base" latinLnBrk="0" hangingPunct="1">
                        <a:lnSpc>
                          <a:spcPct val="8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We worship Him and glorify Him.</a:t>
                      </a:r>
                    </a:p>
                  </a:txBody>
                  <a:tcPr marL="109744" marR="109744"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لأنه مبارك الآب والآبن</a:t>
                      </a:r>
                      <a:r>
                        <a:rPr kumimoji="0" lang="fr-CA" sz="3200" b="0" i="0" u="none" strike="noStrike" cap="none" normalizeH="0" baseline="0">
                          <a:ln>
                            <a:noFill/>
                          </a:ln>
                          <a:solidFill>
                            <a:schemeClr val="tx1"/>
                          </a:solidFill>
                          <a:effectLst/>
                          <a:latin typeface="Arial" charset="0"/>
                          <a:cs typeface="Arial" charset="0"/>
                        </a:rPr>
                        <a:t> </a:t>
                      </a:r>
                      <a:r>
                        <a:rPr kumimoji="0" lang="ar-EG" sz="3200" b="0" i="0" u="none" strike="noStrike" cap="none" normalizeH="0" baseline="0">
                          <a:ln>
                            <a:noFill/>
                          </a:ln>
                          <a:solidFill>
                            <a:schemeClr val="tx1"/>
                          </a:solidFill>
                          <a:effectLst/>
                          <a:latin typeface="Arial" charset="0"/>
                          <a:cs typeface="Arial" charset="0"/>
                        </a:rPr>
                        <a:t> والروح القدس ،</a:t>
                      </a:r>
                      <a:endParaRPr kumimoji="0" lang="fr-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الثالوث الكامل </a:t>
                      </a:r>
                      <a:endParaRPr kumimoji="0" lang="fr-CA"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نسجد له و نمجد ه .</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marL="109744" marR="109744" horzOverflow="overflow">
                    <a:lnL cap="flat">
                      <a:noFill/>
                    </a:lnL>
                    <a:lnR cap="flat">
                      <a:noFill/>
                    </a:lnR>
                    <a:ln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852613">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Car béni est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la 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Nous l’adorons et la glorifions. </a:t>
                      </a:r>
                      <a:endParaRPr kumimoji="0" lang="en-US" sz="2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13330447" name="Text Box 15"/>
          <p:cNvSpPr txBox="1">
            <a:spLocks noChangeArrowheads="1"/>
          </p:cNvSpPr>
          <p:nvPr/>
        </p:nvSpPr>
        <p:spPr bwMode="auto">
          <a:xfrm>
            <a:off x="0" y="1"/>
            <a:ext cx="10974388" cy="588963"/>
          </a:xfrm>
          <a:prstGeom prst="rect">
            <a:avLst/>
          </a:prstGeom>
          <a:solidFill>
            <a:schemeClr val="bg2"/>
          </a:solidFill>
          <a:ln w="9525">
            <a:solidFill>
              <a:schemeClr val="tx1"/>
            </a:solidFill>
            <a:miter lim="800000"/>
            <a:headEnd/>
            <a:tailEnd/>
          </a:ln>
          <a:effectLst/>
        </p:spPr>
        <p:txBody>
          <a:bodyPr>
            <a:spAutoFit/>
          </a:bodyPr>
          <a:lstStyle/>
          <a:p>
            <a:pPr algn="ctr">
              <a:spcBef>
                <a:spcPct val="50000"/>
              </a:spcBef>
            </a:pPr>
            <a:r>
              <a:rPr lang="en-US" sz="3200" b="1">
                <a:latin typeface="Arial" charset="0"/>
              </a:rPr>
              <a:t>Hymn for Pentecost and Fast of the Apostles</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32118" name="Group 22"/>
          <p:cNvGraphicFramePr>
            <a:graphicFrameLocks noGrp="1"/>
          </p:cNvGraphicFramePr>
          <p:nvPr/>
        </p:nvGraphicFramePr>
        <p:xfrm>
          <a:off x="620056" y="728475"/>
          <a:ext cx="10052555" cy="4716785"/>
        </p:xfrm>
        <a:graphic>
          <a:graphicData uri="http://schemas.openxmlformats.org/drawingml/2006/table">
            <a:tbl>
              <a:tblPr/>
              <a:tblGrid>
                <a:gridCol w="3549708">
                  <a:extLst>
                    <a:ext uri="{9D8B030D-6E8A-4147-A177-3AD203B41FA5}">
                      <a16:colId xmlns:a16="http://schemas.microsoft.com/office/drawing/2014/main" val="20000"/>
                    </a:ext>
                  </a:extLst>
                </a:gridCol>
                <a:gridCol w="3651198">
                  <a:extLst>
                    <a:ext uri="{9D8B030D-6E8A-4147-A177-3AD203B41FA5}">
                      <a16:colId xmlns:a16="http://schemas.microsoft.com/office/drawing/2014/main" val="20001"/>
                    </a:ext>
                  </a:extLst>
                </a:gridCol>
                <a:gridCol w="2851649">
                  <a:extLst>
                    <a:ext uri="{9D8B030D-6E8A-4147-A177-3AD203B41FA5}">
                      <a16:colId xmlns:a16="http://schemas.microsoft.com/office/drawing/2014/main" val="20002"/>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err="1">
                          <a:ln>
                            <a:noFill/>
                          </a:ln>
                          <a:solidFill>
                            <a:schemeClr val="tx1"/>
                          </a:solidFill>
                          <a:effectLst/>
                          <a:latin typeface="Coptic1" pitchFamily="2" charset="0"/>
                          <a:cs typeface="Arial" charset="0"/>
                        </a:rPr>
                        <a:t>Eybe</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vai</a:t>
                      </a:r>
                      <a:r>
                        <a:rPr kumimoji="0" lang="en-US" sz="3100" b="0" i="0" u="none" strike="noStrike" cap="none" normalizeH="0" baseline="0" dirty="0">
                          <a:ln>
                            <a:noFill/>
                          </a:ln>
                          <a:solidFill>
                            <a:schemeClr val="tx1"/>
                          </a:solidFill>
                          <a:effectLst/>
                          <a:latin typeface="Coptic1" pitchFamily="2" charset="0"/>
                          <a:cs typeface="Arial" charset="0"/>
                        </a:rPr>
                        <a:t> ten]</a:t>
                      </a:r>
                      <a:r>
                        <a:rPr kumimoji="0" lang="en-US" sz="3100" b="0" i="0" u="none" strike="noStrike" cap="none" normalizeH="0" baseline="0" dirty="0" err="1">
                          <a:ln>
                            <a:noFill/>
                          </a:ln>
                          <a:solidFill>
                            <a:schemeClr val="tx1"/>
                          </a:solidFill>
                          <a:effectLst/>
                          <a:latin typeface="Coptic1" pitchFamily="2" charset="0"/>
                          <a:cs typeface="Arial" charset="0"/>
                        </a:rPr>
                        <a:t>w~ou</a:t>
                      </a:r>
                      <a:r>
                        <a:rPr kumimoji="0" lang="en-US" sz="3100" b="0" i="0" u="none" strike="noStrike" cap="none" normalizeH="0" baseline="0" dirty="0">
                          <a:ln>
                            <a:noFill/>
                          </a:ln>
                          <a:solidFill>
                            <a:schemeClr val="tx1"/>
                          </a:solidFill>
                          <a:effectLst/>
                          <a:latin typeface="Coptic1" pitchFamily="2" charset="0"/>
                          <a:cs typeface="Arial" charset="0"/>
                        </a:rPr>
                        <a:t> ne: </a:t>
                      </a:r>
                      <a:r>
                        <a:rPr kumimoji="0" lang="en-US" sz="3100" b="0" i="0" u="none" strike="noStrike" cap="none" normalizeH="0" baseline="0" dirty="0" err="1">
                          <a:ln>
                            <a:noFill/>
                          </a:ln>
                          <a:solidFill>
                            <a:schemeClr val="tx1"/>
                          </a:solidFill>
                          <a:effectLst/>
                          <a:latin typeface="Coptic1" pitchFamily="2" charset="0"/>
                          <a:cs typeface="Arial" charset="0"/>
                        </a:rPr>
                        <a:t>hwc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yeo~tokoc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n~c</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ou</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niben</a:t>
                      </a:r>
                      <a:r>
                        <a:rPr kumimoji="0" lang="en-US" sz="3100" b="0" i="0" u="none" strike="noStrike" cap="none" normalizeH="0" baseline="0" dirty="0">
                          <a:ln>
                            <a:noFill/>
                          </a:ln>
                          <a:solidFill>
                            <a:schemeClr val="tx1"/>
                          </a:solidFill>
                          <a:effectLst/>
                          <a:latin typeface="Coptic1" pitchFamily="2" charset="0"/>
                          <a:cs typeface="Arial" charset="0"/>
                        </a:rPr>
                        <a:t>: ma]ho </a:t>
                      </a:r>
                      <a:r>
                        <a:rPr kumimoji="0" lang="en-US" sz="3100" b="0" i="0" u="none" strike="noStrike" cap="none" normalizeH="0" baseline="0" dirty="0" err="1">
                          <a:ln>
                            <a:noFill/>
                          </a:ln>
                          <a:solidFill>
                            <a:schemeClr val="tx1"/>
                          </a:solidFill>
                          <a:effectLst/>
                          <a:latin typeface="Coptic1" pitchFamily="2" charset="0"/>
                          <a:cs typeface="Arial" charset="0"/>
                        </a:rPr>
                        <a:t>e~p</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oic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e~h~r</a:t>
                      </a:r>
                      <a:r>
                        <a:rPr kumimoji="0" lang="en-US" sz="3100" b="0" i="0" u="none" strike="noStrike" cap="none" normalizeH="0" baseline="0" dirty="0">
                          <a:ln>
                            <a:noFill/>
                          </a:ln>
                          <a:solidFill>
                            <a:schemeClr val="tx1"/>
                          </a:solidFill>
                          <a:effectLst/>
                          <a:latin typeface="Coptic1" pitchFamily="2" charset="0"/>
                          <a:cs typeface="Arial" charset="0"/>
                        </a:rPr>
                        <a:t>/</a:t>
                      </a:r>
                      <a:r>
                        <a:rPr kumimoji="0" lang="en-US" sz="3100" b="0" i="0" u="none" strike="noStrike" cap="none" normalizeH="0" baseline="0" dirty="0" err="1">
                          <a:ln>
                            <a:noFill/>
                          </a:ln>
                          <a:solidFill>
                            <a:schemeClr val="tx1"/>
                          </a:solidFill>
                          <a:effectLst/>
                          <a:latin typeface="Coptic1" pitchFamily="2" charset="0"/>
                          <a:cs typeface="Arial" charset="0"/>
                        </a:rPr>
                        <a:t>i</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e~jwn</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n~tef,a</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nennobi</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nan</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e~bol</a:t>
                      </a:r>
                      <a:r>
                        <a:rPr kumimoji="0" lang="en-US" sz="3100" b="0" i="0" u="none" strike="noStrike" cap="none" normalizeH="0" baseline="0" dirty="0">
                          <a:ln>
                            <a:noFill/>
                          </a:ln>
                          <a:solidFill>
                            <a:schemeClr val="tx1"/>
                          </a:solidFill>
                          <a:effectLst/>
                          <a:latin typeface="Coptic1" pitchFamily="2" charset="0"/>
                          <a:cs typeface="Arial" charset="0"/>
                        </a:rPr>
                        <a:t>.</a:t>
                      </a:r>
                      <a:endParaRPr kumimoji="0" lang="en-US" sz="32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800" b="0" i="0" u="none" strike="noStrike" cap="none" normalizeH="0" baseline="0" dirty="0">
                          <a:ln>
                            <a:noFill/>
                          </a:ln>
                          <a:solidFill>
                            <a:schemeClr val="tx1"/>
                          </a:solidFill>
                          <a:effectLst/>
                          <a:latin typeface="Arial" charset="0"/>
                          <a:cs typeface="Arial" charset="0"/>
                        </a:rPr>
                        <a:t>Pour cela, nous te glorifions : comme Mère de Dieu en tout temps: Demande au Seigneur de notre part : pour qu'Il nous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من اجل هذا نمجدك كوالدة الإله كل حين. </a:t>
                      </a:r>
                      <a:r>
                        <a:rPr kumimoji="0" lang="ar-EG" sz="3600" b="0" i="0" u="none" strike="noStrike" cap="none" normalizeH="0" baseline="0" dirty="0" err="1">
                          <a:ln>
                            <a:noFill/>
                          </a:ln>
                          <a:solidFill>
                            <a:schemeClr val="tx1"/>
                          </a:solidFill>
                          <a:effectLst/>
                          <a:latin typeface="Arial" charset="0"/>
                          <a:cs typeface="Arial" charset="0"/>
                        </a:rPr>
                        <a:t>إسألى</a:t>
                      </a:r>
                      <a:r>
                        <a:rPr kumimoji="0" lang="ar-EG" sz="3600" b="0" i="0" u="none" strike="noStrike" cap="none" normalizeH="0" baseline="0" dirty="0">
                          <a:ln>
                            <a:noFill/>
                          </a:ln>
                          <a:solidFill>
                            <a:schemeClr val="tx1"/>
                          </a:solidFill>
                          <a:effectLst/>
                          <a:latin typeface="Arial" charset="0"/>
                          <a:cs typeface="Arial" charset="0"/>
                        </a:rPr>
                        <a:t> الرب عنا ليغفر لنا خطايانا.</a:t>
                      </a:r>
                      <a:endParaRPr kumimoji="0" lang="en-US" sz="39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01260" name="Group 12"/>
          <p:cNvGraphicFramePr>
            <a:graphicFrameLocks noGrp="1"/>
          </p:cNvGraphicFramePr>
          <p:nvPr>
            <p:ph/>
          </p:nvPr>
        </p:nvGraphicFramePr>
        <p:xfrm>
          <a:off x="167664" y="0"/>
          <a:ext cx="10715271" cy="4622800"/>
        </p:xfrm>
        <a:graphic>
          <a:graphicData uri="http://schemas.openxmlformats.org/drawingml/2006/table">
            <a:tbl>
              <a:tblPr/>
              <a:tblGrid>
                <a:gridCol w="5776796">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endParaRPr kumimoji="0" lang="ar-EG" sz="34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O Toi, L’ETRE, qui était et qui demeure pour toujours, auto-existent,    consubstantiel, le créateur qui siège avec le Père.  Qui par sa bonté, a crée l’homme à partir de rien et le plaça dans le paradis du bonheur.  </a:t>
                      </a:r>
                      <a:endParaRPr kumimoji="0" lang="ar-EG" sz="32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أيها الكائن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كان، الدائم إلى الأبد، </a:t>
                      </a:r>
                      <a:r>
                        <a:rPr kumimoji="0" lang="ar-EG" sz="3200" b="0" i="0" u="none" strike="noStrike" cap="none" normalizeH="0" baseline="0" dirty="0" err="1">
                          <a:ln>
                            <a:noFill/>
                          </a:ln>
                          <a:solidFill>
                            <a:schemeClr val="tx1"/>
                          </a:solidFill>
                          <a:effectLst/>
                          <a:latin typeface="Arial" charset="0"/>
                          <a:cs typeface="Arial" charset="0"/>
                        </a:rPr>
                        <a:t>الذاتى</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والمساوى</a:t>
                      </a:r>
                      <a:r>
                        <a:rPr kumimoji="0" lang="ar-EG" sz="3200" b="0" i="0" u="none" strike="noStrike" cap="none" normalizeH="0" baseline="0" dirty="0">
                          <a:ln>
                            <a:noFill/>
                          </a:ln>
                          <a:solidFill>
                            <a:schemeClr val="tx1"/>
                          </a:solidFill>
                          <a:effectLst/>
                          <a:latin typeface="Arial" charset="0"/>
                          <a:cs typeface="Arial" charset="0"/>
                        </a:rPr>
                        <a:t> والجليس والخالق الشريك مع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من أجل الصلاح وحده مما لم يكن كوّنت الإنسان وجعلته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فردوس النعيم .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7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8047885" y="6309370"/>
            <a:ext cx="2926503" cy="548630"/>
          </a:xfrm>
          <a:prstGeom prst="actionButtonBlank">
            <a:avLst/>
          </a:prstGeom>
          <a:solidFill>
            <a:srgbClr val="CC66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ar-EG" sz="1200" b="1" dirty="0">
                <a:latin typeface="+mn-lt"/>
              </a:rPr>
              <a:t>فهرس صلوات الصلح</a:t>
            </a:r>
            <a:endParaRPr kumimoji="0" lang="en-CA" sz="1200" b="1" i="0" u="none" strike="noStrike" cap="none" normalizeH="0" baseline="0" dirty="0">
              <a:ln>
                <a:noFill/>
              </a:ln>
              <a:solidFill>
                <a:schemeClr val="tx1"/>
              </a:solidFill>
              <a:effectLst/>
              <a:latin typeface="+mn-lt"/>
              <a:cs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lang="fr-CA" sz="1200" b="1" dirty="0">
                <a:latin typeface="+mn-lt"/>
              </a:rPr>
              <a:t>Menu – Prières de réconciliation</a:t>
            </a:r>
            <a:endParaRPr kumimoji="0" lang="fr-CA" sz="1200" b="1" i="0" u="none" strike="noStrike" cap="none" normalizeH="0" baseline="0" dirty="0">
              <a:ln>
                <a:noFill/>
              </a:ln>
              <a:solidFill>
                <a:schemeClr val="tx1"/>
              </a:solidFill>
              <a:effectLst/>
              <a:latin typeface="+mn-lt"/>
              <a:cs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1557" name="Group 101"/>
          <p:cNvGraphicFramePr>
            <a:graphicFrameLocks noGrp="1"/>
          </p:cNvGraphicFramePr>
          <p:nvPr>
            <p:ph/>
          </p:nvPr>
        </p:nvGraphicFramePr>
        <p:xfrm>
          <a:off x="0" y="65088"/>
          <a:ext cx="10974388" cy="6772085"/>
        </p:xfrm>
        <a:graphic>
          <a:graphicData uri="http://schemas.openxmlformats.org/drawingml/2006/table">
            <a:tbl>
              <a:tblPr/>
              <a:tblGrid>
                <a:gridCol w="5487194">
                  <a:extLst>
                    <a:ext uri="{9D8B030D-6E8A-4147-A177-3AD203B41FA5}">
                      <a16:colId xmlns:a16="http://schemas.microsoft.com/office/drawing/2014/main" val="20000"/>
                    </a:ext>
                  </a:extLst>
                </a:gridCol>
                <a:gridCol w="1097439">
                  <a:extLst>
                    <a:ext uri="{9D8B030D-6E8A-4147-A177-3AD203B41FA5}">
                      <a16:colId xmlns:a16="http://schemas.microsoft.com/office/drawing/2014/main" val="20001"/>
                    </a:ext>
                  </a:extLst>
                </a:gridCol>
                <a:gridCol w="4389755">
                  <a:extLst>
                    <a:ext uri="{9D8B030D-6E8A-4147-A177-3AD203B41FA5}">
                      <a16:colId xmlns:a16="http://schemas.microsoft.com/office/drawing/2014/main" val="20002"/>
                    </a:ext>
                  </a:extLst>
                </a:gridCol>
              </a:tblGrid>
              <a:tr h="1733550">
                <a:tc gridSpan="2">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CA" sz="2600" b="0" i="0" u="none" strike="noStrike" cap="none" normalizeH="0" baseline="0" dirty="0">
                          <a:ln>
                            <a:noFill/>
                          </a:ln>
                          <a:solidFill>
                            <a:schemeClr val="tx1"/>
                          </a:solidFill>
                          <a:effectLst/>
                          <a:latin typeface="Arial" charset="0"/>
                          <a:cs typeface="Arial" charset="0"/>
                        </a:rPr>
                        <a:t>Let us praise the Lord,                  for with glory, He was glorified. </a:t>
                      </a:r>
                    </a:p>
                    <a:p>
                      <a:pPr marL="0" marR="0" lvl="0" indent="0" algn="l" defTabSz="914400" rtl="0" eaLnBrk="1" fontAlgn="base" latinLnBrk="0" hangingPunct="1">
                        <a:lnSpc>
                          <a:spcPct val="80000"/>
                        </a:lnSpc>
                        <a:spcBef>
                          <a:spcPct val="20000"/>
                        </a:spcBef>
                        <a:spcAft>
                          <a:spcPct val="0"/>
                        </a:spcAft>
                        <a:buClrTx/>
                        <a:buSzTx/>
                        <a:buFontTx/>
                        <a:buNone/>
                        <a:tabLst/>
                      </a:pPr>
                      <a:r>
                        <a:rPr kumimoji="0" lang="en-CA" sz="2600" b="0" i="0" u="none" strike="noStrike" cap="none" normalizeH="0" baseline="0" dirty="0">
                          <a:ln>
                            <a:noFill/>
                          </a:ln>
                          <a:solidFill>
                            <a:schemeClr val="tx1"/>
                          </a:solidFill>
                          <a:effectLst/>
                          <a:latin typeface="Arial" charset="0"/>
                          <a:cs typeface="Arial" charset="0"/>
                        </a:rPr>
                        <a:t>He ascended into the heavens,      and sent us the </a:t>
                      </a:r>
                      <a:r>
                        <a:rPr kumimoji="0" lang="en-CA" sz="2600" b="0" i="0" u="none" strike="noStrike" cap="none" normalizeH="0" baseline="0" dirty="0" err="1">
                          <a:ln>
                            <a:noFill/>
                          </a:ln>
                          <a:solidFill>
                            <a:schemeClr val="tx1"/>
                          </a:solidFill>
                          <a:effectLst/>
                          <a:latin typeface="Arial" charset="0"/>
                          <a:cs typeface="Arial" charset="0"/>
                        </a:rPr>
                        <a:t>Paraclete</a:t>
                      </a:r>
                      <a:r>
                        <a:rPr kumimoji="0" lang="en-CA" sz="2600" b="0" i="0" u="none" strike="noStrike" cap="none" normalizeH="0" baseline="0" dirty="0">
                          <a:ln>
                            <a:noFill/>
                          </a:ln>
                          <a:solidFill>
                            <a:schemeClr val="tx1"/>
                          </a:solidFill>
                          <a:effectLst/>
                          <a:latin typeface="Arial" charset="0"/>
                          <a:cs typeface="Arial" charset="0"/>
                        </a:rPr>
                        <a:t>,               the Spirit of Truth, the Comforter.  Amen Alleluia.</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فلنسبح الرب</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لانه بالمجد تمجد.</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صعد إلي أعلي السموات وأرسل لنا الباراقليط</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روح الحق المعزي.</a:t>
                      </a:r>
                      <a:r>
                        <a:rPr kumimoji="0" lang="ar-SA" sz="2000" b="0" i="0" u="none" strike="noStrike" cap="none" normalizeH="0" baseline="0">
                          <a:ln>
                            <a:noFill/>
                          </a:ln>
                          <a:solidFill>
                            <a:schemeClr val="tx1"/>
                          </a:solidFill>
                          <a:effectLst/>
                          <a:latin typeface="Arial" charset="0"/>
                          <a:cs typeface="Arial" charset="0"/>
                        </a:rPr>
                        <a:t>آمين</a:t>
                      </a:r>
                      <a:r>
                        <a:rPr kumimoji="0" lang="ar-EG" sz="2000" b="0" i="0" u="none" strike="noStrike" cap="none" normalizeH="0" baseline="0">
                          <a:ln>
                            <a:noFill/>
                          </a:ln>
                          <a:solidFill>
                            <a:schemeClr val="tx1"/>
                          </a:solidFill>
                          <a:effectLst/>
                          <a:latin typeface="Arial" charset="0"/>
                          <a:cs typeface="Arial" charset="0"/>
                        </a:rPr>
                        <a:t> </a:t>
                      </a:r>
                      <a:r>
                        <a:rPr kumimoji="0" lang="ar-SA" sz="2000" b="0" i="0" u="none" strike="noStrike" cap="none" normalizeH="0" baseline="0">
                          <a:ln>
                            <a:noFill/>
                          </a:ln>
                          <a:solidFill>
                            <a:schemeClr val="tx1"/>
                          </a:solidFill>
                          <a:effectLst/>
                          <a:latin typeface="Arial" charset="0"/>
                          <a:cs typeface="Arial" charset="0"/>
                        </a:rPr>
                        <a:t>الليلويا. </a:t>
                      </a:r>
                      <a:endParaRPr kumimoji="0" lang="en-US" sz="2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a:ln>
                            <a:noFill/>
                          </a:ln>
                          <a:solidFill>
                            <a:srgbClr val="FFFF00"/>
                          </a:solidFill>
                          <a:effectLst/>
                          <a:latin typeface="CS New Athanasius" pitchFamily="34" charset="0"/>
                          <a:cs typeface="Arial" charset="0"/>
                        </a:rPr>
                        <a:t>`Acwmen tw Kuri`w@ endoxwc gar dedoxac;e@ `anel;wn ic ouranoc@ `axiton paraklyton@       to `Pneuma tyc `aly;iac@ `amyn =a=l. </a:t>
                      </a:r>
                      <a:endParaRPr kumimoji="0" lang="en-US" sz="3200" b="0" i="0" u="none" strike="noStrike" cap="none" normalizeH="0" baseline="0">
                        <a:ln>
                          <a:noFill/>
                        </a:ln>
                        <a:solidFill>
                          <a:srgbClr val="FFFF00"/>
                        </a:solidFill>
                        <a:effectLst/>
                        <a:latin typeface="CS New Athanasius" pitchFamily="34" charset="0"/>
                        <a:cs typeface="Arial" charset="0"/>
                      </a:endParaRPr>
                    </a:p>
                  </a:txBody>
                  <a:tcPr marL="109744" marR="109744"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a:ln>
                            <a:noFill/>
                          </a:ln>
                          <a:solidFill>
                            <a:srgbClr val="FFFF00"/>
                          </a:solidFill>
                          <a:effectLst/>
                          <a:latin typeface="CS New Athanasius" pitchFamily="34" charset="0"/>
                          <a:cs typeface="Arial" charset="0"/>
                        </a:rPr>
                        <a:t>Marenhwc `eP=o=c@ je qen ou`wou gar au[i`wou@ afsenaf `e`pswi `enivyou`i@ afouwrp nan `mpiparaklyton@ pi=p=n=a `nte ]me;myi@ `amyn =a=l. </a:t>
                      </a:r>
                      <a:endParaRPr kumimoji="0" lang="en-US" sz="3200" b="0" i="0" u="none" strike="noStrike" cap="none" normalizeH="0" baseline="0">
                        <a:ln>
                          <a:noFill/>
                        </a:ln>
                        <a:solidFill>
                          <a:srgbClr val="FFFF00"/>
                        </a:solidFill>
                        <a:effectLst/>
                        <a:latin typeface="CS New Athanasius" pitchFamily="34"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852613">
                <a:tc gridSpan="3">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Louons Dieu notre Seigneur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Car de Gloire, Il s’est glorifié</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Il est monté au plus haut des Cieux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Et nous a envoyé le Paraclet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400" b="0" i="0" u="none" strike="noStrike" cap="none" normalizeH="0" baseline="0" dirty="0">
                          <a:ln>
                            <a:noFill/>
                          </a:ln>
                          <a:solidFill>
                            <a:schemeClr val="tx1"/>
                          </a:solidFill>
                          <a:effectLst/>
                          <a:latin typeface="Arial" charset="0"/>
                          <a:cs typeface="Arial" charset="0"/>
                        </a:rPr>
                        <a:t>Esprit de Vérité Consolateur . Amen, Alléluia</a:t>
                      </a: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4581" name="Group 53"/>
          <p:cNvGraphicFramePr>
            <a:graphicFrameLocks noGrp="1"/>
          </p:cNvGraphicFramePr>
          <p:nvPr>
            <p:ph/>
          </p:nvPr>
        </p:nvGraphicFramePr>
        <p:xfrm>
          <a:off x="0" y="76200"/>
          <a:ext cx="10974388" cy="6787134"/>
        </p:xfrm>
        <a:graphic>
          <a:graphicData uri="http://schemas.openxmlformats.org/drawingml/2006/table">
            <a:tbl>
              <a:tblPr/>
              <a:tblGrid>
                <a:gridCol w="5487194">
                  <a:extLst>
                    <a:ext uri="{9D8B030D-6E8A-4147-A177-3AD203B41FA5}">
                      <a16:colId xmlns:a16="http://schemas.microsoft.com/office/drawing/2014/main" val="20000"/>
                    </a:ext>
                  </a:extLst>
                </a:gridCol>
                <a:gridCol w="1185081">
                  <a:extLst>
                    <a:ext uri="{9D8B030D-6E8A-4147-A177-3AD203B41FA5}">
                      <a16:colId xmlns:a16="http://schemas.microsoft.com/office/drawing/2014/main" val="20001"/>
                    </a:ext>
                  </a:extLst>
                </a:gridCol>
                <a:gridCol w="4302113">
                  <a:extLst>
                    <a:ext uri="{9D8B030D-6E8A-4147-A177-3AD203B41FA5}">
                      <a16:colId xmlns:a16="http://schemas.microsoft.com/office/drawing/2014/main" val="20002"/>
                    </a:ext>
                  </a:extLst>
                </a:gridCol>
              </a:tblGrid>
              <a:tr h="1733550">
                <a:tc gridSpan="2">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He made the two become one, that is, the heaven and the earth. </a:t>
                      </a:r>
                      <a:r>
                        <a:rPr kumimoji="0" lang="en-CA" sz="2600" b="0" i="0" u="none" strike="noStrike" cap="none" normalizeH="0" baseline="0" dirty="0">
                          <a:ln>
                            <a:noFill/>
                          </a:ln>
                          <a:solidFill>
                            <a:schemeClr val="tx1"/>
                          </a:solidFill>
                          <a:effectLst/>
                          <a:latin typeface="Arial" charset="0"/>
                          <a:cs typeface="Arial" charset="0"/>
                        </a:rPr>
                        <a:t>He ascended into the heavens, and sent us the </a:t>
                      </a:r>
                      <a:r>
                        <a:rPr kumimoji="0" lang="en-CA" sz="2600" b="0" i="0" u="none" strike="noStrike" cap="none" normalizeH="0" baseline="0" dirty="0" err="1">
                          <a:ln>
                            <a:noFill/>
                          </a:ln>
                          <a:solidFill>
                            <a:schemeClr val="tx1"/>
                          </a:solidFill>
                          <a:effectLst/>
                          <a:latin typeface="Arial" charset="0"/>
                          <a:cs typeface="Arial" charset="0"/>
                        </a:rPr>
                        <a:t>Paraclete</a:t>
                      </a:r>
                      <a:r>
                        <a:rPr kumimoji="0" lang="en-CA" sz="2600" b="0" i="0" u="none" strike="noStrike" cap="none" normalizeH="0" baseline="0" dirty="0">
                          <a:ln>
                            <a:noFill/>
                          </a:ln>
                          <a:solidFill>
                            <a:schemeClr val="tx1"/>
                          </a:solidFill>
                          <a:effectLst/>
                          <a:latin typeface="Arial" charset="0"/>
                          <a:cs typeface="Arial" charset="0"/>
                        </a:rPr>
                        <a:t>, the Spirit of Truth , the Comforter. Amen Alleluia.</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جعل الاثنين واحداَ،</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اي السماء و الارض. </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صعد إلي أعلي السموات</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وأرسل لنا الباراقليط</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روح الحق المعزي.</a:t>
                      </a:r>
                      <a:r>
                        <a:rPr kumimoji="0" lang="ar-SA" sz="2000" b="0" i="0" u="none" strike="noStrike" cap="none" normalizeH="0" baseline="0">
                          <a:ln>
                            <a:noFill/>
                          </a:ln>
                          <a:solidFill>
                            <a:schemeClr val="tx1"/>
                          </a:solidFill>
                          <a:effectLst/>
                          <a:latin typeface="Arial" charset="0"/>
                          <a:cs typeface="Arial" charset="0"/>
                        </a:rPr>
                        <a:t>آمين</a:t>
                      </a:r>
                      <a:r>
                        <a:rPr kumimoji="0" lang="ar-EG" sz="2000" b="0" i="0" u="none" strike="noStrike" cap="none" normalizeH="0" baseline="0">
                          <a:ln>
                            <a:noFill/>
                          </a:ln>
                          <a:solidFill>
                            <a:schemeClr val="tx1"/>
                          </a:solidFill>
                          <a:effectLst/>
                          <a:latin typeface="Arial" charset="0"/>
                          <a:cs typeface="Arial" charset="0"/>
                        </a:rPr>
                        <a:t> أ</a:t>
                      </a:r>
                      <a:r>
                        <a:rPr kumimoji="0" lang="ar-SA" sz="2000" b="0" i="0" u="none" strike="noStrike" cap="none" normalizeH="0" baseline="0">
                          <a:ln>
                            <a:noFill/>
                          </a:ln>
                          <a:solidFill>
                            <a:schemeClr val="tx1"/>
                          </a:solidFill>
                          <a:effectLst/>
                          <a:latin typeface="Arial" charset="0"/>
                          <a:cs typeface="Arial" charset="0"/>
                        </a:rPr>
                        <a:t>لليلويا.</a:t>
                      </a:r>
                      <a:endParaRPr kumimoji="0" lang="en-US" sz="2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100" b="0" i="0" u="none" strike="noStrike" cap="none" normalizeH="0" baseline="0" dirty="0">
                          <a:ln>
                            <a:noFill/>
                          </a:ln>
                          <a:solidFill>
                            <a:srgbClr val="FFFF00"/>
                          </a:solidFill>
                          <a:effectLst/>
                          <a:latin typeface="CS New Athanasius" pitchFamily="34" charset="0"/>
                          <a:cs typeface="Arial" charset="0"/>
                        </a:rPr>
                        <a:t>`</a:t>
                      </a:r>
                      <a:r>
                        <a:rPr kumimoji="0" lang="en-CA" sz="3100" b="0" i="0" u="none" strike="noStrike" cap="none" normalizeH="0" baseline="0" dirty="0" err="1">
                          <a:ln>
                            <a:noFill/>
                          </a:ln>
                          <a:solidFill>
                            <a:srgbClr val="FFFF00"/>
                          </a:solidFill>
                          <a:effectLst/>
                          <a:latin typeface="CS New Athanasius" pitchFamily="34" charset="0"/>
                          <a:cs typeface="Arial" charset="0"/>
                        </a:rPr>
                        <a:t>Touc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du`o</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kticac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ic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ena</a:t>
                      </a:r>
                      <a:r>
                        <a:rPr kumimoji="0" lang="en-CA" sz="3100" b="0" i="0" u="none" strike="noStrike" cap="none" normalizeH="0" baseline="0" dirty="0">
                          <a:ln>
                            <a:noFill/>
                          </a:ln>
                          <a:solidFill>
                            <a:srgbClr val="FFFF00"/>
                          </a:solidFill>
                          <a:effectLst/>
                          <a:latin typeface="CS New Athanasius" pitchFamily="34" charset="0"/>
                          <a:cs typeface="Arial" charset="0"/>
                        </a:rPr>
                        <a:t>@ ton </a:t>
                      </a:r>
                      <a:r>
                        <a:rPr kumimoji="0" lang="en-CA" sz="3100" b="0" i="0" u="none" strike="noStrike" cap="none" normalizeH="0" baseline="0" dirty="0" err="1">
                          <a:ln>
                            <a:noFill/>
                          </a:ln>
                          <a:solidFill>
                            <a:srgbClr val="FFFF00"/>
                          </a:solidFill>
                          <a:effectLst/>
                          <a:latin typeface="CS New Athanasius" pitchFamily="34" charset="0"/>
                          <a:cs typeface="Arial" charset="0"/>
                        </a:rPr>
                        <a:t>ouranon</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ke</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tyn</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gyn</a:t>
                      </a:r>
                      <a:r>
                        <a:rPr kumimoji="0" lang="en-CA" sz="3100" b="0" i="0" u="none" strike="noStrike" cap="none" normalizeH="0" baseline="0" dirty="0">
                          <a:ln>
                            <a:noFill/>
                          </a:ln>
                          <a:solidFill>
                            <a:srgbClr val="FFFF00"/>
                          </a:solidFill>
                          <a:effectLst/>
                          <a:latin typeface="CS New Athanasius" pitchFamily="34" charset="0"/>
                          <a:cs typeface="Arial" charset="0"/>
                        </a:rPr>
                        <a: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100" b="0" i="0" u="none" strike="noStrike" cap="none" normalizeH="0" baseline="0" dirty="0">
                          <a:ln>
                            <a:noFill/>
                          </a:ln>
                          <a:solidFill>
                            <a:srgbClr val="FFFF00"/>
                          </a:solidFill>
                          <a:effectLst/>
                          <a:latin typeface="CS New Athanasius" pitchFamily="34" charset="0"/>
                          <a:cs typeface="Arial" charset="0"/>
                        </a:rPr>
                        <a:t>`</a:t>
                      </a:r>
                      <a:r>
                        <a:rPr kumimoji="0" lang="en-CA" sz="3100" b="0" i="0" u="none" strike="noStrike" cap="none" normalizeH="0" baseline="0" dirty="0" err="1">
                          <a:ln>
                            <a:noFill/>
                          </a:ln>
                          <a:solidFill>
                            <a:srgbClr val="FFFF00"/>
                          </a:solidFill>
                          <a:effectLst/>
                          <a:latin typeface="CS New Athanasius" pitchFamily="34" charset="0"/>
                          <a:cs typeface="Arial" charset="0"/>
                        </a:rPr>
                        <a:t>anel;wn</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ic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ouranoc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axiton</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paraklyton</a:t>
                      </a:r>
                      <a:r>
                        <a:rPr kumimoji="0" lang="en-CA" sz="3100" b="0" i="0" u="none" strike="noStrike" cap="none" normalizeH="0" baseline="0" dirty="0">
                          <a:ln>
                            <a:noFill/>
                          </a:ln>
                          <a:solidFill>
                            <a:srgbClr val="FFFF00"/>
                          </a:solidFill>
                          <a:effectLst/>
                          <a:latin typeface="CS New Athanasius" pitchFamily="34" charset="0"/>
                          <a:cs typeface="Arial" charset="0"/>
                        </a:rPr>
                        <a:t>@       to `</a:t>
                      </a:r>
                      <a:r>
                        <a:rPr kumimoji="0" lang="en-CA" sz="3100" b="0" i="0" u="none" strike="noStrike" cap="none" normalizeH="0" baseline="0" dirty="0" err="1">
                          <a:ln>
                            <a:noFill/>
                          </a:ln>
                          <a:solidFill>
                            <a:srgbClr val="FFFF00"/>
                          </a:solidFill>
                          <a:effectLst/>
                          <a:latin typeface="CS New Athanasius" pitchFamily="34" charset="0"/>
                          <a:cs typeface="Arial" charset="0"/>
                        </a:rPr>
                        <a:t>Pneuma</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tyc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aly;iac</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amyn</a:t>
                      </a:r>
                      <a:r>
                        <a:rPr kumimoji="0" lang="en-CA" sz="3100" b="0" i="0" u="none" strike="noStrike" cap="none" normalizeH="0" baseline="0" dirty="0">
                          <a:ln>
                            <a:noFill/>
                          </a:ln>
                          <a:solidFill>
                            <a:srgbClr val="FFFF00"/>
                          </a:solidFill>
                          <a:effectLst/>
                          <a:latin typeface="CS New Athanasius" pitchFamily="34" charset="0"/>
                          <a:cs typeface="Arial" charset="0"/>
                        </a:rPr>
                        <a:t> =a=l. </a:t>
                      </a:r>
                      <a:endParaRPr kumimoji="0" lang="en-US" sz="3100" b="0" i="0" u="none" strike="noStrike" cap="none" normalizeH="0" baseline="0" dirty="0">
                        <a:ln>
                          <a:noFill/>
                        </a:ln>
                        <a:solidFill>
                          <a:srgbClr val="FFFF00"/>
                        </a:solidFill>
                        <a:effectLst/>
                        <a:latin typeface="CS New Athanasius" pitchFamily="34" charset="0"/>
                        <a:cs typeface="Arial" charset="0"/>
                      </a:endParaRPr>
                    </a:p>
                  </a:txBody>
                  <a:tcPr marL="109744" marR="109744"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100" b="0" i="0" u="none" strike="noStrike" cap="none" normalizeH="0" baseline="0" dirty="0" err="1">
                          <a:ln>
                            <a:noFill/>
                          </a:ln>
                          <a:solidFill>
                            <a:srgbClr val="FFFF00"/>
                          </a:solidFill>
                          <a:effectLst/>
                          <a:latin typeface="CS New Athanasius" pitchFamily="34" charset="0"/>
                          <a:cs typeface="Arial" charset="0"/>
                        </a:rPr>
                        <a:t>Pentafer</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pi`cnau</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nouai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ete</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vai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pe</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tve</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nem</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pkahi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afsenaf</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e`pswi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enivyou`i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afouwrp</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nan</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mpiparaklyton</a:t>
                      </a:r>
                      <a:r>
                        <a:rPr kumimoji="0" lang="en-CA" sz="3100" b="0" i="0" u="none" strike="noStrike" cap="none" normalizeH="0" baseline="0" dirty="0">
                          <a:ln>
                            <a:noFill/>
                          </a:ln>
                          <a:solidFill>
                            <a:srgbClr val="FFFF00"/>
                          </a:solidFill>
                          <a:effectLst/>
                          <a:latin typeface="CS New Athanasius" pitchFamily="34" charset="0"/>
                          <a:cs typeface="Arial" charset="0"/>
                        </a:rPr>
                        <a:t>@ pi=p=n=a `</a:t>
                      </a:r>
                      <a:r>
                        <a:rPr kumimoji="0" lang="en-CA" sz="3100" b="0" i="0" u="none" strike="noStrike" cap="none" normalizeH="0" baseline="0" dirty="0" err="1">
                          <a:ln>
                            <a:noFill/>
                          </a:ln>
                          <a:solidFill>
                            <a:srgbClr val="FFFF00"/>
                          </a:solidFill>
                          <a:effectLst/>
                          <a:latin typeface="CS New Athanasius" pitchFamily="34" charset="0"/>
                          <a:cs typeface="Arial" charset="0"/>
                        </a:rPr>
                        <a:t>nte</a:t>
                      </a:r>
                      <a:r>
                        <a:rPr kumimoji="0" lang="en-CA" sz="3100" b="0" i="0" u="none" strike="noStrike" cap="none" normalizeH="0" baseline="0" dirty="0">
                          <a:ln>
                            <a:noFill/>
                          </a:ln>
                          <a:solidFill>
                            <a:srgbClr val="FFFF00"/>
                          </a:solidFill>
                          <a:effectLst/>
                          <a:latin typeface="CS New Athanasius" pitchFamily="34" charset="0"/>
                          <a:cs typeface="Arial" charset="0"/>
                        </a:rPr>
                        <a:t>]</a:t>
                      </a:r>
                      <a:r>
                        <a:rPr kumimoji="0" lang="en-CA" sz="3100" b="0" i="0" u="none" strike="noStrike" cap="none" normalizeH="0" baseline="0" dirty="0" err="1">
                          <a:ln>
                            <a:noFill/>
                          </a:ln>
                          <a:solidFill>
                            <a:srgbClr val="FFFF00"/>
                          </a:solidFill>
                          <a:effectLst/>
                          <a:latin typeface="CS New Athanasius" pitchFamily="34" charset="0"/>
                          <a:cs typeface="Arial" charset="0"/>
                        </a:rPr>
                        <a:t>me;myi</a:t>
                      </a:r>
                      <a:r>
                        <a:rPr kumimoji="0" lang="en-CA" sz="3100" b="0" i="0" u="none" strike="noStrike" cap="none" normalizeH="0" baseline="0" dirty="0">
                          <a:ln>
                            <a:noFill/>
                          </a:ln>
                          <a:solidFill>
                            <a:srgbClr val="FFFF00"/>
                          </a:solidFill>
                          <a:effectLst/>
                          <a:latin typeface="CS New Athanasius" pitchFamily="34" charset="0"/>
                          <a:cs typeface="Arial" charset="0"/>
                        </a:rPr>
                        <a:t>@ `</a:t>
                      </a:r>
                      <a:r>
                        <a:rPr kumimoji="0" lang="en-CA" sz="3100" b="0" i="0" u="none" strike="noStrike" cap="none" normalizeH="0" baseline="0" dirty="0" err="1">
                          <a:ln>
                            <a:noFill/>
                          </a:ln>
                          <a:solidFill>
                            <a:srgbClr val="FFFF00"/>
                          </a:solidFill>
                          <a:effectLst/>
                          <a:latin typeface="CS New Athanasius" pitchFamily="34" charset="0"/>
                          <a:cs typeface="Arial" charset="0"/>
                        </a:rPr>
                        <a:t>amyn</a:t>
                      </a:r>
                      <a:r>
                        <a:rPr kumimoji="0" lang="en-CA" sz="3100" b="0" i="0" u="none" strike="noStrike" cap="none" normalizeH="0" baseline="0" dirty="0">
                          <a:ln>
                            <a:noFill/>
                          </a:ln>
                          <a:solidFill>
                            <a:srgbClr val="FFFF00"/>
                          </a:solidFill>
                          <a:effectLst/>
                          <a:latin typeface="CS New Athanasius" pitchFamily="34" charset="0"/>
                          <a:cs typeface="Arial" charset="0"/>
                        </a:rPr>
                        <a:t> =a=l </a:t>
                      </a:r>
                      <a:endParaRPr kumimoji="0" lang="en-US" sz="3100" b="0" i="0" u="none" strike="noStrike" cap="none" normalizeH="0" baseline="0" dirty="0">
                        <a:ln>
                          <a:noFill/>
                        </a:ln>
                        <a:solidFill>
                          <a:srgbClr val="FFFF00"/>
                        </a:solidFill>
                        <a:effectLst/>
                        <a:latin typeface="CS New Athanasius" pitchFamily="34"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852613">
                <a:tc gridSpan="3">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Il a unifié les deux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Ceux du Ciel et ceux de la terre</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Il est monté au plus haut des Cieux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Et nous a envoyé le Paraclet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Esprit de Vérité Consolateur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Amen, Alléluia</a:t>
                      </a: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5588" name="Group 36"/>
          <p:cNvGraphicFramePr>
            <a:graphicFrameLocks noGrp="1"/>
          </p:cNvGraphicFramePr>
          <p:nvPr>
            <p:ph/>
          </p:nvPr>
        </p:nvGraphicFramePr>
        <p:xfrm>
          <a:off x="0" y="0"/>
          <a:ext cx="10974388" cy="6889116"/>
        </p:xfrm>
        <a:graphic>
          <a:graphicData uri="http://schemas.openxmlformats.org/drawingml/2006/table">
            <a:tbl>
              <a:tblPr/>
              <a:tblGrid>
                <a:gridCol w="5487194">
                  <a:extLst>
                    <a:ext uri="{9D8B030D-6E8A-4147-A177-3AD203B41FA5}">
                      <a16:colId xmlns:a16="http://schemas.microsoft.com/office/drawing/2014/main" val="20000"/>
                    </a:ext>
                  </a:extLst>
                </a:gridCol>
                <a:gridCol w="1185081">
                  <a:extLst>
                    <a:ext uri="{9D8B030D-6E8A-4147-A177-3AD203B41FA5}">
                      <a16:colId xmlns:a16="http://schemas.microsoft.com/office/drawing/2014/main" val="20001"/>
                    </a:ext>
                  </a:extLst>
                </a:gridCol>
                <a:gridCol w="4302113">
                  <a:extLst>
                    <a:ext uri="{9D8B030D-6E8A-4147-A177-3AD203B41FA5}">
                      <a16:colId xmlns:a16="http://schemas.microsoft.com/office/drawing/2014/main" val="20002"/>
                    </a:ext>
                  </a:extLst>
                </a:gridCol>
              </a:tblGrid>
              <a:tr h="1733550">
                <a:tc gridSpan="2">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CA" sz="2900" b="0" i="0" u="none" strike="noStrike" cap="none" normalizeH="0" baseline="0" dirty="0">
                          <a:ln>
                            <a:noFill/>
                          </a:ln>
                          <a:solidFill>
                            <a:schemeClr val="tx1"/>
                          </a:solidFill>
                          <a:effectLst/>
                          <a:latin typeface="Arial" charset="0"/>
                          <a:cs typeface="Arial" charset="0"/>
                        </a:rPr>
                        <a:t>Come all you nations,                 to worship Jesus Christ.</a:t>
                      </a:r>
                    </a:p>
                    <a:p>
                      <a:pPr marL="0" marR="0" lvl="0" indent="0" algn="l" defTabSz="914400" rtl="0" eaLnBrk="1" fontAlgn="base" latinLnBrk="0" hangingPunct="1">
                        <a:lnSpc>
                          <a:spcPct val="80000"/>
                        </a:lnSpc>
                        <a:spcBef>
                          <a:spcPct val="20000"/>
                        </a:spcBef>
                        <a:spcAft>
                          <a:spcPct val="0"/>
                        </a:spcAft>
                        <a:buClrTx/>
                        <a:buSzTx/>
                        <a:buFontTx/>
                        <a:buNone/>
                        <a:tabLst/>
                      </a:pPr>
                      <a:r>
                        <a:rPr kumimoji="0" lang="en-CA" sz="2600" b="0" i="0" u="none" strike="noStrike" cap="none" normalizeH="0" baseline="0" dirty="0">
                          <a:ln>
                            <a:noFill/>
                          </a:ln>
                          <a:solidFill>
                            <a:schemeClr val="tx1"/>
                          </a:solidFill>
                          <a:effectLst/>
                          <a:latin typeface="Arial" charset="0"/>
                          <a:cs typeface="Arial" charset="0"/>
                        </a:rPr>
                        <a:t>He ascended into the heavens, and sent us the </a:t>
                      </a:r>
                      <a:r>
                        <a:rPr kumimoji="0" lang="en-CA" sz="2600" b="0" i="0" u="none" strike="noStrike" cap="none" normalizeH="0" baseline="0" dirty="0" err="1">
                          <a:ln>
                            <a:noFill/>
                          </a:ln>
                          <a:solidFill>
                            <a:schemeClr val="tx1"/>
                          </a:solidFill>
                          <a:effectLst/>
                          <a:latin typeface="Arial" charset="0"/>
                          <a:cs typeface="Arial" charset="0"/>
                        </a:rPr>
                        <a:t>Paraclete</a:t>
                      </a:r>
                      <a:r>
                        <a:rPr kumimoji="0" lang="en-CA" sz="2600" b="0" i="0" u="none" strike="noStrike" cap="none" normalizeH="0" baseline="0" dirty="0">
                          <a:ln>
                            <a:noFill/>
                          </a:ln>
                          <a:solidFill>
                            <a:schemeClr val="tx1"/>
                          </a:solidFill>
                          <a:effectLst/>
                          <a:latin typeface="Arial" charset="0"/>
                          <a:cs typeface="Arial" charset="0"/>
                        </a:rPr>
                        <a:t>, the Spirit of Truth , the Comforter. Amen Alleluia.</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تعالوا يا جميع الشعوب لنسجد ليسوع المسيح. </a:t>
                      </a:r>
                      <a:r>
                        <a:rPr kumimoji="0" lang="ar-SA" sz="3000" b="0" i="0" u="none" strike="noStrike" cap="none" normalizeH="0" baseline="0">
                          <a:ln>
                            <a:noFill/>
                          </a:ln>
                          <a:solidFill>
                            <a:schemeClr val="tx1"/>
                          </a:solidFill>
                          <a:effectLst/>
                          <a:latin typeface="Arial" charset="0"/>
                          <a:cs typeface="Arial" charset="0"/>
                        </a:rPr>
                        <a:t>صعد إلي أعلي السموات</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وأرسل لنا الباراقليط</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روح الحق المعزي.</a:t>
                      </a:r>
                      <a:r>
                        <a:rPr kumimoji="0" lang="ar-SA" sz="2000" b="0" i="0" u="none" strike="noStrike" cap="none" normalizeH="0" baseline="0">
                          <a:ln>
                            <a:noFill/>
                          </a:ln>
                          <a:solidFill>
                            <a:schemeClr val="tx1"/>
                          </a:solidFill>
                          <a:effectLst/>
                          <a:latin typeface="Arial" charset="0"/>
                          <a:cs typeface="Arial" charset="0"/>
                        </a:rPr>
                        <a:t>آمين</a:t>
                      </a:r>
                      <a:r>
                        <a:rPr kumimoji="0" lang="ar-EG" sz="2000" b="0" i="0" u="none" strike="noStrike" cap="none" normalizeH="0" baseline="0">
                          <a:ln>
                            <a:noFill/>
                          </a:ln>
                          <a:solidFill>
                            <a:schemeClr val="tx1"/>
                          </a:solidFill>
                          <a:effectLst/>
                          <a:latin typeface="Arial" charset="0"/>
                          <a:cs typeface="Arial" charset="0"/>
                        </a:rPr>
                        <a:t> أ</a:t>
                      </a:r>
                      <a:r>
                        <a:rPr kumimoji="0" lang="ar-SA" sz="2000" b="0" i="0" u="none" strike="noStrike" cap="none" normalizeH="0" baseline="0">
                          <a:ln>
                            <a:noFill/>
                          </a:ln>
                          <a:solidFill>
                            <a:schemeClr val="tx1"/>
                          </a:solidFill>
                          <a:effectLst/>
                          <a:latin typeface="Arial" charset="0"/>
                          <a:cs typeface="Arial" charset="0"/>
                        </a:rPr>
                        <a:t>لليلويا.</a:t>
                      </a:r>
                      <a:endParaRPr kumimoji="0" lang="en-US" sz="2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a:t>
                      </a:r>
                      <a:r>
                        <a:rPr kumimoji="0" lang="en-CA" sz="3000" b="0" i="0" u="none" strike="noStrike" cap="none" normalizeH="0" baseline="0" dirty="0" err="1">
                          <a:ln>
                            <a:noFill/>
                          </a:ln>
                          <a:solidFill>
                            <a:srgbClr val="FFFF00"/>
                          </a:solidFill>
                          <a:effectLst/>
                          <a:latin typeface="CS New Athanasius" pitchFamily="34" charset="0"/>
                          <a:cs typeface="Arial" charset="0"/>
                        </a:rPr>
                        <a:t>Deute</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antec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ila`I</a:t>
                      </a:r>
                      <a:endParaRPr kumimoji="0" lang="en-CA" sz="3000" b="0" i="0" u="none" strike="noStrike" cap="none" normalizeH="0" baseline="0" dirty="0">
                        <a:ln>
                          <a:noFill/>
                        </a:ln>
                        <a:solidFill>
                          <a:srgbClr val="FFFF00"/>
                        </a:solidFill>
                        <a:effectLst/>
                        <a:latin typeface="CS New Athanasius" pitchFamily="34"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2800" b="0" i="0" u="none" strike="noStrike" cap="none" normalizeH="0" baseline="0" dirty="0">
                          <a:ln>
                            <a:noFill/>
                          </a:ln>
                          <a:solidFill>
                            <a:srgbClr val="FFFF00"/>
                          </a:solidFill>
                          <a:effectLst/>
                          <a:latin typeface="CS New Athanasius" pitchFamily="34" charset="0"/>
                          <a:cs typeface="Arial" charset="0"/>
                        </a:rPr>
                        <a:t>`</a:t>
                      </a:r>
                      <a:r>
                        <a:rPr kumimoji="0" lang="en-CA" sz="2800" b="0" i="0" u="none" strike="noStrike" cap="none" normalizeH="0" baseline="0" dirty="0" err="1">
                          <a:ln>
                            <a:noFill/>
                          </a:ln>
                          <a:solidFill>
                            <a:srgbClr val="FFFF00"/>
                          </a:solidFill>
                          <a:effectLst/>
                          <a:latin typeface="CS New Athanasius" pitchFamily="34" charset="0"/>
                          <a:cs typeface="Arial" charset="0"/>
                        </a:rPr>
                        <a:t>prockuny</a:t>
                      </a:r>
                      <a:r>
                        <a:rPr kumimoji="0" lang="en-CA" sz="2800" b="0" i="0" u="none" strike="noStrike" cap="none" normalizeH="0" baseline="0" dirty="0">
                          <a:ln>
                            <a:noFill/>
                          </a:ln>
                          <a:solidFill>
                            <a:srgbClr val="FFFF00"/>
                          </a:solidFill>
                          <a:effectLst/>
                          <a:latin typeface="CS New Athanasius" pitchFamily="34" charset="0"/>
                          <a:cs typeface="Arial" charset="0"/>
                        </a:rPr>
                        <a:t> </a:t>
                      </a:r>
                      <a:r>
                        <a:rPr kumimoji="0" lang="en-CA" sz="2800" b="0" i="0" u="none" strike="noStrike" cap="none" normalizeH="0" baseline="0" dirty="0" err="1">
                          <a:ln>
                            <a:noFill/>
                          </a:ln>
                          <a:solidFill>
                            <a:srgbClr val="FFFF00"/>
                          </a:solidFill>
                          <a:effectLst/>
                          <a:latin typeface="CS New Athanasius" pitchFamily="34" charset="0"/>
                          <a:cs typeface="Arial" charset="0"/>
                        </a:rPr>
                        <a:t>cwmen</a:t>
                      </a:r>
                      <a:r>
                        <a:rPr kumimoji="0" lang="en-CA" sz="2800" b="0" i="0" u="none" strike="noStrike" cap="none" normalizeH="0" baseline="0" dirty="0">
                          <a:ln>
                            <a:noFill/>
                          </a:ln>
                          <a:solidFill>
                            <a:srgbClr val="FFFF00"/>
                          </a:solidFill>
                          <a:effectLst/>
                          <a:latin typeface="CS New Athanasius" pitchFamily="34" charset="0"/>
                          <a:cs typeface="Arial" charset="0"/>
                        </a:rPr>
                        <a:t> </a:t>
                      </a:r>
                      <a:r>
                        <a:rPr kumimoji="0" lang="en-CA" sz="2800" b="0" i="0" u="none" strike="noStrike" cap="none" normalizeH="0" baseline="0" dirty="0" err="1">
                          <a:ln>
                            <a:noFill/>
                          </a:ln>
                          <a:solidFill>
                            <a:srgbClr val="FFFF00"/>
                          </a:solidFill>
                          <a:effectLst/>
                          <a:latin typeface="CS New Athanasius" pitchFamily="34" charset="0"/>
                          <a:cs typeface="Arial" charset="0"/>
                        </a:rPr>
                        <a:t>Iycou</a:t>
                      </a:r>
                      <a:r>
                        <a:rPr kumimoji="0" lang="en-CA" sz="2800" b="0" i="0" u="none" strike="noStrike" cap="none" normalizeH="0" baseline="0" dirty="0">
                          <a:ln>
                            <a:noFill/>
                          </a:ln>
                          <a:solidFill>
                            <a:srgbClr val="FFFF00"/>
                          </a:solidFill>
                          <a:effectLst/>
                          <a:latin typeface="CS New Athanasius" pitchFamily="34" charset="0"/>
                          <a:cs typeface="Arial" charset="0"/>
                        </a:rPr>
                        <a:t> `&lt;</a:t>
                      </a:r>
                      <a:r>
                        <a:rPr kumimoji="0" lang="en-CA" sz="2800" b="0" i="0" u="none" strike="noStrike" cap="none" normalizeH="0" baseline="0" dirty="0" err="1">
                          <a:ln>
                            <a:noFill/>
                          </a:ln>
                          <a:solidFill>
                            <a:srgbClr val="FFFF00"/>
                          </a:solidFill>
                          <a:effectLst/>
                          <a:latin typeface="CS New Athanasius" pitchFamily="34" charset="0"/>
                          <a:cs typeface="Arial" charset="0"/>
                        </a:rPr>
                        <a:t>rictw</a:t>
                      </a:r>
                      <a:r>
                        <a:rPr kumimoji="0" lang="en-CA" sz="2800" b="0" i="0" u="none" strike="noStrike" cap="none" normalizeH="0" baseline="0" dirty="0">
                          <a:ln>
                            <a:noFill/>
                          </a:ln>
                          <a:solidFill>
                            <a:srgbClr val="FFFF00"/>
                          </a:solidFill>
                          <a:effectLst/>
                          <a:latin typeface="CS New Athanasius" pitchFamily="34" charset="0"/>
                          <a:cs typeface="Arial" charset="0"/>
                        </a:rPr>
                        <a:t>@</a:t>
                      </a:r>
                      <a:endParaRPr kumimoji="0" lang="en-CA" sz="3000" b="0" i="0" u="none" strike="noStrike" cap="none" normalizeH="0" baseline="0" dirty="0">
                        <a:ln>
                          <a:noFill/>
                        </a:ln>
                        <a:solidFill>
                          <a:srgbClr val="FFFF00"/>
                        </a:solidFill>
                        <a:effectLst/>
                        <a:latin typeface="CS New Athanasius" pitchFamily="34"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anel;wn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ic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ouranoc</a:t>
                      </a:r>
                      <a:r>
                        <a:rPr kumimoji="0" lang="en-CA" sz="30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axiton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paraklyton</a:t>
                      </a:r>
                      <a:r>
                        <a:rPr kumimoji="0" lang="en-CA" sz="3000" b="0" i="0" u="none" strike="noStrike" cap="none" normalizeH="0" baseline="0" dirty="0">
                          <a:ln>
                            <a:noFill/>
                          </a:ln>
                          <a:solidFill>
                            <a:srgbClr val="FFFF00"/>
                          </a:solidFill>
                          <a:effectLst/>
                          <a:latin typeface="CS New Athanasius" pitchFamily="34" charset="0"/>
                          <a:cs typeface="Arial" charset="0"/>
                        </a:rPr>
                        <a:t>@                    to `</a:t>
                      </a:r>
                      <a:r>
                        <a:rPr kumimoji="0" lang="en-CA" sz="3000" b="0" i="0" u="none" strike="noStrike" cap="none" normalizeH="0" baseline="0" dirty="0" err="1">
                          <a:ln>
                            <a:noFill/>
                          </a:ln>
                          <a:solidFill>
                            <a:srgbClr val="FFFF00"/>
                          </a:solidFill>
                          <a:effectLst/>
                          <a:latin typeface="CS New Athanasius" pitchFamily="34" charset="0"/>
                          <a:cs typeface="Arial" charset="0"/>
                        </a:rPr>
                        <a:t>Pneuma</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tyc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aly;iac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amyn</a:t>
                      </a:r>
                      <a:r>
                        <a:rPr kumimoji="0" lang="en-CA" sz="3000" b="0" i="0" u="none" strike="noStrike" cap="none" normalizeH="0" baseline="0" dirty="0">
                          <a:ln>
                            <a:noFill/>
                          </a:ln>
                          <a:solidFill>
                            <a:srgbClr val="FFFF00"/>
                          </a:solidFill>
                          <a:effectLst/>
                          <a:latin typeface="CS New Athanasius" pitchFamily="34" charset="0"/>
                          <a:cs typeface="Arial" charset="0"/>
                        </a:rPr>
                        <a:t> =a=l. </a:t>
                      </a:r>
                      <a:endParaRPr kumimoji="0" lang="en-US" sz="3000" b="0" i="0" u="none" strike="noStrike" cap="none" normalizeH="0" baseline="0" dirty="0">
                        <a:ln>
                          <a:noFill/>
                        </a:ln>
                        <a:solidFill>
                          <a:srgbClr val="FFFF00"/>
                        </a:solidFill>
                        <a:effectLst/>
                        <a:latin typeface="CS New Athanasius" pitchFamily="34" charset="0"/>
                        <a:cs typeface="Arial" charset="0"/>
                      </a:endParaRPr>
                    </a:p>
                  </a:txBody>
                  <a:tcPr marL="64809" marR="64809" marT="46800" marB="468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a:t>
                      </a:r>
                      <a:r>
                        <a:rPr kumimoji="0" lang="en-CA" sz="3000" b="0" i="0" u="none" strike="noStrike" cap="none" normalizeH="0" baseline="0" dirty="0" err="1">
                          <a:ln>
                            <a:noFill/>
                          </a:ln>
                          <a:solidFill>
                            <a:srgbClr val="FFFF00"/>
                          </a:solidFill>
                          <a:effectLst/>
                          <a:latin typeface="CS New Athanasius" pitchFamily="34" charset="0"/>
                          <a:cs typeface="Arial" charset="0"/>
                        </a:rPr>
                        <a:t>Amwini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nilaoc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tyrou</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ntenouwst</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nI</a:t>
                      </a:r>
                      <a:r>
                        <a:rPr kumimoji="0" lang="en-CA" sz="3000" b="0" i="0" u="none" strike="noStrike" cap="none" normalizeH="0" baseline="0" dirty="0">
                          <a:ln>
                            <a:noFill/>
                          </a:ln>
                          <a:solidFill>
                            <a:srgbClr val="FFFF00"/>
                          </a:solidFill>
                          <a:effectLst/>
                          <a:latin typeface="CS New Athanasius" pitchFamily="34" charset="0"/>
                          <a:cs typeface="Arial" charset="0"/>
                        </a:rPr>
                        <a:t>=y=c P=,=c@ </a:t>
                      </a:r>
                      <a:r>
                        <a:rPr kumimoji="0" lang="en-CA" sz="3000" b="0" i="0" u="none" strike="noStrike" cap="none" normalizeH="0" baseline="0" dirty="0" err="1">
                          <a:ln>
                            <a:noFill/>
                          </a:ln>
                          <a:solidFill>
                            <a:srgbClr val="FFFF00"/>
                          </a:solidFill>
                          <a:effectLst/>
                          <a:latin typeface="CS New Athanasius" pitchFamily="34" charset="0"/>
                          <a:cs typeface="Arial" charset="0"/>
                        </a:rPr>
                        <a:t>afsenaf</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e`pswi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enivyou`i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afouwrp</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nan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mpiparaklyton</a:t>
                      </a:r>
                      <a:r>
                        <a:rPr kumimoji="0" lang="en-CA" sz="3000" b="0" i="0" u="none" strike="noStrike" cap="none" normalizeH="0" baseline="0" dirty="0">
                          <a:ln>
                            <a:noFill/>
                          </a:ln>
                          <a:solidFill>
                            <a:srgbClr val="FFFF00"/>
                          </a:solidFill>
                          <a:effectLst/>
                          <a:latin typeface="CS New Athanasius" pitchFamily="34" charset="0"/>
                          <a:cs typeface="Arial" charset="0"/>
                        </a:rPr>
                        <a:t>@ pi=p=n=a `</a:t>
                      </a:r>
                      <a:r>
                        <a:rPr kumimoji="0" lang="en-CA" sz="3000" b="0" i="0" u="none" strike="noStrike" cap="none" normalizeH="0" baseline="0" dirty="0" err="1">
                          <a:ln>
                            <a:noFill/>
                          </a:ln>
                          <a:solidFill>
                            <a:srgbClr val="FFFF00"/>
                          </a:solidFill>
                          <a:effectLst/>
                          <a:latin typeface="CS New Athanasius" pitchFamily="34" charset="0"/>
                          <a:cs typeface="Arial" charset="0"/>
                        </a:rPr>
                        <a:t>nte</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me;myi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amyn</a:t>
                      </a:r>
                      <a:r>
                        <a:rPr kumimoji="0" lang="en-CA" sz="3000" b="0" i="0" u="none" strike="noStrike" cap="none" normalizeH="0" baseline="0" dirty="0">
                          <a:ln>
                            <a:noFill/>
                          </a:ln>
                          <a:solidFill>
                            <a:srgbClr val="FFFF00"/>
                          </a:solidFill>
                          <a:effectLst/>
                          <a:latin typeface="CS New Athanasius" pitchFamily="34" charset="0"/>
                          <a:cs typeface="Arial" charset="0"/>
                        </a:rPr>
                        <a:t> =a=l. </a:t>
                      </a:r>
                      <a:endParaRPr kumimoji="0" lang="en-US" sz="3000" b="0" i="0" u="none" strike="noStrike" cap="none" normalizeH="0" baseline="0" dirty="0">
                        <a:ln>
                          <a:noFill/>
                        </a:ln>
                        <a:solidFill>
                          <a:srgbClr val="FFFF00"/>
                        </a:solidFill>
                        <a:effectLst/>
                        <a:latin typeface="CS New Athanasius" pitchFamily="34"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852613">
                <a:tc gridSpan="3">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Venez, ô tous les peuples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Pour adorer Jésus-Christ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Il est monté au plus haut des Cieux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Et nous a envoyé le Paraclet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Esprit de Vérité Consolateur.  Amen, Alléluia</a:t>
                      </a: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6601" name="Group 25"/>
          <p:cNvGraphicFramePr>
            <a:graphicFrameLocks noGrp="1"/>
          </p:cNvGraphicFramePr>
          <p:nvPr>
            <p:ph/>
          </p:nvPr>
        </p:nvGraphicFramePr>
        <p:xfrm>
          <a:off x="0" y="76200"/>
          <a:ext cx="10974388" cy="6730620"/>
        </p:xfrm>
        <a:graphic>
          <a:graphicData uri="http://schemas.openxmlformats.org/drawingml/2006/table">
            <a:tbl>
              <a:tblPr/>
              <a:tblGrid>
                <a:gridCol w="5578647">
                  <a:extLst>
                    <a:ext uri="{9D8B030D-6E8A-4147-A177-3AD203B41FA5}">
                      <a16:colId xmlns:a16="http://schemas.microsoft.com/office/drawing/2014/main" val="20000"/>
                    </a:ext>
                  </a:extLst>
                </a:gridCol>
                <a:gridCol w="1093628">
                  <a:extLst>
                    <a:ext uri="{9D8B030D-6E8A-4147-A177-3AD203B41FA5}">
                      <a16:colId xmlns:a16="http://schemas.microsoft.com/office/drawing/2014/main" val="20001"/>
                    </a:ext>
                  </a:extLst>
                </a:gridCol>
                <a:gridCol w="4302113">
                  <a:extLst>
                    <a:ext uri="{9D8B030D-6E8A-4147-A177-3AD203B41FA5}">
                      <a16:colId xmlns:a16="http://schemas.microsoft.com/office/drawing/2014/main" val="20002"/>
                    </a:ext>
                  </a:extLst>
                </a:gridCol>
              </a:tblGrid>
              <a:tr h="1733550">
                <a:tc gridSpan="2">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This is God our </a:t>
                      </a:r>
                      <a:r>
                        <a:rPr kumimoji="0" lang="en-CA" sz="3000" b="0" i="0" u="none" strike="noStrike" cap="none" normalizeH="0" baseline="0" dirty="0" err="1">
                          <a:ln>
                            <a:noFill/>
                          </a:ln>
                          <a:solidFill>
                            <a:schemeClr val="tx1"/>
                          </a:solidFill>
                          <a:effectLst/>
                          <a:latin typeface="Arial" charset="0"/>
                          <a:cs typeface="Arial" charset="0"/>
                        </a:rPr>
                        <a:t>Savior</a:t>
                      </a:r>
                      <a:r>
                        <a:rPr kumimoji="0" lang="en-CA" sz="3000" b="0" i="0" u="none" strike="noStrike" cap="none" normalizeH="0" baseline="0" dirty="0">
                          <a:ln>
                            <a:noFill/>
                          </a:ln>
                          <a:solidFill>
                            <a:schemeClr val="tx1"/>
                          </a:solidFill>
                          <a:effectLst/>
                          <a:latin typeface="Arial" charset="0"/>
                          <a:cs typeface="Arial" charset="0"/>
                        </a:rPr>
                        <a:t>,         and the Lord of all flesh.         </a:t>
                      </a:r>
                      <a:r>
                        <a:rPr kumimoji="0" lang="en-CA" sz="2600" b="0" i="0" u="none" strike="noStrike" cap="none" normalizeH="0" baseline="0" dirty="0">
                          <a:ln>
                            <a:noFill/>
                          </a:ln>
                          <a:solidFill>
                            <a:schemeClr val="tx1"/>
                          </a:solidFill>
                          <a:effectLst/>
                          <a:latin typeface="Arial" charset="0"/>
                          <a:cs typeface="Arial" charset="0"/>
                        </a:rPr>
                        <a:t>He ascended into the heavens, and sent us the </a:t>
                      </a:r>
                      <a:r>
                        <a:rPr kumimoji="0" lang="en-CA" sz="2600" b="0" i="0" u="none" strike="noStrike" cap="none" normalizeH="0" baseline="0" dirty="0" err="1">
                          <a:ln>
                            <a:noFill/>
                          </a:ln>
                          <a:solidFill>
                            <a:schemeClr val="tx1"/>
                          </a:solidFill>
                          <a:effectLst/>
                          <a:latin typeface="Arial" charset="0"/>
                          <a:cs typeface="Arial" charset="0"/>
                        </a:rPr>
                        <a:t>Paraclete</a:t>
                      </a:r>
                      <a:r>
                        <a:rPr kumimoji="0" lang="en-CA" sz="2600" b="0" i="0" u="none" strike="noStrike" cap="none" normalizeH="0" baseline="0" dirty="0">
                          <a:ln>
                            <a:noFill/>
                          </a:ln>
                          <a:solidFill>
                            <a:schemeClr val="tx1"/>
                          </a:solidFill>
                          <a:effectLst/>
                          <a:latin typeface="Arial" charset="0"/>
                          <a:cs typeface="Arial" charset="0"/>
                        </a:rPr>
                        <a:t>, the Spirit of Truth , the Comforter. Amen Alleluia.</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p>
                      <a:pPr marL="0" marR="0" lvl="0" indent="0" algn="r" defTabSz="914400" rtl="1" eaLnBrk="1" fontAlgn="base" latinLnBrk="0" hangingPunct="1">
                        <a:lnSpc>
                          <a:spcPct val="8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 هو الله مخلصنا</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 و رب كل جسد.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8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صعد إلي أعلي السموات</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وأرسل لنا الباراقليط</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 روح الحق المعزي.</a:t>
                      </a:r>
                      <a:r>
                        <a:rPr kumimoji="0" lang="ar-SA" sz="2000" b="0" i="0" u="none" strike="noStrike" cap="none" normalizeH="0" baseline="0">
                          <a:ln>
                            <a:noFill/>
                          </a:ln>
                          <a:solidFill>
                            <a:schemeClr val="tx1"/>
                          </a:solidFill>
                          <a:effectLst/>
                          <a:latin typeface="Arial" charset="0"/>
                          <a:cs typeface="Arial" charset="0"/>
                        </a:rPr>
                        <a:t>آمين</a:t>
                      </a:r>
                      <a:r>
                        <a:rPr kumimoji="0" lang="ar-EG" sz="2000" b="0" i="0" u="none" strike="noStrike" cap="none" normalizeH="0" baseline="0">
                          <a:ln>
                            <a:noFill/>
                          </a:ln>
                          <a:solidFill>
                            <a:schemeClr val="tx1"/>
                          </a:solidFill>
                          <a:effectLst/>
                          <a:latin typeface="Arial" charset="0"/>
                          <a:cs typeface="Arial" charset="0"/>
                        </a:rPr>
                        <a:t> أ</a:t>
                      </a:r>
                      <a:r>
                        <a:rPr kumimoji="0" lang="ar-SA" sz="2000" b="0" i="0" u="none" strike="noStrike" cap="none" normalizeH="0" baseline="0">
                          <a:ln>
                            <a:noFill/>
                          </a:ln>
                          <a:solidFill>
                            <a:schemeClr val="tx1"/>
                          </a:solidFill>
                          <a:effectLst/>
                          <a:latin typeface="Arial" charset="0"/>
                          <a:cs typeface="Arial" charset="0"/>
                        </a:rPr>
                        <a:t>لليلويا.</a:t>
                      </a:r>
                      <a:endParaRPr kumimoji="0" lang="en-US" sz="2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a:t>
                      </a:r>
                      <a:r>
                        <a:rPr kumimoji="0" lang="en-CA" sz="3000" b="0" i="0" u="none" strike="noStrike" cap="none" normalizeH="0" baseline="0" dirty="0" err="1">
                          <a:ln>
                            <a:noFill/>
                          </a:ln>
                          <a:solidFill>
                            <a:srgbClr val="FFFF00"/>
                          </a:solidFill>
                          <a:effectLst/>
                          <a:latin typeface="CS New Athanasius" pitchFamily="34" charset="0"/>
                          <a:cs typeface="Arial" charset="0"/>
                        </a:rPr>
                        <a:t>Outoc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2400" b="0" i="0" u="none" strike="noStrike" cap="none" normalizeH="0" baseline="0" dirty="0" err="1">
                          <a:ln>
                            <a:noFill/>
                          </a:ln>
                          <a:solidFill>
                            <a:srgbClr val="FFFF00"/>
                          </a:solidFill>
                          <a:effectLst/>
                          <a:latin typeface="CS New Athanasius" pitchFamily="34" charset="0"/>
                          <a:cs typeface="Arial" charset="0"/>
                        </a:rPr>
                        <a:t>ectin</a:t>
                      </a:r>
                      <a:r>
                        <a:rPr kumimoji="0" lang="en-CA" sz="2400" b="0" i="0" u="none" strike="noStrike" cap="none" normalizeH="0" baseline="0" dirty="0">
                          <a:ln>
                            <a:noFill/>
                          </a:ln>
                          <a:solidFill>
                            <a:srgbClr val="FFFF00"/>
                          </a:solidFill>
                          <a:effectLst/>
                          <a:latin typeface="CS New Athanasius" pitchFamily="34" charset="0"/>
                          <a:cs typeface="Arial" charset="0"/>
                        </a:rPr>
                        <a:t> `o:eoc `</a:t>
                      </a:r>
                      <a:r>
                        <a:rPr kumimoji="0" lang="en-CA" sz="2400" b="0" i="0" u="none" strike="noStrike" cap="none" normalizeH="0" baseline="0" dirty="0" err="1">
                          <a:ln>
                            <a:noFill/>
                          </a:ln>
                          <a:solidFill>
                            <a:srgbClr val="FFFF00"/>
                          </a:solidFill>
                          <a:effectLst/>
                          <a:latin typeface="CS New Athanasius" pitchFamily="34" charset="0"/>
                          <a:cs typeface="Arial" charset="0"/>
                        </a:rPr>
                        <a:t>ocwtyr</a:t>
                      </a:r>
                      <a:r>
                        <a:rPr kumimoji="0" lang="en-CA" sz="2400" b="0" i="0" u="none" strike="noStrike" cap="none" normalizeH="0" baseline="0" dirty="0">
                          <a:ln>
                            <a:noFill/>
                          </a:ln>
                          <a:solidFill>
                            <a:srgbClr val="FFFF00"/>
                          </a:solidFill>
                          <a:effectLst/>
                          <a:latin typeface="CS New Athanasius" pitchFamily="34" charset="0"/>
                          <a:cs typeface="Arial" charset="0"/>
                        </a:rPr>
                        <a:t> `</a:t>
                      </a:r>
                      <a:r>
                        <a:rPr kumimoji="0" lang="en-CA" sz="2400" b="0" i="0" u="none" strike="noStrike" cap="none" normalizeH="0" baseline="0" dirty="0" err="1">
                          <a:ln>
                            <a:noFill/>
                          </a:ln>
                          <a:solidFill>
                            <a:srgbClr val="FFFF00"/>
                          </a:solidFill>
                          <a:effectLst/>
                          <a:latin typeface="CS New Athanasius" pitchFamily="34" charset="0"/>
                          <a:cs typeface="Arial" charset="0"/>
                        </a:rPr>
                        <a:t>ymwn</a:t>
                      </a:r>
                      <a:r>
                        <a:rPr kumimoji="0" lang="en-CA" sz="2400" b="0" i="0" u="none" strike="noStrike" cap="none" normalizeH="0" baseline="0" dirty="0">
                          <a:ln>
                            <a:noFill/>
                          </a:ln>
                          <a:solidFill>
                            <a:srgbClr val="FFFF00"/>
                          </a:solidFill>
                          <a:effectLst/>
                          <a:latin typeface="CS New Athanasius" pitchFamily="34" charset="0"/>
                          <a:cs typeface="Arial" charset="0"/>
                        </a:rPr>
                        <a:t>@</a:t>
                      </a:r>
                      <a:endParaRPr kumimoji="0" lang="en-CA" sz="3000" b="0" i="0" u="none" strike="noStrike" cap="none" normalizeH="0" baseline="0" dirty="0">
                        <a:ln>
                          <a:noFill/>
                        </a:ln>
                        <a:solidFill>
                          <a:srgbClr val="FFFF00"/>
                        </a:solidFill>
                        <a:effectLst/>
                        <a:latin typeface="CS New Athanasius" pitchFamily="34" charset="0"/>
                        <a:cs typeface="Arial" charset="0"/>
                      </a:endParaRP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ke</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Kurioc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pacic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carkoc</a:t>
                      </a:r>
                      <a:r>
                        <a:rPr kumimoji="0" lang="en-CA" sz="30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anel;wn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ic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ouranoc</a:t>
                      </a:r>
                      <a:r>
                        <a:rPr kumimoji="0" lang="en-CA" sz="30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axiton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paraklyton</a:t>
                      </a:r>
                      <a:r>
                        <a:rPr kumimoji="0" lang="en-CA" sz="3000" b="0" i="0" u="none" strike="noStrike" cap="none" normalizeH="0" baseline="0" dirty="0">
                          <a:ln>
                            <a:noFill/>
                          </a:ln>
                          <a:solidFill>
                            <a:srgbClr val="FFFF00"/>
                          </a:solidFill>
                          <a:effectLst/>
                          <a:latin typeface="CS New Athanasius" pitchFamily="34" charset="0"/>
                          <a:cs typeface="Arial" charset="0"/>
                        </a:rPr>
                        <a: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to `</a:t>
                      </a:r>
                      <a:r>
                        <a:rPr kumimoji="0" lang="en-CA" sz="3000" b="0" i="0" u="none" strike="noStrike" cap="none" normalizeH="0" baseline="0" dirty="0" err="1">
                          <a:ln>
                            <a:noFill/>
                          </a:ln>
                          <a:solidFill>
                            <a:srgbClr val="FFFF00"/>
                          </a:solidFill>
                          <a:effectLst/>
                          <a:latin typeface="CS New Athanasius" pitchFamily="34" charset="0"/>
                          <a:cs typeface="Arial" charset="0"/>
                        </a:rPr>
                        <a:t>Pneuma</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tyc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aly;iac</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amyn</a:t>
                      </a:r>
                      <a:r>
                        <a:rPr kumimoji="0" lang="en-CA" sz="3000" b="0" i="0" u="none" strike="noStrike" cap="none" normalizeH="0" baseline="0" dirty="0">
                          <a:ln>
                            <a:noFill/>
                          </a:ln>
                          <a:solidFill>
                            <a:srgbClr val="FFFF00"/>
                          </a:solidFill>
                          <a:effectLst/>
                          <a:latin typeface="CS New Athanasius" pitchFamily="34" charset="0"/>
                          <a:cs typeface="Arial" charset="0"/>
                        </a:rPr>
                        <a:t> =a=l. </a:t>
                      </a:r>
                      <a:endParaRPr kumimoji="0" lang="en-US" sz="3000" b="0" i="0" u="none" strike="noStrike" cap="none" normalizeH="0" baseline="0" dirty="0">
                        <a:ln>
                          <a:noFill/>
                        </a:ln>
                        <a:solidFill>
                          <a:srgbClr val="FFFF00"/>
                        </a:solidFill>
                        <a:effectLst/>
                        <a:latin typeface="CS New Athanasius" pitchFamily="34" charset="0"/>
                        <a:cs typeface="Arial" charset="0"/>
                      </a:endParaRPr>
                    </a:p>
                  </a:txBody>
                  <a:tcPr marL="64809" marR="64809" marT="46800" marB="468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000" b="0" i="0" u="none" strike="noStrike" cap="none" normalizeH="0" baseline="0" dirty="0">
                          <a:ln>
                            <a:noFill/>
                          </a:ln>
                          <a:solidFill>
                            <a:srgbClr val="FFFF00"/>
                          </a:solidFill>
                          <a:effectLst/>
                          <a:latin typeface="CS New Athanasius" pitchFamily="34" charset="0"/>
                          <a:cs typeface="Arial" charset="0"/>
                        </a:rPr>
                        <a:t>`</a:t>
                      </a:r>
                      <a:r>
                        <a:rPr kumimoji="0" lang="en-CA" sz="3000" b="0" i="0" u="none" strike="noStrike" cap="none" normalizeH="0" baseline="0" dirty="0" err="1">
                          <a:ln>
                            <a:noFill/>
                          </a:ln>
                          <a:solidFill>
                            <a:srgbClr val="FFFF00"/>
                          </a:solidFill>
                          <a:effectLst/>
                          <a:latin typeface="CS New Athanasius" pitchFamily="34" charset="0"/>
                          <a:cs typeface="Arial" charset="0"/>
                        </a:rPr>
                        <a:t>Vai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pe</a:t>
                      </a:r>
                      <a:r>
                        <a:rPr kumimoji="0" lang="en-CA" sz="3000" b="0" i="0" u="none" strike="noStrike" cap="none" normalizeH="0" baseline="0" dirty="0">
                          <a:ln>
                            <a:noFill/>
                          </a:ln>
                          <a:solidFill>
                            <a:srgbClr val="FFFF00"/>
                          </a:solidFill>
                          <a:effectLst/>
                          <a:latin typeface="CS New Athanasius" pitchFamily="34" charset="0"/>
                          <a:cs typeface="Arial" charset="0"/>
                        </a:rPr>
                        <a:t> V] </a:t>
                      </a:r>
                      <a:r>
                        <a:rPr kumimoji="0" lang="en-CA" sz="3000" b="0" i="0" u="none" strike="noStrike" cap="none" normalizeH="0" baseline="0" dirty="0" err="1">
                          <a:ln>
                            <a:noFill/>
                          </a:ln>
                          <a:solidFill>
                            <a:srgbClr val="FFFF00"/>
                          </a:solidFill>
                          <a:effectLst/>
                          <a:latin typeface="CS New Athanasius" pitchFamily="34" charset="0"/>
                          <a:cs typeface="Arial" charset="0"/>
                        </a:rPr>
                        <a:t>pencwtyr</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ouoh</a:t>
                      </a:r>
                      <a:r>
                        <a:rPr kumimoji="0" lang="en-CA" sz="3000" b="0" i="0" u="none" strike="noStrike" cap="none" normalizeH="0" baseline="0" dirty="0">
                          <a:ln>
                            <a:noFill/>
                          </a:ln>
                          <a:solidFill>
                            <a:srgbClr val="FFFF00"/>
                          </a:solidFill>
                          <a:effectLst/>
                          <a:latin typeface="CS New Athanasius" pitchFamily="34" charset="0"/>
                          <a:cs typeface="Arial" charset="0"/>
                        </a:rPr>
                        <a:t> P=o=c `</a:t>
                      </a:r>
                      <a:r>
                        <a:rPr kumimoji="0" lang="en-CA" sz="3000" b="0" i="0" u="none" strike="noStrike" cap="none" normalizeH="0" baseline="0" dirty="0" err="1">
                          <a:ln>
                            <a:noFill/>
                          </a:ln>
                          <a:solidFill>
                            <a:srgbClr val="FFFF00"/>
                          </a:solidFill>
                          <a:effectLst/>
                          <a:latin typeface="CS New Athanasius" pitchFamily="34" charset="0"/>
                          <a:cs typeface="Arial" charset="0"/>
                        </a:rPr>
                        <a:t>ncarx</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niben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afsenaf</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e`pswi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enivyou`i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afouwrp</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nan</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mpiparaklyton</a:t>
                      </a:r>
                      <a:r>
                        <a:rPr kumimoji="0" lang="en-CA" sz="3000" b="0" i="0" u="none" strike="noStrike" cap="none" normalizeH="0" baseline="0" dirty="0">
                          <a:ln>
                            <a:noFill/>
                          </a:ln>
                          <a:solidFill>
                            <a:srgbClr val="FFFF00"/>
                          </a:solidFill>
                          <a:effectLst/>
                          <a:latin typeface="CS New Athanasius" pitchFamily="34" charset="0"/>
                          <a:cs typeface="Arial" charset="0"/>
                        </a:rPr>
                        <a:t>@ pi=p=n=a `</a:t>
                      </a:r>
                      <a:r>
                        <a:rPr kumimoji="0" lang="en-CA" sz="3000" b="0" i="0" u="none" strike="noStrike" cap="none" normalizeH="0" baseline="0" dirty="0" err="1">
                          <a:ln>
                            <a:noFill/>
                          </a:ln>
                          <a:solidFill>
                            <a:srgbClr val="FFFF00"/>
                          </a:solidFill>
                          <a:effectLst/>
                          <a:latin typeface="CS New Athanasius" pitchFamily="34" charset="0"/>
                          <a:cs typeface="Arial" charset="0"/>
                        </a:rPr>
                        <a:t>nte</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me;myi</a:t>
                      </a:r>
                      <a:r>
                        <a:rPr kumimoji="0" lang="en-CA" sz="3000" b="0" i="0" u="none" strike="noStrike" cap="none" normalizeH="0" baseline="0" dirty="0">
                          <a:ln>
                            <a:noFill/>
                          </a:ln>
                          <a:solidFill>
                            <a:srgbClr val="FFFF00"/>
                          </a:solidFill>
                          <a:effectLst/>
                          <a:latin typeface="CS New Athanasius" pitchFamily="34" charset="0"/>
                          <a:cs typeface="Arial" charset="0"/>
                        </a:rPr>
                        <a:t>@ `</a:t>
                      </a:r>
                      <a:r>
                        <a:rPr kumimoji="0" lang="en-CA" sz="3000" b="0" i="0" u="none" strike="noStrike" cap="none" normalizeH="0" baseline="0" dirty="0" err="1">
                          <a:ln>
                            <a:noFill/>
                          </a:ln>
                          <a:solidFill>
                            <a:srgbClr val="FFFF00"/>
                          </a:solidFill>
                          <a:effectLst/>
                          <a:latin typeface="CS New Athanasius" pitchFamily="34" charset="0"/>
                          <a:cs typeface="Arial" charset="0"/>
                        </a:rPr>
                        <a:t>amyn</a:t>
                      </a:r>
                      <a:r>
                        <a:rPr kumimoji="0" lang="en-CA" sz="3000" b="0" i="0" u="none" strike="noStrike" cap="none" normalizeH="0" baseline="0" dirty="0">
                          <a:ln>
                            <a:noFill/>
                          </a:ln>
                          <a:solidFill>
                            <a:srgbClr val="FFFF00"/>
                          </a:solidFill>
                          <a:effectLst/>
                          <a:latin typeface="CS New Athanasius" pitchFamily="34" charset="0"/>
                          <a:cs typeface="Arial" charset="0"/>
                        </a:rPr>
                        <a:t> =a=l. </a:t>
                      </a:r>
                      <a:endParaRPr kumimoji="0" lang="en-US" sz="3000" b="0" i="0" u="none" strike="noStrike" cap="none" normalizeH="0" baseline="0" dirty="0">
                        <a:ln>
                          <a:noFill/>
                        </a:ln>
                        <a:solidFill>
                          <a:srgbClr val="FFFF00"/>
                        </a:solidFill>
                        <a:effectLst/>
                        <a:latin typeface="CS New Athanasius" pitchFamily="34"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r h="1852613">
                <a:tc gridSpan="3">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Voici Dieu notre Sauveur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Et le Seigneur de toute chair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Il est monté au plus haut des Cieux</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Et nous a envoyé le Paraclet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Esprit de Vérité Consolateur. Amen, Alléluia</a:t>
                      </a: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337640" name="Group 40"/>
          <p:cNvGraphicFramePr>
            <a:graphicFrameLocks noGrp="1"/>
          </p:cNvGraphicFramePr>
          <p:nvPr>
            <p:ph/>
          </p:nvPr>
        </p:nvGraphicFramePr>
        <p:xfrm>
          <a:off x="0" y="76202"/>
          <a:ext cx="10974388" cy="6686949"/>
        </p:xfrm>
        <a:graphic>
          <a:graphicData uri="http://schemas.openxmlformats.org/drawingml/2006/table">
            <a:tbl>
              <a:tblPr/>
              <a:tblGrid>
                <a:gridCol w="5487194">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2031045">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charset="0"/>
                        </a:rPr>
                        <a:t>ثالوث في واحد </a:t>
                      </a:r>
                      <a:r>
                        <a:rPr kumimoji="0" lang="ar-SA" sz="2900" b="0" i="0" u="none" strike="noStrike" cap="none" normalizeH="0" baseline="0" dirty="0" err="1">
                          <a:ln>
                            <a:noFill/>
                          </a:ln>
                          <a:solidFill>
                            <a:schemeClr val="tx1"/>
                          </a:solidFill>
                          <a:effectLst/>
                          <a:latin typeface="Arial" charset="0"/>
                          <a:cs typeface="Arial" charset="0"/>
                        </a:rPr>
                        <a:t>و</a:t>
                      </a:r>
                      <a:r>
                        <a:rPr kumimoji="0" lang="ar-SA" sz="2900" b="0" i="0" u="none" strike="noStrike" cap="none" normalizeH="0" baseline="0" dirty="0">
                          <a:ln>
                            <a:noFill/>
                          </a:ln>
                          <a:solidFill>
                            <a:schemeClr val="tx1"/>
                          </a:solidFill>
                          <a:effectLst/>
                          <a:latin typeface="Arial" charset="0"/>
                          <a:cs typeface="Arial" charset="0"/>
                        </a:rPr>
                        <a:t> واحد في ثالوث.</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dirty="0" err="1">
                          <a:ln>
                            <a:noFill/>
                          </a:ln>
                          <a:solidFill>
                            <a:schemeClr val="tx1"/>
                          </a:solidFill>
                          <a:effectLst/>
                          <a:latin typeface="Arial" charset="0"/>
                          <a:cs typeface="Arial" charset="0"/>
                        </a:rPr>
                        <a:t>الآب</a:t>
                      </a:r>
                      <a:r>
                        <a:rPr kumimoji="0" lang="ar-SA" sz="2900" b="0" i="0" u="none" strike="noStrike" cap="none" normalizeH="0" baseline="0" dirty="0">
                          <a:ln>
                            <a:noFill/>
                          </a:ln>
                          <a:solidFill>
                            <a:schemeClr val="tx1"/>
                          </a:solidFill>
                          <a:effectLst/>
                          <a:latin typeface="Arial" charset="0"/>
                          <a:cs typeface="Arial" charset="0"/>
                        </a:rPr>
                        <a:t> و الابن </a:t>
                      </a:r>
                      <a:r>
                        <a:rPr kumimoji="0" lang="ar-SA" sz="2900" b="0" i="0" u="none" strike="noStrike" cap="none" normalizeH="0" baseline="0" dirty="0" err="1">
                          <a:ln>
                            <a:noFill/>
                          </a:ln>
                          <a:solidFill>
                            <a:schemeClr val="tx1"/>
                          </a:solidFill>
                          <a:effectLst/>
                          <a:latin typeface="Arial" charset="0"/>
                          <a:cs typeface="Arial" charset="0"/>
                        </a:rPr>
                        <a:t>و</a:t>
                      </a:r>
                      <a:r>
                        <a:rPr kumimoji="0" lang="ar-SA" sz="2900" b="0" i="0" u="none" strike="noStrike" cap="none" normalizeH="0" baseline="0" dirty="0">
                          <a:ln>
                            <a:noFill/>
                          </a:ln>
                          <a:solidFill>
                            <a:schemeClr val="tx1"/>
                          </a:solidFill>
                          <a:effectLst/>
                          <a:latin typeface="Arial" charset="0"/>
                          <a:cs typeface="Arial" charset="0"/>
                        </a:rPr>
                        <a:t> الروح القدس.</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charset="0"/>
                        </a:rPr>
                        <a:t>روح الحق المعزي.</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SA" sz="2900" b="0" i="0" u="none" strike="noStrike" cap="none" normalizeH="0" baseline="0" dirty="0">
                          <a:ln>
                            <a:noFill/>
                          </a:ln>
                          <a:solidFill>
                            <a:schemeClr val="tx1"/>
                          </a:solidFill>
                          <a:effectLst/>
                          <a:latin typeface="Arial" charset="0"/>
                          <a:cs typeface="Arial" charset="0"/>
                        </a:rPr>
                        <a:t> آمين </a:t>
                      </a:r>
                      <a:r>
                        <a:rPr kumimoji="0" lang="ar-SA" sz="2900" b="0" i="0" u="none" strike="noStrike" cap="none" normalizeH="0" baseline="0" dirty="0" err="1">
                          <a:ln>
                            <a:noFill/>
                          </a:ln>
                          <a:solidFill>
                            <a:schemeClr val="tx1"/>
                          </a:solidFill>
                          <a:effectLst/>
                          <a:latin typeface="Arial" charset="0"/>
                          <a:cs typeface="Arial" charset="0"/>
                        </a:rPr>
                        <a:t>الليلويا</a:t>
                      </a:r>
                      <a:r>
                        <a:rPr kumimoji="0" lang="ar-SA" sz="2900" b="0" i="0" u="none" strike="noStrike" cap="none" normalizeH="0" baseline="0" dirty="0">
                          <a:ln>
                            <a:noFill/>
                          </a:ln>
                          <a:solidFill>
                            <a:schemeClr val="tx1"/>
                          </a:solidFill>
                          <a:effectLst/>
                          <a:latin typeface="Arial" charset="0"/>
                          <a:cs typeface="Arial" charset="0"/>
                        </a:rPr>
                        <a:t>. </a:t>
                      </a:r>
                      <a:endParaRPr kumimoji="0" lang="en-US" sz="29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8154">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a:t>
                      </a:r>
                      <a:r>
                        <a:rPr kumimoji="0" lang="en-CA" sz="3200" b="0" i="0" u="none" strike="noStrike" cap="none" normalizeH="0" baseline="0" dirty="0">
                          <a:ln>
                            <a:noFill/>
                          </a:ln>
                          <a:solidFill>
                            <a:schemeClr val="tx1"/>
                          </a:solidFill>
                          <a:effectLst/>
                          <a:latin typeface="CS New Athanasius" pitchFamily="34" charset="0"/>
                          <a:cs typeface="Arial" charset="0"/>
                        </a:rPr>
                        <a:t>`</a:t>
                      </a:r>
                      <a:r>
                        <a:rPr kumimoji="0" lang="en-CA" sz="3200" b="0" i="0" u="none" strike="noStrike" cap="none" normalizeH="0" baseline="0" dirty="0" err="1">
                          <a:ln>
                            <a:noFill/>
                          </a:ln>
                          <a:solidFill>
                            <a:srgbClr val="FFFF00"/>
                          </a:solidFill>
                          <a:effectLst/>
                          <a:latin typeface="CS New Athanasius" pitchFamily="34" charset="0"/>
                          <a:cs typeface="Arial" charset="0"/>
                        </a:rPr>
                        <a:t>Triacen</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monadi</a:t>
                      </a:r>
                      <a:r>
                        <a:rPr kumimoji="0" lang="en-CA" sz="32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ke</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monacen</a:t>
                      </a:r>
                      <a:r>
                        <a:rPr kumimoji="0" lang="en-CA" sz="3200" b="0" i="0" u="none" strike="noStrike" cap="none" normalizeH="0" baseline="0" dirty="0">
                          <a:ln>
                            <a:noFill/>
                          </a:ln>
                          <a:solidFill>
                            <a:srgbClr val="FFFF00"/>
                          </a:solidFill>
                          <a:effectLst/>
                          <a:latin typeface="CS New Athanasius" pitchFamily="34" charset="0"/>
                          <a:cs typeface="Arial" charset="0"/>
                        </a:rPr>
                        <a:t> `tri `</a:t>
                      </a:r>
                      <a:r>
                        <a:rPr kumimoji="0" lang="en-CA" sz="3200" b="0" i="0" u="none" strike="noStrike" cap="none" normalizeH="0" baseline="0" dirty="0" err="1">
                          <a:ln>
                            <a:noFill/>
                          </a:ln>
                          <a:solidFill>
                            <a:srgbClr val="FFFF00"/>
                          </a:solidFill>
                          <a:effectLst/>
                          <a:latin typeface="CS New Athanasius" pitchFamily="34" charset="0"/>
                          <a:cs typeface="Arial" charset="0"/>
                        </a:rPr>
                        <a:t>adi</a:t>
                      </a:r>
                      <a:r>
                        <a:rPr kumimoji="0" lang="en-CA" sz="32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 `o </a:t>
                      </a:r>
                      <a:r>
                        <a:rPr kumimoji="0" lang="en-CA" sz="3200" b="0" i="0" u="none" strike="noStrike" cap="none" normalizeH="0" baseline="0" dirty="0" err="1">
                          <a:ln>
                            <a:noFill/>
                          </a:ln>
                          <a:solidFill>
                            <a:srgbClr val="FFFF00"/>
                          </a:solidFill>
                          <a:effectLst/>
                          <a:latin typeface="CS New Athanasius" pitchFamily="34" charset="0"/>
                          <a:cs typeface="Arial" charset="0"/>
                        </a:rPr>
                        <a:t>Patyr</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ke</a:t>
                      </a:r>
                      <a:r>
                        <a:rPr kumimoji="0" lang="en-CA" sz="3200" b="0" i="0" u="none" strike="noStrike" cap="none" normalizeH="0" baseline="0" dirty="0">
                          <a:ln>
                            <a:noFill/>
                          </a:ln>
                          <a:solidFill>
                            <a:srgbClr val="FFFF00"/>
                          </a:solidFill>
                          <a:effectLst/>
                          <a:latin typeface="CS New Athanasius" pitchFamily="34" charset="0"/>
                          <a:cs typeface="Arial" charset="0"/>
                        </a:rPr>
                        <a:t> `o `</a:t>
                      </a:r>
                      <a:r>
                        <a:rPr kumimoji="0" lang="en-CA" sz="3200" b="0" i="0" u="none" strike="noStrike" cap="none" normalizeH="0" baseline="0" dirty="0" err="1">
                          <a:ln>
                            <a:noFill/>
                          </a:ln>
                          <a:solidFill>
                            <a:srgbClr val="FFFF00"/>
                          </a:solidFill>
                          <a:effectLst/>
                          <a:latin typeface="CS New Athanasius" pitchFamily="34" charset="0"/>
                          <a:cs typeface="Arial" charset="0"/>
                        </a:rPr>
                        <a:t>Uioc</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ke</a:t>
                      </a:r>
                      <a:r>
                        <a:rPr kumimoji="0" lang="en-CA" sz="3200" b="0" i="0" u="none" strike="noStrike" cap="none" normalizeH="0" baseline="0" dirty="0">
                          <a:ln>
                            <a:noFill/>
                          </a:ln>
                          <a:solidFill>
                            <a:srgbClr val="FFFF00"/>
                          </a:solidFill>
                          <a:effectLst/>
                          <a:latin typeface="CS New Athanasius" pitchFamily="34" charset="0"/>
                          <a:cs typeface="Arial" charset="0"/>
                        </a:rPr>
                        <a:t> to `</a:t>
                      </a:r>
                      <a:r>
                        <a:rPr kumimoji="0" lang="en-CA" sz="3200" b="0" i="0" u="none" strike="noStrike" cap="none" normalizeH="0" baseline="0" dirty="0" err="1">
                          <a:ln>
                            <a:noFill/>
                          </a:ln>
                          <a:solidFill>
                            <a:srgbClr val="FFFF00"/>
                          </a:solidFill>
                          <a:effectLst/>
                          <a:latin typeface="CS New Athanasius" pitchFamily="34" charset="0"/>
                          <a:cs typeface="Arial" charset="0"/>
                        </a:rPr>
                        <a:t>agion</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Pneuma</a:t>
                      </a:r>
                      <a:r>
                        <a:rPr kumimoji="0" lang="en-CA" sz="32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 to `</a:t>
                      </a:r>
                      <a:r>
                        <a:rPr kumimoji="0" lang="en-CA" sz="3200" b="0" i="0" u="none" strike="noStrike" cap="none" normalizeH="0" baseline="0" dirty="0" err="1">
                          <a:ln>
                            <a:noFill/>
                          </a:ln>
                          <a:solidFill>
                            <a:srgbClr val="FFFF00"/>
                          </a:solidFill>
                          <a:effectLst/>
                          <a:latin typeface="CS New Athanasius" pitchFamily="34" charset="0"/>
                          <a:cs typeface="Arial" charset="0"/>
                        </a:rPr>
                        <a:t>pneuma</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tyc</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aly;iac</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amyn</a:t>
                      </a:r>
                      <a:r>
                        <a:rPr kumimoji="0" lang="en-CA" sz="3200" b="0" i="0" u="none" strike="noStrike" cap="none" normalizeH="0" baseline="0" dirty="0">
                          <a:ln>
                            <a:noFill/>
                          </a:ln>
                          <a:solidFill>
                            <a:srgbClr val="FFFF00"/>
                          </a:solidFill>
                          <a:effectLst/>
                          <a:latin typeface="CS New Athanasius" pitchFamily="34" charset="0"/>
                          <a:cs typeface="Arial" charset="0"/>
                        </a:rPr>
                        <a:t> =a=l.</a:t>
                      </a:r>
                      <a:endParaRPr kumimoji="0" lang="en-US" sz="3200" b="0" i="0" u="none" strike="noStrike" cap="none" normalizeH="0" baseline="0" dirty="0">
                        <a:ln>
                          <a:noFill/>
                        </a:ln>
                        <a:solidFill>
                          <a:srgbClr val="FFFF00"/>
                        </a:solidFill>
                        <a:effectLst/>
                        <a:latin typeface="CS New Athanasius" pitchFamily="34" charset="0"/>
                        <a:cs typeface="Arial" charset="0"/>
                      </a:endParaRPr>
                    </a:p>
                  </a:txBody>
                  <a:tcPr marL="64809" marR="64809" marT="46800" marB="468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a:t>
                      </a:r>
                      <a:r>
                        <a:rPr kumimoji="0" lang="en-CA" sz="3200" b="0" i="0" u="none" strike="noStrike" cap="none" normalizeH="0" baseline="0" dirty="0" err="1">
                          <a:ln>
                            <a:noFill/>
                          </a:ln>
                          <a:solidFill>
                            <a:srgbClr val="FFFF00"/>
                          </a:solidFill>
                          <a:effectLst/>
                          <a:latin typeface="CS New Athanasius" pitchFamily="34" charset="0"/>
                          <a:cs typeface="Arial" charset="0"/>
                        </a:rPr>
                        <a:t>Ou`triac</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ecjyk</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ebol</a:t>
                      </a:r>
                      <a:r>
                        <a:rPr kumimoji="0" lang="en-CA" sz="3200" b="0" i="0" u="none" strike="noStrike" cap="none" normalizeH="0" baseline="0" dirty="0">
                          <a:ln>
                            <a:noFill/>
                          </a:ln>
                          <a:solidFill>
                            <a:srgbClr val="FFFF00"/>
                          </a:solidFill>
                          <a:effectLst/>
                          <a:latin typeface="CS New Athanasius" pitchFamily="34" charset="0"/>
                          <a:cs typeface="Arial" charset="0"/>
                        </a:rPr>
                        <a:t>@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err="1">
                          <a:ln>
                            <a:noFill/>
                          </a:ln>
                          <a:solidFill>
                            <a:srgbClr val="FFFF00"/>
                          </a:solidFill>
                          <a:effectLst/>
                          <a:latin typeface="CS New Athanasius" pitchFamily="34" charset="0"/>
                          <a:cs typeface="Arial" charset="0"/>
                        </a:rPr>
                        <a:t>ecoi</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nsomt</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ecoi</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nouai</a:t>
                      </a:r>
                      <a:r>
                        <a:rPr kumimoji="0" lang="en-CA" sz="3200" b="0" i="0" u="none" strike="noStrike" cap="none" normalizeH="0" baseline="0" dirty="0">
                          <a:ln>
                            <a:noFill/>
                          </a:ln>
                          <a:solidFill>
                            <a:srgbClr val="FFFF00"/>
                          </a:solidFill>
                          <a:effectLst/>
                          <a:latin typeface="CS New Athanasius" pitchFamily="34"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ete</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vai</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pe</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Viwt</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nem</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Psyri</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nem</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Pi`pneuma</a:t>
                      </a:r>
                      <a:r>
                        <a:rPr kumimoji="0" lang="en-CA" sz="3200" b="0" i="0" u="none" strike="noStrike" cap="none" normalizeH="0" baseline="0" dirty="0">
                          <a:ln>
                            <a:noFill/>
                          </a:ln>
                          <a:solidFill>
                            <a:srgbClr val="FFFF00"/>
                          </a:solidFill>
                          <a:effectLst/>
                          <a:latin typeface="CS New Athanasius" pitchFamily="34" charset="0"/>
                          <a:cs typeface="Arial" charset="0"/>
                        </a:rPr>
                        <a:t> =e=;=u@ </a:t>
                      </a:r>
                      <a:r>
                        <a:rPr kumimoji="0" lang="en-CA" sz="3200" b="0" i="0" u="none" strike="noStrike" cap="none" normalizeH="0" baseline="0" dirty="0" err="1">
                          <a:ln>
                            <a:noFill/>
                          </a:ln>
                          <a:solidFill>
                            <a:srgbClr val="FFFF00"/>
                          </a:solidFill>
                          <a:effectLst/>
                          <a:latin typeface="CS New Athanasius" pitchFamily="34" charset="0"/>
                          <a:cs typeface="Arial" charset="0"/>
                        </a:rPr>
                        <a:t>pi`pneuma</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nte</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me;myi</a:t>
                      </a:r>
                      <a:r>
                        <a:rPr kumimoji="0" lang="en-CA" sz="3200" b="0" i="0" u="none" strike="noStrike" cap="none" normalizeH="0" baseline="0" dirty="0">
                          <a:ln>
                            <a:noFill/>
                          </a:ln>
                          <a:solidFill>
                            <a:srgbClr val="FFFF00"/>
                          </a:solidFill>
                          <a:effectLst/>
                          <a:latin typeface="CS New Athanasius" pitchFamily="34" charset="0"/>
                          <a:cs typeface="Arial" charset="0"/>
                        </a:rPr>
                        <a:t>@ `</a:t>
                      </a:r>
                      <a:r>
                        <a:rPr kumimoji="0" lang="en-CA" sz="3200" b="0" i="0" u="none" strike="noStrike" cap="none" normalizeH="0" baseline="0" dirty="0" err="1">
                          <a:ln>
                            <a:noFill/>
                          </a:ln>
                          <a:solidFill>
                            <a:srgbClr val="FFFF00"/>
                          </a:solidFill>
                          <a:effectLst/>
                          <a:latin typeface="CS New Athanasius" pitchFamily="34" charset="0"/>
                          <a:cs typeface="Arial" charset="0"/>
                        </a:rPr>
                        <a:t>amyn</a:t>
                      </a:r>
                      <a:r>
                        <a:rPr kumimoji="0" lang="en-CA" sz="3200" b="0" i="0" u="none" strike="noStrike" cap="none" normalizeH="0" baseline="0" dirty="0">
                          <a:ln>
                            <a:noFill/>
                          </a:ln>
                          <a:solidFill>
                            <a:srgbClr val="FFFF00"/>
                          </a:solidFill>
                          <a:effectLst/>
                          <a:latin typeface="CS New Athanasius" pitchFamily="34" charset="0"/>
                          <a:cs typeface="Arial" charset="0"/>
                        </a:rPr>
                        <a:t> =a=l. </a:t>
                      </a:r>
                      <a:endParaRPr kumimoji="0" lang="en-US" sz="3200" b="0" i="0" u="none" strike="noStrike" cap="none" normalizeH="0" baseline="0" dirty="0">
                        <a:ln>
                          <a:noFill/>
                        </a:ln>
                        <a:solidFill>
                          <a:srgbClr val="FFFF00"/>
                        </a:solidFill>
                        <a:effectLst/>
                        <a:latin typeface="CS New Athanasius" pitchFamily="34"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4000">
                <a:tc gridSpan="2">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Trois en Un et Un en Trois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Père et Fils et Saint-Esprit.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Esprit de Vérité Consolateur</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Amen, Alléluia</a:t>
                      </a:r>
                    </a:p>
                  </a:txBody>
                  <a:tcPr marL="109744" marR="10974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999234" name="Text Box 2"/>
          <p:cNvSpPr txBox="1">
            <a:spLocks noChangeArrowheads="1"/>
          </p:cNvSpPr>
          <p:nvPr/>
        </p:nvSpPr>
        <p:spPr bwMode="auto">
          <a:xfrm>
            <a:off x="457267" y="853119"/>
            <a:ext cx="10254194" cy="1135696"/>
          </a:xfrm>
          <a:prstGeom prst="rect">
            <a:avLst/>
          </a:prstGeom>
          <a:gradFill rotWithShape="1">
            <a:gsLst>
              <a:gs pos="0">
                <a:srgbClr val="800000"/>
              </a:gs>
              <a:gs pos="100000">
                <a:srgbClr val="800000">
                  <a:gamma/>
                  <a:shade val="46275"/>
                  <a:invGamma/>
                </a:srgbClr>
              </a:gs>
            </a:gsLst>
            <a:lin ang="2700000" scaled="1"/>
          </a:gradFill>
          <a:ln w="38100">
            <a:solidFill>
              <a:schemeClr val="tx1"/>
            </a:solidFill>
            <a:miter lim="800000"/>
            <a:headEnd/>
            <a:tailEnd/>
          </a:ln>
          <a:effectLst/>
        </p:spPr>
        <p:txBody>
          <a:bodyPr>
            <a:spAutoFit/>
          </a:bodyPr>
          <a:lstStyle/>
          <a:p>
            <a:pPr algn="ctr"/>
            <a:r>
              <a:rPr lang="en-US" sz="2900" b="1" dirty="0">
                <a:latin typeface="Arial" charset="0"/>
              </a:rPr>
              <a:t>THE FEAST OF NAYROUZ - </a:t>
            </a:r>
            <a:r>
              <a:rPr lang="ar-EG" sz="3300" b="1" dirty="0">
                <a:latin typeface="Arial" charset="0"/>
              </a:rPr>
              <a:t>عيد النيروز </a:t>
            </a:r>
            <a:endParaRPr lang="en-US" sz="3300" b="1" dirty="0">
              <a:latin typeface="Arial" charset="0"/>
            </a:endParaRPr>
          </a:p>
          <a:p>
            <a:pPr algn="ctr"/>
            <a:r>
              <a:rPr lang="en-US" sz="2900" b="1" dirty="0">
                <a:latin typeface="Arial" charset="0"/>
              </a:rPr>
              <a:t>(The Coptic New Year)</a:t>
            </a:r>
          </a:p>
        </p:txBody>
      </p:sp>
      <p:sp>
        <p:nvSpPr>
          <p:cNvPr id="11999235" name="Text Box 3"/>
          <p:cNvSpPr txBox="1">
            <a:spLocks noChangeArrowheads="1"/>
          </p:cNvSpPr>
          <p:nvPr/>
        </p:nvSpPr>
        <p:spPr bwMode="auto">
          <a:xfrm>
            <a:off x="993167" y="3429001"/>
            <a:ext cx="9118649" cy="646331"/>
          </a:xfrm>
          <a:prstGeom prst="rect">
            <a:avLst/>
          </a:prstGeom>
          <a:noFill/>
          <a:ln w="9525">
            <a:noFill/>
            <a:miter lim="800000"/>
            <a:headEnd/>
            <a:tailEnd/>
          </a:ln>
          <a:effectLst/>
        </p:spPr>
        <p:txBody>
          <a:bodyPr>
            <a:spAutoFit/>
          </a:bodyPr>
          <a:lstStyle/>
          <a:p>
            <a:pPr marL="457200" indent="-457200">
              <a:spcBef>
                <a:spcPct val="50000"/>
              </a:spcBef>
            </a:pPr>
            <a:r>
              <a:rPr lang="en-US" dirty="0" err="1">
                <a:latin typeface="Arial" charset="0"/>
                <a:hlinkClick r:id="rId2" action="ppaction://hlinksldjump"/>
              </a:rPr>
              <a:t>cantique</a:t>
            </a:r>
            <a:r>
              <a:rPr lang="en-US" dirty="0">
                <a:latin typeface="Arial" charset="0"/>
                <a:hlinkClick r:id="rId2" action="ppaction://hlinksldjump"/>
              </a:rPr>
              <a:t> pour la Communion</a:t>
            </a:r>
            <a:endParaRPr lang="en-US" dirty="0">
              <a:latin typeface="Arial" charset="0"/>
            </a:endParaRPr>
          </a:p>
        </p:txBody>
      </p:sp>
      <p:sp>
        <p:nvSpPr>
          <p:cNvPr id="11999236" name="AutoShape 4">
            <a:hlinkClick r:id="rId3" action="ppaction://hlinksldjump" highlightClick="1"/>
          </p:cNvPr>
          <p:cNvSpPr>
            <a:spLocks noChangeArrowheads="1"/>
          </p:cNvSpPr>
          <p:nvPr/>
        </p:nvSpPr>
        <p:spPr bwMode="auto">
          <a:xfrm>
            <a:off x="9419683" y="56388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0258" name="Rectangle 2"/>
          <p:cNvSpPr>
            <a:spLocks noGrp="1" noChangeArrowheads="1"/>
          </p:cNvSpPr>
          <p:nvPr>
            <p:ph type="body" idx="1"/>
          </p:nvPr>
        </p:nvSpPr>
        <p:spPr>
          <a:xfrm>
            <a:off x="365813" y="2133600"/>
            <a:ext cx="10242762" cy="3200400"/>
          </a:xfrm>
        </p:spPr>
        <p:txBody>
          <a:bodyPr/>
          <a:lstStyle/>
          <a:p>
            <a:r>
              <a:rPr lang="en-US"/>
              <a:t>Glory to God in His Heights</a:t>
            </a:r>
          </a:p>
          <a:p>
            <a:r>
              <a:rPr lang="en-US"/>
              <a:t>Who came to us in His pleasure</a:t>
            </a:r>
          </a:p>
          <a:p>
            <a:r>
              <a:rPr lang="en-US"/>
              <a:t>To restore Adam from his exile</a:t>
            </a:r>
          </a:p>
          <a:p>
            <a:r>
              <a:rPr lang="en-US" i="1"/>
              <a:t>O Lord, remove your wrath from us</a:t>
            </a:r>
          </a:p>
          <a:p>
            <a:endParaRPr lang="en-US"/>
          </a:p>
        </p:txBody>
      </p:sp>
      <p:sp>
        <p:nvSpPr>
          <p:cNvPr id="12000259" name="Text Box 3"/>
          <p:cNvSpPr txBox="1">
            <a:spLocks noChangeArrowheads="1"/>
          </p:cNvSpPr>
          <p:nvPr/>
        </p:nvSpPr>
        <p:spPr bwMode="auto">
          <a:xfrm>
            <a:off x="457267" y="304801"/>
            <a:ext cx="10254194" cy="1211263"/>
          </a:xfrm>
          <a:prstGeom prst="rect">
            <a:avLst/>
          </a:prstGeom>
          <a:gradFill rotWithShape="1">
            <a:gsLst>
              <a:gs pos="0">
                <a:srgbClr val="000080"/>
              </a:gs>
              <a:gs pos="100000">
                <a:srgbClr val="000080">
                  <a:gamma/>
                  <a:shade val="46275"/>
                  <a:invGamma/>
                </a:srgbClr>
              </a:gs>
            </a:gsLst>
            <a:lin ang="2700000" scaled="1"/>
          </a:gradFill>
          <a:ln w="12700">
            <a:solidFill>
              <a:schemeClr val="tx1"/>
            </a:solidFill>
            <a:miter lim="800000"/>
            <a:headEnd/>
            <a:tailEnd/>
          </a:ln>
          <a:effectLst/>
        </p:spPr>
        <p:txBody>
          <a:bodyPr>
            <a:spAutoFit/>
          </a:bodyPr>
          <a:lstStyle/>
          <a:p>
            <a:pPr algn="ctr"/>
            <a:r>
              <a:rPr lang="en-US" sz="3300" b="1">
                <a:latin typeface="Arial" charset="0"/>
              </a:rPr>
              <a:t>DOXOLOGY FOR COMMUNION</a:t>
            </a:r>
          </a:p>
          <a:p>
            <a:pPr algn="ctr"/>
            <a:r>
              <a:rPr lang="en-US" sz="3300" b="1">
                <a:latin typeface="Arial" charset="0"/>
              </a:rPr>
              <a:t>(Feast of Nairuz)</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1282" name="Rectangle 2"/>
          <p:cNvSpPr>
            <a:spLocks noGrp="1" noChangeArrowheads="1"/>
          </p:cNvSpPr>
          <p:nvPr>
            <p:ph type="body" idx="1"/>
          </p:nvPr>
        </p:nvSpPr>
        <p:spPr>
          <a:xfrm>
            <a:off x="457266" y="228600"/>
            <a:ext cx="10517122" cy="6019800"/>
          </a:xfrm>
        </p:spPr>
        <p:txBody>
          <a:bodyPr/>
          <a:lstStyle/>
          <a:p>
            <a:r>
              <a:rPr lang="en-US"/>
              <a:t>O Lord, have compassion on us</a:t>
            </a:r>
          </a:p>
          <a:p>
            <a:r>
              <a:rPr lang="en-US"/>
              <a:t>Confirm us with Your support</a:t>
            </a:r>
          </a:p>
          <a:p>
            <a:r>
              <a:rPr lang="en-US"/>
              <a:t>Let your light shine upon us</a:t>
            </a:r>
          </a:p>
          <a:p>
            <a:r>
              <a:rPr lang="en-US" i="1"/>
              <a:t>O Lord, remove your wrath from us</a:t>
            </a:r>
          </a:p>
          <a:p>
            <a:endParaRPr lang="en-US"/>
          </a:p>
          <a:p>
            <a:r>
              <a:rPr lang="en-US"/>
              <a:t>Bless the crown of this year</a:t>
            </a:r>
          </a:p>
          <a:p>
            <a:r>
              <a:rPr lang="en-US"/>
              <a:t>Forgive us all our sins</a:t>
            </a:r>
          </a:p>
          <a:p>
            <a:r>
              <a:rPr lang="en-US"/>
              <a:t>Renew our hearts and our minds</a:t>
            </a:r>
          </a:p>
          <a:p>
            <a:r>
              <a:rPr lang="en-US" i="1"/>
              <a:t>O Lord, remove your wrath from us</a:t>
            </a:r>
          </a:p>
          <a:p>
            <a:endParaRPr lang="en-US"/>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2306" name="Rectangle 2"/>
          <p:cNvSpPr>
            <a:spLocks noGrp="1" noChangeArrowheads="1"/>
          </p:cNvSpPr>
          <p:nvPr>
            <p:ph type="body" idx="1"/>
          </p:nvPr>
        </p:nvSpPr>
        <p:spPr>
          <a:xfrm>
            <a:off x="457266" y="228600"/>
            <a:ext cx="10517122" cy="6019800"/>
          </a:xfrm>
        </p:spPr>
        <p:txBody>
          <a:bodyPr/>
          <a:lstStyle/>
          <a:p>
            <a:r>
              <a:rPr lang="en-US"/>
              <a:t>O Lord, teach us Your ways</a:t>
            </a:r>
          </a:p>
          <a:p>
            <a:r>
              <a:rPr lang="en-US"/>
              <a:t>Make us worthy to fulfill Your laws</a:t>
            </a:r>
          </a:p>
          <a:p>
            <a:r>
              <a:rPr lang="en-US"/>
              <a:t>Show Your justice to all men</a:t>
            </a:r>
          </a:p>
          <a:p>
            <a:r>
              <a:rPr lang="en-US" i="1"/>
              <a:t>O Lord, remove your wrath from us</a:t>
            </a:r>
          </a:p>
          <a:p>
            <a:endParaRPr lang="en-US" i="1"/>
          </a:p>
          <a:p>
            <a:r>
              <a:rPr lang="en-US"/>
              <a:t>We thank You for Your goodness</a:t>
            </a:r>
          </a:p>
          <a:p>
            <a:r>
              <a:rPr lang="en-US"/>
              <a:t>We acknowledge it upon us</a:t>
            </a:r>
          </a:p>
          <a:p>
            <a:r>
              <a:rPr lang="en-US"/>
              <a:t>And we glorify Your majesty</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3330" name="Rectangle 2"/>
          <p:cNvSpPr>
            <a:spLocks noGrp="1" noChangeArrowheads="1"/>
          </p:cNvSpPr>
          <p:nvPr>
            <p:ph type="body" idx="1"/>
          </p:nvPr>
        </p:nvSpPr>
        <p:spPr>
          <a:xfrm>
            <a:off x="457266" y="228600"/>
            <a:ext cx="10517122" cy="6019800"/>
          </a:xfrm>
        </p:spPr>
        <p:txBody>
          <a:bodyPr/>
          <a:lstStyle/>
          <a:p>
            <a:r>
              <a:rPr lang="en-US"/>
              <a:t>We rejoice with Your dwelling in us</a:t>
            </a:r>
          </a:p>
          <a:p>
            <a:r>
              <a:rPr lang="en-US"/>
              <a:t>We praise You in our churches</a:t>
            </a:r>
          </a:p>
          <a:p>
            <a:r>
              <a:rPr lang="en-US"/>
              <a:t>For You are our Lord and our Savior</a:t>
            </a:r>
          </a:p>
          <a:p>
            <a:r>
              <a:rPr lang="en-US" i="1"/>
              <a:t>O Lord, remove your wrath from us</a:t>
            </a:r>
          </a:p>
          <a:p>
            <a:endParaRPr lang="en-US" i="1"/>
          </a:p>
          <a:p>
            <a:r>
              <a:rPr lang="en-US"/>
              <a:t>Your judgment is just, O Merciful One</a:t>
            </a:r>
          </a:p>
          <a:p>
            <a:r>
              <a:rPr lang="en-US"/>
              <a:t>You promised the repentant forgiveness</a:t>
            </a:r>
          </a:p>
          <a:p>
            <a:r>
              <a:rPr lang="en-US"/>
              <a:t>For You are Compassionate at all times</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03298" name="Group 2"/>
          <p:cNvGraphicFramePr>
            <a:graphicFrameLocks noGrp="1"/>
          </p:cNvGraphicFramePr>
          <p:nvPr>
            <p:ph/>
          </p:nvPr>
        </p:nvGraphicFramePr>
        <p:xfrm>
          <a:off x="167664" y="0"/>
          <a:ext cx="10715271" cy="5958840"/>
        </p:xfrm>
        <a:graphic>
          <a:graphicData uri="http://schemas.openxmlformats.org/drawingml/2006/table">
            <a:tbl>
              <a:tblPr/>
              <a:tblGrid>
                <a:gridCol w="5776796">
                  <a:extLst>
                    <a:ext uri="{9D8B030D-6E8A-4147-A177-3AD203B41FA5}">
                      <a16:colId xmlns:a16="http://schemas.microsoft.com/office/drawing/2014/main" val="20000"/>
                    </a:ext>
                  </a:extLst>
                </a:gridCol>
                <a:gridCol w="4938475">
                  <a:extLst>
                    <a:ext uri="{9D8B030D-6E8A-4147-A177-3AD203B41FA5}">
                      <a16:colId xmlns:a16="http://schemas.microsoft.com/office/drawing/2014/main" val="20001"/>
                    </a:ext>
                  </a:extLst>
                </a:gridCol>
              </a:tblGrid>
              <a:tr h="4622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Et quand il chuta, par la séduction de l’ennemi</a:t>
                      </a:r>
                      <a:r>
                        <a:rPr kumimoji="0" lang="ar-EG"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et la désobéissance de Ton commandement saint, Tu as voulu le rétablir à son premier état. Ni ange, ni archange, ni patriarche, et ni prophète a Tu confié notre salut.  Mais, Toi sans changement Tu T’es incarné et Tu es devenu homme et Tu nous as ressemblé en toute chose sauf le péché.</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وعندما سقط بغواية العدو ومخالفة وصيتك المقدسة ، وأردت أن تجدده وترده إلى رتبته الأولى، لا ملاك ولارئيس ملائكةٍ ولا رئيس آباءٍ ولانبىً ائتمنته على خلاصنا، بل أنت بغير استحالة تجسدتَ وتأنست ، وشابهتنا فى كل شئ ما خلا الخطيئة وحدها،</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4354" name="Rectangle 2"/>
          <p:cNvSpPr>
            <a:spLocks noGrp="1" noChangeArrowheads="1"/>
          </p:cNvSpPr>
          <p:nvPr>
            <p:ph type="body" idx="1"/>
          </p:nvPr>
        </p:nvSpPr>
        <p:spPr>
          <a:xfrm>
            <a:off x="457266" y="228600"/>
            <a:ext cx="10517122" cy="6019800"/>
          </a:xfrm>
        </p:spPr>
        <p:txBody>
          <a:bodyPr/>
          <a:lstStyle/>
          <a:p>
            <a:r>
              <a:rPr lang="en-US"/>
              <a:t>We cry to You without ceasing</a:t>
            </a:r>
          </a:p>
          <a:p>
            <a:r>
              <a:rPr lang="en-US"/>
              <a:t>"Lead us not into temptation,</a:t>
            </a:r>
          </a:p>
          <a:p>
            <a:r>
              <a:rPr lang="en-US"/>
              <a:t>And forgive us our trespasses"</a:t>
            </a:r>
          </a:p>
          <a:p>
            <a:r>
              <a:rPr lang="en-US" i="1"/>
              <a:t>O Lord, remove your wrath from us</a:t>
            </a:r>
          </a:p>
          <a:p>
            <a:endParaRPr lang="en-US" i="1"/>
          </a:p>
          <a:p>
            <a:r>
              <a:rPr lang="en-US"/>
              <a:t>We implore You with our prayers</a:t>
            </a:r>
          </a:p>
          <a:p>
            <a:r>
              <a:rPr lang="en-US"/>
              <a:t>Incline Your ear and hear us</a:t>
            </a:r>
          </a:p>
          <a:p>
            <a:r>
              <a:rPr lang="en-US"/>
              <a:t>That we may praise You day and night</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5378" name="Rectangle 2"/>
          <p:cNvSpPr>
            <a:spLocks noGrp="1" noChangeArrowheads="1"/>
          </p:cNvSpPr>
          <p:nvPr>
            <p:ph type="body" idx="1"/>
          </p:nvPr>
        </p:nvSpPr>
        <p:spPr>
          <a:xfrm>
            <a:off x="457266" y="228600"/>
            <a:ext cx="10517122" cy="6019800"/>
          </a:xfrm>
        </p:spPr>
        <p:txBody>
          <a:bodyPr/>
          <a:lstStyle/>
          <a:p>
            <a:r>
              <a:rPr lang="en-US"/>
              <a:t>Forgive us all our iniquities</a:t>
            </a:r>
          </a:p>
          <a:p>
            <a:r>
              <a:rPr lang="en-US"/>
              <a:t>Have compassion and mercy on us</a:t>
            </a:r>
          </a:p>
          <a:p>
            <a:r>
              <a:rPr lang="en-US"/>
              <a:t>We all ask your forgiveness</a:t>
            </a:r>
          </a:p>
          <a:p>
            <a:r>
              <a:rPr lang="en-US" i="1"/>
              <a:t>O Lord, remove your wrath from us</a:t>
            </a:r>
          </a:p>
          <a:p>
            <a:endParaRPr lang="en-US" i="1"/>
          </a:p>
          <a:p>
            <a:r>
              <a:rPr lang="en-US"/>
              <a:t>Purify us from all mistakes</a:t>
            </a:r>
          </a:p>
          <a:p>
            <a:r>
              <a:rPr lang="en-US"/>
              <a:t>Deliver us not unto our enemies</a:t>
            </a:r>
          </a:p>
          <a:p>
            <a:r>
              <a:rPr lang="en-US"/>
              <a:t>Let the sinners return to You</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6402" name="Rectangle 2"/>
          <p:cNvSpPr>
            <a:spLocks noGrp="1" noChangeArrowheads="1"/>
          </p:cNvSpPr>
          <p:nvPr>
            <p:ph type="body" idx="1"/>
          </p:nvPr>
        </p:nvSpPr>
        <p:spPr>
          <a:xfrm>
            <a:off x="457266" y="228600"/>
            <a:ext cx="10517122" cy="6019800"/>
          </a:xfrm>
        </p:spPr>
        <p:txBody>
          <a:bodyPr/>
          <a:lstStyle/>
          <a:p>
            <a:r>
              <a:rPr lang="en-US"/>
              <a:t>Deliver us from war and inflation</a:t>
            </a:r>
          </a:p>
          <a:p>
            <a:r>
              <a:rPr lang="en-US"/>
              <a:t>Fill the poor with Your goodness</a:t>
            </a:r>
          </a:p>
          <a:p>
            <a:r>
              <a:rPr lang="en-US"/>
              <a:t>Grant us the forgiveness of our sins</a:t>
            </a:r>
          </a:p>
          <a:p>
            <a:r>
              <a:rPr lang="en-US" i="1"/>
              <a:t>O Lord, remove your wrath from us</a:t>
            </a:r>
          </a:p>
          <a:p>
            <a:endParaRPr lang="en-US"/>
          </a:p>
          <a:p>
            <a:r>
              <a:rPr lang="en-US"/>
              <a:t>Care for the orphans and widows</a:t>
            </a:r>
          </a:p>
          <a:p>
            <a:r>
              <a:rPr lang="en-US"/>
              <a:t>Heal all our sicknesses</a:t>
            </a:r>
          </a:p>
          <a:p>
            <a:r>
              <a:rPr lang="en-US"/>
              <a:t>You are our hope forever</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7426" name="Rectangle 2"/>
          <p:cNvSpPr>
            <a:spLocks noGrp="1" noChangeArrowheads="1"/>
          </p:cNvSpPr>
          <p:nvPr>
            <p:ph type="body" idx="1"/>
          </p:nvPr>
        </p:nvSpPr>
        <p:spPr>
          <a:xfrm>
            <a:off x="457266" y="228600"/>
            <a:ext cx="10517122" cy="6019800"/>
          </a:xfrm>
        </p:spPr>
        <p:txBody>
          <a:bodyPr/>
          <a:lstStyle/>
          <a:p>
            <a:r>
              <a:rPr lang="en-US" dirty="0"/>
              <a:t>Stop the distresses and afflictions</a:t>
            </a:r>
          </a:p>
          <a:p>
            <a:r>
              <a:rPr lang="en-US" dirty="0"/>
              <a:t>Be our support in our troubles</a:t>
            </a:r>
          </a:p>
          <a:p>
            <a:r>
              <a:rPr lang="en-US" dirty="0"/>
              <a:t>Multiply Your goods to the needy</a:t>
            </a:r>
          </a:p>
          <a:p>
            <a:r>
              <a:rPr lang="en-US" i="1" dirty="0"/>
              <a:t>O Lord, remove your wrath from us</a:t>
            </a:r>
          </a:p>
          <a:p>
            <a:endParaRPr lang="en-US" i="1" dirty="0"/>
          </a:p>
          <a:p>
            <a:r>
              <a:rPr lang="en-US" dirty="0"/>
              <a:t>Remove the trespasses of Your people</a:t>
            </a:r>
          </a:p>
          <a:p>
            <a:r>
              <a:rPr lang="en-US" dirty="0"/>
              <a:t>Save us from all afflictions</a:t>
            </a:r>
          </a:p>
          <a:p>
            <a:r>
              <a:rPr lang="en-US" dirty="0"/>
              <a:t>Save all those who are captives</a:t>
            </a:r>
          </a:p>
          <a:p>
            <a:r>
              <a:rPr lang="en-US" i="1" dirty="0"/>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8450" name="Rectangle 2"/>
          <p:cNvSpPr>
            <a:spLocks noGrp="1" noChangeArrowheads="1"/>
          </p:cNvSpPr>
          <p:nvPr>
            <p:ph type="body" idx="1"/>
          </p:nvPr>
        </p:nvSpPr>
        <p:spPr>
          <a:xfrm>
            <a:off x="457266" y="228600"/>
            <a:ext cx="10517122" cy="6019800"/>
          </a:xfrm>
        </p:spPr>
        <p:txBody>
          <a:bodyPr/>
          <a:lstStyle/>
          <a:p>
            <a:r>
              <a:rPr lang="en-US"/>
              <a:t>Comfort those who are mourning</a:t>
            </a:r>
          </a:p>
          <a:p>
            <a:r>
              <a:rPr lang="en-US"/>
              <a:t>Let us hear Your joyful voice</a:t>
            </a:r>
          </a:p>
          <a:p>
            <a:r>
              <a:rPr lang="en-US"/>
              <a:t>Help those who are in trouble</a:t>
            </a:r>
          </a:p>
          <a:p>
            <a:r>
              <a:rPr lang="en-US" i="1"/>
              <a:t>O Lord, remove your wrath from us</a:t>
            </a:r>
          </a:p>
          <a:p>
            <a:endParaRPr lang="en-US" sz="1200" i="1"/>
          </a:p>
          <a:p>
            <a:r>
              <a:rPr lang="en-US"/>
              <a:t>Confirm us in the upright faith</a:t>
            </a:r>
          </a:p>
          <a:p>
            <a:r>
              <a:rPr lang="en-US"/>
              <a:t>Accept us through the prayers of your saints</a:t>
            </a:r>
          </a:p>
          <a:p>
            <a:r>
              <a:rPr lang="en-US"/>
              <a:t>Remove from us all evil thoughts</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09474" name="Rectangle 2"/>
          <p:cNvSpPr>
            <a:spLocks noGrp="1" noChangeArrowheads="1"/>
          </p:cNvSpPr>
          <p:nvPr>
            <p:ph type="body" idx="1"/>
          </p:nvPr>
        </p:nvSpPr>
        <p:spPr>
          <a:xfrm>
            <a:off x="457266" y="228600"/>
            <a:ext cx="10517122" cy="6019800"/>
          </a:xfrm>
        </p:spPr>
        <p:txBody>
          <a:bodyPr/>
          <a:lstStyle/>
          <a:p>
            <a:r>
              <a:rPr lang="en-US"/>
              <a:t>You are always worthy of thanksgiving</a:t>
            </a:r>
          </a:p>
          <a:p>
            <a:r>
              <a:rPr lang="en-US"/>
              <a:t>Our lips praise You</a:t>
            </a:r>
          </a:p>
          <a:p>
            <a:r>
              <a:rPr lang="en-US"/>
              <a:t>Let us partake of Your goodness</a:t>
            </a:r>
          </a:p>
          <a:p>
            <a:r>
              <a:rPr lang="en-US" i="1"/>
              <a:t>O Lord, remove your wrath from us</a:t>
            </a:r>
          </a:p>
          <a:p>
            <a:endParaRPr lang="en-US"/>
          </a:p>
          <a:p>
            <a:r>
              <a:rPr lang="en-US"/>
              <a:t>All blessings come from You</a:t>
            </a:r>
          </a:p>
          <a:p>
            <a:r>
              <a:rPr lang="en-US"/>
              <a:t>Fill us with the goods of the earth</a:t>
            </a:r>
          </a:p>
          <a:p>
            <a:r>
              <a:rPr lang="en-US"/>
              <a:t>All the Creation praises You</a:t>
            </a:r>
          </a:p>
          <a:p>
            <a:r>
              <a:rPr lang="en-US" i="1"/>
              <a:t>O Lord, remove your wrath from us</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10498" name="Rectangle 2"/>
          <p:cNvSpPr>
            <a:spLocks noGrp="1" noChangeArrowheads="1"/>
          </p:cNvSpPr>
          <p:nvPr>
            <p:ph type="body" idx="1"/>
          </p:nvPr>
        </p:nvSpPr>
        <p:spPr>
          <a:xfrm>
            <a:off x="457266" y="228600"/>
            <a:ext cx="10517122" cy="6019800"/>
          </a:xfrm>
        </p:spPr>
        <p:txBody>
          <a:bodyPr/>
          <a:lstStyle/>
          <a:p>
            <a:r>
              <a:rPr lang="en-US"/>
              <a:t>You brought forth fruit from the trees</a:t>
            </a:r>
          </a:p>
          <a:p>
            <a:r>
              <a:rPr lang="en-US"/>
              <a:t>And gave it as food for us</a:t>
            </a:r>
          </a:p>
          <a:p>
            <a:r>
              <a:rPr lang="en-US"/>
              <a:t>We praise You both night and day</a:t>
            </a:r>
          </a:p>
          <a:p>
            <a:r>
              <a:rPr lang="en-US" i="1"/>
              <a:t>O Lord, remove your wrath from us</a:t>
            </a:r>
          </a:p>
        </p:txBody>
      </p:sp>
      <p:sp>
        <p:nvSpPr>
          <p:cNvPr id="12010499" name="AutoShape 3">
            <a:hlinkClick r:id="rId2" action="ppaction://hlinksldjump" highlightClick="1"/>
          </p:cNvPr>
          <p:cNvSpPr>
            <a:spLocks noChangeArrowheads="1"/>
          </p:cNvSpPr>
          <p:nvPr/>
        </p:nvSpPr>
        <p:spPr bwMode="auto">
          <a:xfrm>
            <a:off x="9419683" y="56388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010500" name="AutoShape 4">
            <a:hlinkClick r:id="rId3" action="ppaction://hlinksldjump" highlightClick="1"/>
          </p:cNvPr>
          <p:cNvSpPr>
            <a:spLocks noChangeArrowheads="1"/>
          </p:cNvSpPr>
          <p:nvPr/>
        </p:nvSpPr>
        <p:spPr bwMode="auto">
          <a:xfrm>
            <a:off x="640173" y="57150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342306" name="Group 34"/>
          <p:cNvGraphicFramePr>
            <a:graphicFrameLocks noGrp="1"/>
          </p:cNvGraphicFramePr>
          <p:nvPr/>
        </p:nvGraphicFramePr>
        <p:xfrm>
          <a:off x="274360" y="2071688"/>
          <a:ext cx="10425669" cy="3934080"/>
        </p:xfrm>
        <a:graphic>
          <a:graphicData uri="http://schemas.openxmlformats.org/drawingml/2006/table">
            <a:tbl>
              <a:tblPr/>
              <a:tblGrid>
                <a:gridCol w="3749583">
                  <a:extLst>
                    <a:ext uri="{9D8B030D-6E8A-4147-A177-3AD203B41FA5}">
                      <a16:colId xmlns:a16="http://schemas.microsoft.com/office/drawing/2014/main" val="20000"/>
                    </a:ext>
                  </a:extLst>
                </a:gridCol>
                <a:gridCol w="3566676">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3754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Piwik</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p~wnq</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e~tafi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e~pec</a:t>
                      </a:r>
                      <a:r>
                        <a:rPr kumimoji="0" lang="en-US" sz="3600" b="0" i="0" u="none" strike="noStrike" cap="none" normalizeH="0" baseline="0" dirty="0">
                          <a:ln>
                            <a:noFill/>
                          </a:ln>
                          <a:solidFill>
                            <a:schemeClr val="tx1"/>
                          </a:solidFill>
                          <a:effectLst/>
                          <a:latin typeface="Coptic1" pitchFamily="2" charset="0"/>
                          <a:cs typeface="Arial" charset="0"/>
                        </a:rPr>
                        <a:t>/t: </a:t>
                      </a:r>
                      <a:r>
                        <a:rPr kumimoji="0" lang="en-US" sz="3600" b="0" i="0" u="none" strike="noStrike" cap="none" normalizeH="0" baseline="0" dirty="0" err="1">
                          <a:ln>
                            <a:noFill/>
                          </a:ln>
                          <a:solidFill>
                            <a:schemeClr val="tx1"/>
                          </a:solidFill>
                          <a:effectLst/>
                          <a:latin typeface="Coptic1" pitchFamily="2" charset="0"/>
                          <a:cs typeface="Arial" charset="0"/>
                        </a:rPr>
                        <a:t>nan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t~ve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m~p~wnq</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m~pikocmoc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Le Pain de Vie, qui est descendu pour nous du ciel donne la vie au monde.</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ar-EG" sz="3200" dirty="0"/>
                        <a:t>خبز الحياة </a:t>
                      </a:r>
                      <a:r>
                        <a:rPr lang="ar-EG" sz="3200" dirty="0" err="1"/>
                        <a:t>الذى</a:t>
                      </a:r>
                      <a:r>
                        <a:rPr lang="ar-EG" sz="3200" dirty="0"/>
                        <a:t> نزل لنا من السماء وهب الحياة للعالم.</a:t>
                      </a:r>
                      <a:endParaRPr lang="en-US" sz="3200" dirty="0">
                        <a:latin typeface="Arial" charset="0"/>
                      </a:endParaRPr>
                    </a:p>
                    <a:p>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342330" name="Group 58"/>
          <p:cNvGraphicFramePr>
            <a:graphicFrameLocks noGrp="1"/>
          </p:cNvGraphicFramePr>
          <p:nvPr/>
        </p:nvGraphicFramePr>
        <p:xfrm>
          <a:off x="0" y="152400"/>
          <a:ext cx="10974388" cy="762000"/>
        </p:xfrm>
        <a:graphic>
          <a:graphicData uri="http://schemas.openxmlformats.org/drawingml/2006/table">
            <a:tbl>
              <a:tblPr/>
              <a:tblGrid>
                <a:gridCol w="3067333">
                  <a:extLst>
                    <a:ext uri="{9D8B030D-6E8A-4147-A177-3AD203B41FA5}">
                      <a16:colId xmlns:a16="http://schemas.microsoft.com/office/drawing/2014/main" val="20000"/>
                    </a:ext>
                  </a:extLst>
                </a:gridCol>
                <a:gridCol w="4248926">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Piwik</a:t>
                      </a:r>
                      <a:endParaRPr kumimoji="0" lang="en-CA" sz="3200" b="1" i="0" u="none" strike="noStrike" cap="none" normalizeH="0" baseline="0" dirty="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Le Pain de Vie</a:t>
                      </a:r>
                      <a:endParaRPr kumimoji="0" lang="en-CA" sz="32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1" i="0" u="none" strike="noStrike" cap="none" normalizeH="0" baseline="0" dirty="0">
                          <a:ln>
                            <a:noFill/>
                          </a:ln>
                          <a:solidFill>
                            <a:schemeClr val="tx1"/>
                          </a:solidFill>
                          <a:effectLst/>
                          <a:latin typeface="Arial" charset="0"/>
                          <a:cs typeface="Arial" charset="0"/>
                        </a:rPr>
                        <a:t> خبز الحياة</a:t>
                      </a:r>
                      <a:endParaRPr kumimoji="0" lang="en-CA" sz="32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344347" name="Group 27"/>
          <p:cNvGraphicFramePr>
            <a:graphicFrameLocks noGrp="1"/>
          </p:cNvGraphicFramePr>
          <p:nvPr/>
        </p:nvGraphicFramePr>
        <p:xfrm>
          <a:off x="301777" y="260593"/>
          <a:ext cx="10425669" cy="2829436"/>
        </p:xfrm>
        <a:graphic>
          <a:graphicData uri="http://schemas.openxmlformats.org/drawingml/2006/table">
            <a:tbl>
              <a:tblPr/>
              <a:tblGrid>
                <a:gridCol w="3456944">
                  <a:extLst>
                    <a:ext uri="{9D8B030D-6E8A-4147-A177-3AD203B41FA5}">
                      <a16:colId xmlns:a16="http://schemas.microsoft.com/office/drawing/2014/main" val="20000"/>
                    </a:ext>
                  </a:extLst>
                </a:gridCol>
                <a:gridCol w="3950768">
                  <a:extLst>
                    <a:ext uri="{9D8B030D-6E8A-4147-A177-3AD203B41FA5}">
                      <a16:colId xmlns:a16="http://schemas.microsoft.com/office/drawing/2014/main" val="20001"/>
                    </a:ext>
                  </a:extLst>
                </a:gridCol>
                <a:gridCol w="3017957">
                  <a:extLst>
                    <a:ext uri="{9D8B030D-6E8A-4147-A177-3AD203B41FA5}">
                      <a16:colId xmlns:a16="http://schemas.microsoft.com/office/drawing/2014/main" val="20002"/>
                    </a:ext>
                  </a:extLst>
                </a:gridCol>
              </a:tblGrid>
              <a:tr h="282943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N~~</a:t>
                      </a:r>
                      <a:r>
                        <a:rPr kumimoji="0" lang="en-US" sz="2800" b="0" i="0" u="none" strike="noStrike" cap="none" normalizeH="0" baseline="0" dirty="0" err="1">
                          <a:ln>
                            <a:noFill/>
                          </a:ln>
                          <a:solidFill>
                            <a:schemeClr val="tx1"/>
                          </a:solidFill>
                          <a:effectLst/>
                          <a:latin typeface="Coptic1" pitchFamily="2" charset="0"/>
                          <a:cs typeface="Arial" charset="0"/>
                        </a:rPr>
                        <a:t>yo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hwi</a:t>
                      </a:r>
                      <a:r>
                        <a:rPr kumimoji="0" lang="en-US" sz="2800" b="0" i="0" u="none" strike="noStrike" cap="none" normalizeH="0" baseline="0" dirty="0">
                          <a:ln>
                            <a:noFill/>
                          </a:ln>
                          <a:solidFill>
                            <a:schemeClr val="tx1"/>
                          </a:solidFill>
                          <a:effectLst/>
                          <a:latin typeface="Coptic1" pitchFamily="2" charset="0"/>
                          <a:cs typeface="Arial" charset="0"/>
                        </a:rPr>
                        <a:t> Maria: </a:t>
                      </a:r>
                      <a:r>
                        <a:rPr kumimoji="0" lang="en-US" sz="2800" b="0" i="0" u="none" strike="noStrike" cap="none" normalizeH="0" baseline="0" dirty="0" err="1">
                          <a:ln>
                            <a:noFill/>
                          </a:ln>
                          <a:solidFill>
                            <a:schemeClr val="tx1"/>
                          </a:solidFill>
                          <a:effectLst/>
                          <a:latin typeface="Coptic1" pitchFamily="2" charset="0"/>
                          <a:cs typeface="Arial" charset="0"/>
                        </a:rPr>
                        <a:t>a~refai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teneji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m~pimanna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n~no</a:t>
                      </a:r>
                      <a:r>
                        <a:rPr kumimoji="0" lang="en-US" sz="2800" b="0" i="0" u="none" strike="noStrike" cap="none" normalizeH="0" baseline="0" dirty="0">
                          <a:ln>
                            <a:noFill/>
                          </a:ln>
                          <a:solidFill>
                            <a:schemeClr val="tx1"/>
                          </a:solidFill>
                          <a:effectLst/>
                          <a:latin typeface="Coptic1" pitchFamily="2" charset="0"/>
                          <a:cs typeface="Arial" charset="0"/>
                        </a:rPr>
                        <a:t>/~ton: </a:t>
                      </a:r>
                      <a:r>
                        <a:rPr kumimoji="0" lang="en-US" sz="2800" b="0" i="0" u="none" strike="noStrike" cap="none" normalizeH="0" baseline="0" dirty="0" err="1">
                          <a:ln>
                            <a:noFill/>
                          </a:ln>
                          <a:solidFill>
                            <a:schemeClr val="tx1"/>
                          </a:solidFill>
                          <a:effectLst/>
                          <a:latin typeface="Coptic1" pitchFamily="2" charset="0"/>
                          <a:cs typeface="Arial" charset="0"/>
                        </a:rPr>
                        <a:t>e~tafi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V~iwt</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Toi aussi, Marie, tu as portée dans tes entrailles La Manne rationnelle qui est venue du Père.</a:t>
                      </a:r>
                      <a:r>
                        <a:rPr kumimoji="0" lang="en-US" sz="2400" b="0" i="0" u="none" strike="noStrike" cap="none" normalizeH="0" baseline="0" dirty="0">
                          <a:ln>
                            <a:noFill/>
                          </a:ln>
                          <a:solidFill>
                            <a:schemeClr val="tx1"/>
                          </a:solidFill>
                          <a:effectLst/>
                          <a:latin typeface="Arial" charset="0"/>
                          <a:cs typeface="Arial" charset="0"/>
                        </a:rPr>
                        <a:t> </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sz="3200" dirty="0"/>
                        <a:t>وأنت </a:t>
                      </a:r>
                      <a:r>
                        <a:rPr lang="ar-EG" sz="3200" dirty="0" err="1"/>
                        <a:t>ايضاً</a:t>
                      </a:r>
                      <a:r>
                        <a:rPr lang="ar-EG" sz="3200" dirty="0"/>
                        <a:t> يا مريم حملت </a:t>
                      </a:r>
                      <a:r>
                        <a:rPr lang="ar-EG" sz="3200" dirty="0" err="1"/>
                        <a:t>فى</a:t>
                      </a:r>
                      <a:r>
                        <a:rPr lang="ar-EG" sz="3200" dirty="0"/>
                        <a:t> بطنك المن </a:t>
                      </a:r>
                      <a:r>
                        <a:rPr lang="ar-EG" sz="3200" dirty="0" err="1"/>
                        <a:t>العقلى</a:t>
                      </a:r>
                      <a:r>
                        <a:rPr lang="ar-EG" sz="3200" dirty="0"/>
                        <a:t> </a:t>
                      </a:r>
                      <a:r>
                        <a:rPr lang="ar-EG" sz="3200" dirty="0" err="1"/>
                        <a:t>الذى</a:t>
                      </a:r>
                      <a:r>
                        <a:rPr lang="ar-EG" sz="3200" dirty="0"/>
                        <a:t> أتى من </a:t>
                      </a:r>
                      <a:r>
                        <a:rPr lang="ar-EG" sz="3200" dirty="0" err="1"/>
                        <a:t>الآب</a:t>
                      </a:r>
                      <a:r>
                        <a:rPr lang="ar-EG" sz="3200" dirty="0"/>
                        <a:t>.</a:t>
                      </a:r>
                      <a:r>
                        <a:rPr lang="en-US" sz="3200" dirty="0"/>
                        <a:t> </a:t>
                      </a:r>
                    </a:p>
                    <a:p>
                      <a:endParaRPr lang="fr-FR" dirty="0"/>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18"/>
          <p:cNvGraphicFramePr>
            <a:graphicFrameLocks noGrp="1"/>
          </p:cNvGraphicFramePr>
          <p:nvPr/>
        </p:nvGraphicFramePr>
        <p:xfrm>
          <a:off x="301777" y="3717037"/>
          <a:ext cx="10425669" cy="2829436"/>
        </p:xfrm>
        <a:graphic>
          <a:graphicData uri="http://schemas.openxmlformats.org/drawingml/2006/table">
            <a:tbl>
              <a:tblPr/>
              <a:tblGrid>
                <a:gridCol w="3536192">
                  <a:extLst>
                    <a:ext uri="{9D8B030D-6E8A-4147-A177-3AD203B41FA5}">
                      <a16:colId xmlns:a16="http://schemas.microsoft.com/office/drawing/2014/main" val="20000"/>
                    </a:ext>
                  </a:extLst>
                </a:gridCol>
                <a:gridCol w="3688614">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282943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Aremacf</a:t>
                      </a:r>
                      <a:r>
                        <a:rPr kumimoji="0" lang="en-US" sz="2800" b="0" i="0" u="none" strike="noStrike" cap="none" normalizeH="0" baseline="0" dirty="0">
                          <a:ln>
                            <a:noFill/>
                          </a:ln>
                          <a:solidFill>
                            <a:schemeClr val="tx1"/>
                          </a:solidFill>
                          <a:effectLst/>
                          <a:latin typeface="Coptic1" pitchFamily="2" charset="0"/>
                          <a:cs typeface="Arial" charset="0"/>
                        </a:rPr>
                        <a:t> a[ne </a:t>
                      </a:r>
                      <a:r>
                        <a:rPr kumimoji="0" lang="en-US" sz="2800" b="0" i="0" u="none" strike="noStrike" cap="none" normalizeH="0" baseline="0" dirty="0" err="1">
                          <a:ln>
                            <a:noFill/>
                          </a:ln>
                          <a:solidFill>
                            <a:schemeClr val="tx1"/>
                          </a:solidFill>
                          <a:effectLst/>
                          <a:latin typeface="Coptic1" pitchFamily="2" charset="0"/>
                          <a:cs typeface="Arial" charset="0"/>
                        </a:rPr>
                        <a:t>ywleb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m~pefcwma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pefc~nof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ettai</a:t>
                      </a:r>
                      <a:r>
                        <a:rPr kumimoji="0" lang="en-US" sz="2800" b="0" i="0" u="none" strike="noStrike" cap="none" normalizeH="0" baseline="0" dirty="0">
                          <a:ln>
                            <a:noFill/>
                          </a:ln>
                          <a:solidFill>
                            <a:schemeClr val="tx1"/>
                          </a:solidFill>
                          <a:effectLst/>
                          <a:latin typeface="Coptic1" pitchFamily="2" charset="0"/>
                          <a:cs typeface="Arial" charset="0"/>
                        </a:rPr>
                        <a:t>/out: </a:t>
                      </a:r>
                      <a:r>
                        <a:rPr kumimoji="0" lang="en-US" sz="2800" b="0" i="0" u="none" strike="noStrike" cap="none" normalizeH="0" baseline="0" dirty="0" err="1">
                          <a:ln>
                            <a:noFill/>
                          </a:ln>
                          <a:solidFill>
                            <a:schemeClr val="tx1"/>
                          </a:solidFill>
                          <a:effectLst/>
                          <a:latin typeface="Coptic1" pitchFamily="2" charset="0"/>
                          <a:cs typeface="Arial" charset="0"/>
                        </a:rPr>
                        <a:t>anwnq</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e~neh</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L’as porté sans souillure.  Il nous a donné Son corps et Son sang précieux et nous vivant éternellement</a:t>
                      </a:r>
                      <a:endParaRPr kumimoji="0" lang="en-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sz="3200" dirty="0"/>
                        <a:t>ولدته بغير دنس وأعطانا جسده ودمه الكريم فحيينا </a:t>
                      </a:r>
                      <a:r>
                        <a:rPr lang="ar-EG" sz="3200" dirty="0" err="1"/>
                        <a:t>الى</a:t>
                      </a:r>
                      <a:r>
                        <a:rPr lang="ar-EG" sz="3200" dirty="0"/>
                        <a:t> الأبد.</a:t>
                      </a:r>
                      <a:r>
                        <a:rPr lang="en-US" sz="3200" dirty="0"/>
                        <a:t> </a:t>
                      </a:r>
                    </a:p>
                    <a:p>
                      <a:pPr algn="just"/>
                      <a:endParaRPr lang="fr-FR" dirty="0"/>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48435" name="Group 19"/>
          <p:cNvGraphicFramePr>
            <a:graphicFrameLocks noGrp="1"/>
          </p:cNvGraphicFramePr>
          <p:nvPr/>
        </p:nvGraphicFramePr>
        <p:xfrm>
          <a:off x="301777" y="260594"/>
          <a:ext cx="10425669" cy="2845311"/>
        </p:xfrm>
        <a:graphic>
          <a:graphicData uri="http://schemas.openxmlformats.org/drawingml/2006/table">
            <a:tbl>
              <a:tblPr/>
              <a:tblGrid>
                <a:gridCol w="3932489">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109410">
                  <a:extLst>
                    <a:ext uri="{9D8B030D-6E8A-4147-A177-3AD203B41FA5}">
                      <a16:colId xmlns:a16="http://schemas.microsoft.com/office/drawing/2014/main" val="20002"/>
                    </a:ext>
                  </a:extLst>
                </a:gridCol>
              </a:tblGrid>
              <a:tr h="28453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Cetwounou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harok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n~je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ni,eroubim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niceravim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ces~nau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e~rok</a:t>
                      </a:r>
                      <a:r>
                        <a:rPr kumimoji="0" lang="en-US" sz="2800" b="0" i="0" u="none" strike="noStrike" cap="none" normalizeH="0" baseline="0" dirty="0">
                          <a:ln>
                            <a:noFill/>
                          </a:ln>
                          <a:solidFill>
                            <a:schemeClr val="tx1"/>
                          </a:solidFill>
                          <a:effectLst/>
                          <a:latin typeface="Coptic1" pitchFamily="2" charset="0"/>
                          <a:cs typeface="Arial" charset="0"/>
                        </a:rPr>
                        <a:t> an.</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Chérubins et les Séraphins T’entourent.  Ils ne peuvent pas Te voir.</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sz="3200" dirty="0"/>
                        <a:t>يقوم حولك </a:t>
                      </a:r>
                      <a:r>
                        <a:rPr lang="ar-EG" sz="3200" dirty="0" err="1"/>
                        <a:t>الشاروبيم</a:t>
                      </a:r>
                      <a:r>
                        <a:rPr lang="ar-EG" sz="3200" dirty="0"/>
                        <a:t> </a:t>
                      </a:r>
                      <a:r>
                        <a:rPr lang="ar-EG" sz="3200" dirty="0" err="1"/>
                        <a:t>والسارافيم</a:t>
                      </a:r>
                      <a:r>
                        <a:rPr lang="ar-EG" sz="3200" dirty="0"/>
                        <a:t> ولا يستطيعون </a:t>
                      </a:r>
                      <a:r>
                        <a:rPr lang="ar-EG" sz="3200" dirty="0" err="1"/>
                        <a:t>ان</a:t>
                      </a:r>
                      <a:r>
                        <a:rPr lang="ar-EG" sz="3200" dirty="0"/>
                        <a:t> ينظروك.</a:t>
                      </a:r>
                      <a:r>
                        <a:rPr lang="en-US" sz="3200" dirty="0"/>
                        <a:t> </a:t>
                      </a:r>
                    </a:p>
                    <a:p>
                      <a:pPr algn="just"/>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23"/>
          <p:cNvGraphicFramePr>
            <a:graphicFrameLocks noGrp="1"/>
          </p:cNvGraphicFramePr>
          <p:nvPr/>
        </p:nvGraphicFramePr>
        <p:xfrm>
          <a:off x="429848" y="3140964"/>
          <a:ext cx="10242762" cy="3300035"/>
        </p:xfrm>
        <a:graphic>
          <a:graphicData uri="http://schemas.openxmlformats.org/drawingml/2006/table">
            <a:tbl>
              <a:tblPr/>
              <a:tblGrid>
                <a:gridCol w="3901391">
                  <a:extLst>
                    <a:ext uri="{9D8B030D-6E8A-4147-A177-3AD203B41FA5}">
                      <a16:colId xmlns:a16="http://schemas.microsoft.com/office/drawing/2014/main" val="20000"/>
                    </a:ext>
                  </a:extLst>
                </a:gridCol>
                <a:gridCol w="3689227">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330003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Tennau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e~rok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piman~erswousi</a:t>
                      </a:r>
                      <a:r>
                        <a:rPr kumimoji="0" lang="en-US" sz="2800" b="0" i="0" u="none" strike="noStrike" cap="none" normalizeH="0" baseline="0" dirty="0">
                          <a:ln>
                            <a:noFill/>
                          </a:ln>
                          <a:solidFill>
                            <a:schemeClr val="tx1"/>
                          </a:solidFill>
                          <a:effectLst/>
                          <a:latin typeface="Coptic1" pitchFamily="2" charset="0"/>
                          <a:cs typeface="Arial" charset="0"/>
                        </a:rPr>
                        <a:t>: ten[</a:t>
                      </a:r>
                      <a:r>
                        <a:rPr kumimoji="0" lang="en-US" sz="2800" b="0" i="0" u="none" strike="noStrike" cap="none" normalizeH="0" baseline="0" dirty="0" err="1">
                          <a:ln>
                            <a:noFill/>
                          </a:ln>
                          <a:solidFill>
                            <a:schemeClr val="tx1"/>
                          </a:solidFill>
                          <a:effectLst/>
                          <a:latin typeface="Coptic1" pitchFamily="2" charset="0"/>
                          <a:cs typeface="Arial" charset="0"/>
                        </a:rPr>
                        <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pekcwma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pekc~nof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ettai</a:t>
                      </a:r>
                      <a:r>
                        <a:rPr kumimoji="0" lang="en-US" sz="2800" b="0" i="0" u="none" strike="noStrike" cap="none" normalizeH="0" baseline="0" dirty="0">
                          <a:ln>
                            <a:noFill/>
                          </a:ln>
                          <a:solidFill>
                            <a:schemeClr val="tx1"/>
                          </a:solidFill>
                          <a:effectLst/>
                          <a:latin typeface="Coptic1" pitchFamily="2" charset="0"/>
                          <a:cs typeface="Arial" charset="0"/>
                        </a:rPr>
                        <a:t>/out.</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Mais nous Te voyons sur l’autel.  Nous partageons Ton corps et Ton sang précieux.</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sz="3200" dirty="0"/>
                        <a:t>ونحن ننظرك على المذبح ونتناول من جسدك ودمك الكريم.</a:t>
                      </a:r>
                      <a:r>
                        <a:rPr lang="en-US" sz="3200" dirty="0"/>
                        <a:t>  </a:t>
                      </a:r>
                    </a:p>
                    <a:p>
                      <a:pPr algn="just"/>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07414" name="Group 22"/>
          <p:cNvGraphicFramePr>
            <a:graphicFrameLocks noGrp="1"/>
          </p:cNvGraphicFramePr>
          <p:nvPr>
            <p:ph/>
          </p:nvPr>
        </p:nvGraphicFramePr>
        <p:xfrm>
          <a:off x="91453" y="0"/>
          <a:ext cx="10791482" cy="704392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6858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es devenu notre médiateur auprès du Père. Tu as abolie le mur séparateur et l’ancienne inimité, Tu l’as détruite.  Tu as réconcilié les terrestres avec les célestes; les deux: Tu les as rendu un et Tu as accomplit l’économie dans la chair. Et lors de Ton ascension corporelle aux cieux, Tu as rempli tous de Ta divinité.</a:t>
                      </a:r>
                      <a:r>
                        <a:rPr kumimoji="0" lang="en-US" sz="2400" b="0" i="0" u="none" strike="noStrike" cap="none" normalizeH="0" baseline="0" dirty="0">
                          <a:ln>
                            <a:noFill/>
                          </a:ln>
                          <a:solidFill>
                            <a:schemeClr val="tx1"/>
                          </a:solidFill>
                          <a:effectLst/>
                          <a:latin typeface="Arial" charset="0"/>
                          <a:cs typeface="Arial" charset="0"/>
                        </a:rPr>
                        <a:t>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as dis à Tes saints disciples et apôtres: “Je vous donne Ma paix; Je vous laisse Ma paix.”</a:t>
                      </a: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Cela accorde-le nous aussi maintenant O notre Maître.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وصرت لنا وسيطاً لدى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والحاجز المتوسط نقضته ، والعداوة القديمة هدمتها ، وصالحت الأرضيين مع السمائيين ، وجعلت الأثنين واحدا ، وأكملت التدبير بالجسد </a:t>
                      </a:r>
                      <a:r>
                        <a:rPr kumimoji="0" lang="ar-EG" sz="2400" b="0" i="0" u="none" strike="noStrike" cap="none" normalizeH="0" baseline="0" dirty="0">
                          <a:ln>
                            <a:noFill/>
                          </a:ln>
                          <a:solidFill>
                            <a:schemeClr val="tx1"/>
                          </a:solidFill>
                          <a:effectLst/>
                          <a:latin typeface="Arial" charset="0"/>
                          <a:cs typeface="Arial" charset="0"/>
                        </a:rPr>
                        <a:t>.</a:t>
                      </a:r>
                      <a:endParaRPr kumimoji="0" lang="fr-FR"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وعند صعودك إلى السموات جسدياً، إذ ملأت الكل بلاهوتك، قلت لتلاميذك ورسلك القديسين، </a:t>
                      </a:r>
                      <a:r>
                        <a:rPr kumimoji="0" lang="ar-EG" sz="3200" b="0" i="0" u="none" strike="noStrike" cap="none" normalizeH="0" baseline="0" dirty="0" err="1">
                          <a:ln>
                            <a:noFill/>
                          </a:ln>
                          <a:solidFill>
                            <a:schemeClr val="tx1"/>
                          </a:solidFill>
                          <a:effectLst/>
                          <a:latin typeface="Arial" charset="0"/>
                          <a:cs typeface="Arial" charset="0"/>
                        </a:rPr>
                        <a:t>سلامى</a:t>
                      </a:r>
                      <a:r>
                        <a:rPr kumimoji="0" lang="ar-EG" sz="3200" b="0" i="0" u="none" strike="noStrike" cap="none" normalizeH="0" baseline="0" dirty="0">
                          <a:ln>
                            <a:noFill/>
                          </a:ln>
                          <a:solidFill>
                            <a:schemeClr val="tx1"/>
                          </a:solidFill>
                          <a:effectLst/>
                          <a:latin typeface="Arial" charset="0"/>
                          <a:cs typeface="Arial" charset="0"/>
                        </a:rPr>
                        <a:t> أعطيكم، </a:t>
                      </a:r>
                      <a:r>
                        <a:rPr kumimoji="0" lang="ar-EG" sz="3200" b="0" i="0" u="none" strike="noStrike" cap="none" normalizeH="0" baseline="0" dirty="0" err="1">
                          <a:ln>
                            <a:noFill/>
                          </a:ln>
                          <a:solidFill>
                            <a:schemeClr val="tx1"/>
                          </a:solidFill>
                          <a:effectLst/>
                          <a:latin typeface="Arial" charset="0"/>
                          <a:cs typeface="Arial" charset="0"/>
                        </a:rPr>
                        <a:t>سلامى</a:t>
                      </a:r>
                      <a:r>
                        <a:rPr kumimoji="0" lang="ar-EG" sz="3200" b="0" i="0" u="none" strike="noStrike" cap="none" normalizeH="0" baseline="0" dirty="0">
                          <a:ln>
                            <a:noFill/>
                          </a:ln>
                          <a:solidFill>
                            <a:schemeClr val="tx1"/>
                          </a:solidFill>
                          <a:effectLst/>
                          <a:latin typeface="Arial" charset="0"/>
                          <a:cs typeface="Arial" charset="0"/>
                        </a:rPr>
                        <a:t> أنا أترك لكم. هذا أيضاً </a:t>
                      </a:r>
                      <a:r>
                        <a:rPr kumimoji="0" lang="ar-EG" sz="3200" b="0" i="0" u="none" strike="noStrike" cap="none" normalizeH="0" baseline="0" dirty="0" err="1">
                          <a:ln>
                            <a:noFill/>
                          </a:ln>
                          <a:solidFill>
                            <a:schemeClr val="tx1"/>
                          </a:solidFill>
                          <a:effectLst/>
                          <a:latin typeface="Arial" charset="0"/>
                          <a:cs typeface="Arial" charset="0"/>
                        </a:rPr>
                        <a:t>الأن</a:t>
                      </a:r>
                      <a:r>
                        <a:rPr kumimoji="0" lang="ar-EG" sz="3200" b="0" i="0" u="none" strike="noStrike" cap="none" normalizeH="0" baseline="0" dirty="0">
                          <a:ln>
                            <a:noFill/>
                          </a:ln>
                          <a:solidFill>
                            <a:schemeClr val="tx1"/>
                          </a:solidFill>
                          <a:effectLst/>
                          <a:latin typeface="Arial" charset="0"/>
                          <a:cs typeface="Arial" charset="0"/>
                        </a:rPr>
                        <a:t> أنعم </a:t>
                      </a:r>
                      <a:r>
                        <a:rPr kumimoji="0" lang="ar-EG" sz="3200" b="0" i="0" u="none" strike="noStrike" cap="none" normalizeH="0" baseline="0" dirty="0" err="1">
                          <a:ln>
                            <a:noFill/>
                          </a:ln>
                          <a:solidFill>
                            <a:schemeClr val="tx1"/>
                          </a:solidFill>
                          <a:effectLst/>
                          <a:latin typeface="Arial" charset="0"/>
                          <a:cs typeface="Arial" charset="0"/>
                        </a:rPr>
                        <a:t>به</a:t>
                      </a:r>
                      <a:r>
                        <a:rPr kumimoji="0" lang="ar-EG" sz="3200" b="0" i="0" u="none" strike="noStrike" cap="none" normalizeH="0" baseline="0" dirty="0">
                          <a:ln>
                            <a:noFill/>
                          </a:ln>
                          <a:solidFill>
                            <a:schemeClr val="tx1"/>
                          </a:solidFill>
                          <a:effectLst/>
                          <a:latin typeface="Arial" charset="0"/>
                          <a:cs typeface="Arial" charset="0"/>
                        </a:rPr>
                        <a:t> لنا </a:t>
                      </a:r>
                      <a:r>
                        <a:rPr kumimoji="0" lang="ar-EG" sz="3200" b="0" i="0" u="none" strike="noStrike" cap="none" normalizeH="0" baseline="0" dirty="0" err="1">
                          <a:ln>
                            <a:noFill/>
                          </a:ln>
                          <a:solidFill>
                            <a:schemeClr val="tx1"/>
                          </a:solidFill>
                          <a:effectLst/>
                          <a:latin typeface="Arial" charset="0"/>
                          <a:cs typeface="Arial" charset="0"/>
                        </a:rPr>
                        <a:t>ياسيدنا</a:t>
                      </a:r>
                      <a:r>
                        <a:rPr kumimoji="0" lang="ar-EG"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352530" name="Group 18"/>
          <p:cNvGraphicFramePr>
            <a:graphicFrameLocks noGrp="1"/>
          </p:cNvGraphicFramePr>
          <p:nvPr/>
        </p:nvGraphicFramePr>
        <p:xfrm>
          <a:off x="301777" y="260594"/>
          <a:ext cx="10425669" cy="2723961"/>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72396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Eybe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vai</a:t>
                      </a:r>
                      <a:r>
                        <a:rPr kumimoji="0" lang="en-US" sz="3200" b="0" i="0" u="none" strike="noStrike" cap="none" normalizeH="0" baseline="0" dirty="0">
                          <a:ln>
                            <a:noFill/>
                          </a:ln>
                          <a:solidFill>
                            <a:schemeClr val="tx1"/>
                          </a:solidFill>
                          <a:effectLst/>
                          <a:latin typeface="Coptic1" pitchFamily="2" charset="0"/>
                          <a:cs typeface="Arial" charset="0"/>
                        </a:rPr>
                        <a:t> ten[</a:t>
                      </a:r>
                      <a:r>
                        <a:rPr kumimoji="0" lang="en-US" sz="3200" b="0" i="0" u="none" strike="noStrike" cap="none" normalizeH="0" baseline="0" dirty="0" err="1">
                          <a:ln>
                            <a:noFill/>
                          </a:ln>
                          <a:solidFill>
                            <a:schemeClr val="tx1"/>
                          </a:solidFill>
                          <a:effectLst/>
                          <a:latin typeface="Coptic1" pitchFamily="2" charset="0"/>
                          <a:cs typeface="Arial" charset="0"/>
                        </a:rPr>
                        <a:t>ici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a~xiwc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hanumnologia:m~p~rov</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tikon</a:t>
                      </a:r>
                      <a:r>
                        <a:rPr kumimoji="0" lang="en-US" sz="3200" b="0" i="0" u="none" strike="noStrike" cap="none" normalizeH="0" baseline="0" dirty="0">
                          <a:ln>
                            <a:noFill/>
                          </a:ln>
                          <a:solidFill>
                            <a:schemeClr val="tx1"/>
                          </a:solidFill>
                          <a:effectLst/>
                          <a:latin typeface="Coptic1" pitchFamily="2" charset="0"/>
                          <a:cs typeface="Arial" charset="0"/>
                        </a:rPr>
                        <a:t>.</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C’est pourquoi nous t’exaltons dignement par des louanges prophétiques.</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sz="3200" dirty="0"/>
                        <a:t>من اجل هذا نعظمك باستحقاق </a:t>
                      </a:r>
                      <a:r>
                        <a:rPr lang="ar-EG" sz="3200" dirty="0" err="1"/>
                        <a:t>بتماجيد</a:t>
                      </a:r>
                      <a:r>
                        <a:rPr lang="ar-EG" sz="3200" dirty="0"/>
                        <a:t> نبوية.</a:t>
                      </a:r>
                      <a:r>
                        <a:rPr lang="en-US" sz="3200" dirty="0"/>
                        <a:t> </a:t>
                      </a:r>
                    </a:p>
                    <a:p>
                      <a:pPr algn="just"/>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22"/>
          <p:cNvGraphicFramePr>
            <a:graphicFrameLocks noGrp="1"/>
          </p:cNvGraphicFramePr>
          <p:nvPr/>
        </p:nvGraphicFramePr>
        <p:xfrm>
          <a:off x="301777" y="3429000"/>
          <a:ext cx="10425669" cy="3080640"/>
        </p:xfrm>
        <a:graphic>
          <a:graphicData uri="http://schemas.openxmlformats.org/drawingml/2006/table">
            <a:tbl>
              <a:tblPr/>
              <a:tblGrid>
                <a:gridCol w="3456944">
                  <a:extLst>
                    <a:ext uri="{9D8B030D-6E8A-4147-A177-3AD203B41FA5}">
                      <a16:colId xmlns:a16="http://schemas.microsoft.com/office/drawing/2014/main" val="20000"/>
                    </a:ext>
                  </a:extLst>
                </a:gridCol>
                <a:gridCol w="4225127">
                  <a:extLst>
                    <a:ext uri="{9D8B030D-6E8A-4147-A177-3AD203B41FA5}">
                      <a16:colId xmlns:a16="http://schemas.microsoft.com/office/drawing/2014/main" val="20001"/>
                    </a:ext>
                  </a:extLst>
                </a:gridCol>
                <a:gridCol w="2743597">
                  <a:extLst>
                    <a:ext uri="{9D8B030D-6E8A-4147-A177-3AD203B41FA5}">
                      <a16:colId xmlns:a16="http://schemas.microsoft.com/office/drawing/2014/main" val="20002"/>
                    </a:ext>
                  </a:extLst>
                </a:gridCol>
              </a:tblGrid>
              <a:tr h="301199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Je </a:t>
                      </a:r>
                      <a:r>
                        <a:rPr kumimoji="0" lang="en-US" sz="2800" b="0" i="0" u="none" strike="noStrike" cap="none" normalizeH="0" baseline="0" dirty="0" err="1">
                          <a:ln>
                            <a:noFill/>
                          </a:ln>
                          <a:solidFill>
                            <a:schemeClr val="tx1"/>
                          </a:solidFill>
                          <a:effectLst/>
                          <a:latin typeface="Coptic1" pitchFamily="2" charset="0"/>
                          <a:cs typeface="Arial" charset="0"/>
                        </a:rPr>
                        <a:t>aucaji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n~hanh~b</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oui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ettai</a:t>
                      </a:r>
                      <a:r>
                        <a:rPr kumimoji="0" lang="en-US" sz="2800" b="0" i="0" u="none" strike="noStrike" cap="none" normalizeH="0" baseline="0" dirty="0">
                          <a:ln>
                            <a:noFill/>
                          </a:ln>
                          <a:solidFill>
                            <a:schemeClr val="tx1"/>
                          </a:solidFill>
                          <a:effectLst/>
                          <a:latin typeface="Coptic1" pitchFamily="2" charset="0"/>
                          <a:cs typeface="Arial" charset="0"/>
                        </a:rPr>
                        <a:t>/out: ]</a:t>
                      </a:r>
                      <a:r>
                        <a:rPr kumimoji="0" lang="en-US" sz="2800" b="0" i="0" u="none" strike="noStrike" cap="none" normalizeH="0" baseline="0" dirty="0" err="1">
                          <a:ln>
                            <a:noFill/>
                          </a:ln>
                          <a:solidFill>
                            <a:schemeClr val="tx1"/>
                          </a:solidFill>
                          <a:effectLst/>
                          <a:latin typeface="Coptic1" pitchFamily="2" charset="0"/>
                          <a:cs typeface="Arial" charset="0"/>
                        </a:rPr>
                        <a:t>baki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pinis</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n~ouro</a:t>
                      </a:r>
                      <a:r>
                        <a:rPr kumimoji="0" lang="en-US" sz="2800" b="0" i="0" u="none" strike="noStrike" cap="none" normalizeH="0" baseline="0" dirty="0">
                          <a:ln>
                            <a:noFill/>
                          </a:ln>
                          <a:solidFill>
                            <a:schemeClr val="tx1"/>
                          </a:solidFill>
                          <a:effectLst/>
                          <a:latin typeface="Coptic1" pitchFamily="2" charset="0"/>
                          <a:cs typeface="Arial" charset="0"/>
                        </a:rPr>
                        <a:t>.</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Parce qu’ils ont parlé de  </a:t>
                      </a:r>
                      <a:br>
                        <a:rPr kumimoji="0" lang="fr-CA" sz="2800" b="0" i="0" u="none" strike="noStrike" cap="none" normalizeH="0" baseline="0" dirty="0">
                          <a:ln>
                            <a:noFill/>
                          </a:ln>
                          <a:solidFill>
                            <a:schemeClr val="tx1"/>
                          </a:solidFill>
                          <a:effectLst/>
                          <a:latin typeface="Arial" charset="0"/>
                          <a:cs typeface="Arial" charset="0"/>
                        </a:rPr>
                      </a:br>
                      <a:r>
                        <a:rPr kumimoji="0" lang="fr-CA" sz="2800" b="0" i="0" u="none" strike="noStrike" cap="none" normalizeH="0" baseline="0" dirty="0">
                          <a:ln>
                            <a:noFill/>
                          </a:ln>
                          <a:solidFill>
                            <a:schemeClr val="tx1"/>
                          </a:solidFill>
                          <a:effectLst/>
                          <a:latin typeface="Arial" charset="0"/>
                          <a:cs typeface="Arial" charset="0"/>
                        </a:rPr>
                        <a:t>toi par honorables actions. </a:t>
                      </a:r>
                      <a:r>
                        <a:rPr kumimoji="0" lang="en-US" sz="2800" b="0" i="0" u="none" strike="noStrike" cap="none" normalizeH="0" baseline="0" dirty="0">
                          <a:ln>
                            <a:noFill/>
                          </a:ln>
                          <a:solidFill>
                            <a:schemeClr val="tx1"/>
                          </a:solidFill>
                          <a:effectLst/>
                          <a:latin typeface="Arial" charset="0"/>
                          <a:cs typeface="Arial" charset="0"/>
                        </a:rPr>
                        <a:t>O </a:t>
                      </a:r>
                      <a:r>
                        <a:rPr kumimoji="0" lang="en-US" sz="2800" b="0" i="0" u="none" strike="noStrike" cap="none" normalizeH="0" baseline="0" dirty="0" err="1">
                          <a:ln>
                            <a:noFill/>
                          </a:ln>
                          <a:solidFill>
                            <a:schemeClr val="tx1"/>
                          </a:solidFill>
                          <a:effectLst/>
                          <a:latin typeface="Arial" charset="0"/>
                          <a:cs typeface="Arial" charset="0"/>
                        </a:rPr>
                        <a:t>sainte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ville</a:t>
                      </a:r>
                      <a:r>
                        <a:rPr kumimoji="0" lang="en-US" sz="2800" b="0" i="0" u="none" strike="noStrike" cap="none" normalizeH="0" baseline="0" dirty="0">
                          <a:ln>
                            <a:noFill/>
                          </a:ln>
                          <a:solidFill>
                            <a:schemeClr val="tx1"/>
                          </a:solidFill>
                          <a:effectLst/>
                          <a:latin typeface="Arial" charset="0"/>
                          <a:cs typeface="Arial" charset="0"/>
                        </a:rPr>
                        <a:t> du grand </a:t>
                      </a:r>
                      <a:r>
                        <a:rPr kumimoji="0" lang="en-US" sz="2800" b="0" i="0" u="none" strike="noStrike" cap="none" normalizeH="0" baseline="0" dirty="0" err="1">
                          <a:ln>
                            <a:noFill/>
                          </a:ln>
                          <a:solidFill>
                            <a:schemeClr val="tx1"/>
                          </a:solidFill>
                          <a:effectLst/>
                          <a:latin typeface="Arial" charset="0"/>
                          <a:cs typeface="Arial" charset="0"/>
                        </a:rPr>
                        <a:t>Roi</a:t>
                      </a:r>
                      <a:r>
                        <a:rPr kumimoji="0" lang="en-US" sz="2800" b="0" i="0" u="none" strike="noStrike" cap="none" normalizeH="0" baseline="0" dirty="0">
                          <a:ln>
                            <a:noFill/>
                          </a:ln>
                          <a:solidFill>
                            <a:schemeClr val="tx1"/>
                          </a:solidFill>
                          <a:effectLst/>
                          <a:latin typeface="Arial" charset="0"/>
                          <a:cs typeface="Arial" charset="0"/>
                        </a:rPr>
                        <a:t>. </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just" defTabSz="914400" rtl="1" eaLnBrk="1" fontAlgn="auto" latinLnBrk="0" hangingPunct="1">
                        <a:lnSpc>
                          <a:spcPct val="100000"/>
                        </a:lnSpc>
                        <a:spcBef>
                          <a:spcPts val="0"/>
                        </a:spcBef>
                        <a:spcAft>
                          <a:spcPts val="0"/>
                        </a:spcAft>
                        <a:buClrTx/>
                        <a:buSzTx/>
                        <a:buFontTx/>
                        <a:buNone/>
                        <a:tabLst/>
                        <a:defRPr/>
                      </a:pPr>
                      <a:r>
                        <a:rPr lang="ar-EG" dirty="0" err="1"/>
                        <a:t>ل</a:t>
                      </a:r>
                      <a:r>
                        <a:rPr lang="ar-EG" sz="3200" dirty="0" err="1"/>
                        <a:t>انهم</a:t>
                      </a:r>
                      <a:r>
                        <a:rPr lang="ar-EG" sz="3200" dirty="0"/>
                        <a:t> تكلموا من </a:t>
                      </a:r>
                      <a:r>
                        <a:rPr lang="ar-EG" sz="3200" dirty="0" err="1"/>
                        <a:t>اجلك</a:t>
                      </a:r>
                      <a:r>
                        <a:rPr lang="ar-EG" sz="3200" dirty="0"/>
                        <a:t> بأعمال كريمة </a:t>
                      </a:r>
                      <a:r>
                        <a:rPr lang="ar-EG" sz="3200" dirty="0" err="1"/>
                        <a:t>ايتها</a:t>
                      </a:r>
                      <a:r>
                        <a:rPr lang="ar-EG" sz="3200" dirty="0"/>
                        <a:t> المدينة المقدسة </a:t>
                      </a:r>
                      <a:r>
                        <a:rPr lang="ar-EG" sz="3200" dirty="0" err="1"/>
                        <a:t>التى</a:t>
                      </a:r>
                      <a:r>
                        <a:rPr lang="ar-EG" sz="3200" dirty="0"/>
                        <a:t> للملك العظيم.</a:t>
                      </a:r>
                      <a:endParaRPr lang="en-US" sz="3200"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356630" name="Group 22"/>
          <p:cNvGraphicFramePr>
            <a:graphicFrameLocks noGrp="1"/>
          </p:cNvGraphicFramePr>
          <p:nvPr/>
        </p:nvGraphicFramePr>
        <p:xfrm>
          <a:off x="301777" y="260593"/>
          <a:ext cx="10425669" cy="3300035"/>
        </p:xfrm>
        <a:graphic>
          <a:graphicData uri="http://schemas.openxmlformats.org/drawingml/2006/table">
            <a:tbl>
              <a:tblPr/>
              <a:tblGrid>
                <a:gridCol w="3536192">
                  <a:extLst>
                    <a:ext uri="{9D8B030D-6E8A-4147-A177-3AD203B41FA5}">
                      <a16:colId xmlns:a16="http://schemas.microsoft.com/office/drawing/2014/main" val="20000"/>
                    </a:ext>
                  </a:extLst>
                </a:gridCol>
                <a:gridCol w="3505707">
                  <a:extLst>
                    <a:ext uri="{9D8B030D-6E8A-4147-A177-3AD203B41FA5}">
                      <a16:colId xmlns:a16="http://schemas.microsoft.com/office/drawing/2014/main" val="20001"/>
                    </a:ext>
                  </a:extLst>
                </a:gridCol>
                <a:gridCol w="3383770">
                  <a:extLst>
                    <a:ext uri="{9D8B030D-6E8A-4147-A177-3AD203B41FA5}">
                      <a16:colId xmlns:a16="http://schemas.microsoft.com/office/drawing/2014/main" val="20002"/>
                    </a:ext>
                  </a:extLst>
                </a:gridCol>
              </a:tblGrid>
              <a:tr h="33000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Ten]ho </a:t>
                      </a:r>
                      <a:r>
                        <a:rPr kumimoji="0" lang="en-US" sz="2800" b="0" i="0" u="none" strike="noStrike" cap="none" normalizeH="0" baseline="0" dirty="0" err="1">
                          <a:ln>
                            <a:noFill/>
                          </a:ln>
                          <a:solidFill>
                            <a:schemeClr val="tx1"/>
                          </a:solidFill>
                          <a:effectLst/>
                          <a:latin typeface="Coptic1" pitchFamily="2" charset="0"/>
                          <a:cs typeface="Arial" charset="0"/>
                        </a:rPr>
                        <a:t>tentwbh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eyrensasni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eunai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nep~recbia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n~totf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m~pimairwmi</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Nous prions et réclamons d’obtenir la miséricorde, grâce à ton intercession auprès de l’Philanthrope. </a:t>
                      </a:r>
                      <a:endParaRPr kumimoji="0" lang="en-CA" sz="24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sz="3200" dirty="0"/>
                        <a:t>نسأل ونطلب </a:t>
                      </a:r>
                      <a:r>
                        <a:rPr lang="ar-EG" sz="3200" dirty="0" err="1"/>
                        <a:t>ان</a:t>
                      </a:r>
                      <a:r>
                        <a:rPr lang="ar-EG" sz="3200" dirty="0"/>
                        <a:t> نفوز برحمة بشفاعاتك عند محب البشر.</a:t>
                      </a:r>
                      <a:endParaRPr lang="en-US" sz="3200" dirty="0"/>
                    </a:p>
                    <a:p>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34"/>
          <p:cNvGraphicFramePr>
            <a:graphicFrameLocks/>
          </p:cNvGraphicFramePr>
          <p:nvPr/>
        </p:nvGraphicFramePr>
        <p:xfrm>
          <a:off x="301778" y="3717037"/>
          <a:ext cx="10517122" cy="2785874"/>
        </p:xfrm>
        <a:graphic>
          <a:graphicData uri="http://schemas.openxmlformats.org/drawingml/2006/table">
            <a:tbl>
              <a:tblPr/>
              <a:tblGrid>
                <a:gridCol w="3661940">
                  <a:extLst>
                    <a:ext uri="{9D8B030D-6E8A-4147-A177-3AD203B41FA5}">
                      <a16:colId xmlns:a16="http://schemas.microsoft.com/office/drawing/2014/main" val="20000"/>
                    </a:ext>
                  </a:extLst>
                </a:gridCol>
                <a:gridCol w="3437117">
                  <a:extLst>
                    <a:ext uri="{9D8B030D-6E8A-4147-A177-3AD203B41FA5}">
                      <a16:colId xmlns:a16="http://schemas.microsoft.com/office/drawing/2014/main" val="20001"/>
                    </a:ext>
                  </a:extLst>
                </a:gridCol>
                <a:gridCol w="3418065">
                  <a:extLst>
                    <a:ext uri="{9D8B030D-6E8A-4147-A177-3AD203B41FA5}">
                      <a16:colId xmlns:a16="http://schemas.microsoft.com/office/drawing/2014/main" val="20002"/>
                    </a:ext>
                  </a:extLst>
                </a:gridCol>
              </a:tblGrid>
              <a:tr h="27858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Hiten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nip~recbia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yeo~tokoc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Maria: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arih~mot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e~bol</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nennobi</a:t>
                      </a:r>
                      <a:r>
                        <a:rPr kumimoji="0" lang="en-US" sz="2800" b="0" i="0" u="none" strike="noStrike" cap="none" normalizeH="0" baseline="0" dirty="0">
                          <a:ln>
                            <a:noFill/>
                          </a:ln>
                          <a:solidFill>
                            <a:schemeClr val="tx1"/>
                          </a:solidFill>
                          <a:effectLst/>
                          <a:latin typeface="Coptic1" pitchFamily="2" charset="0"/>
                          <a:cs typeface="Arial" charset="0"/>
                        </a:rPr>
                        <a:t>.</a:t>
                      </a:r>
                    </a:p>
                  </a:txBody>
                  <a:tcPr marL="129619" marR="129619" marT="46800" marB="4680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cs typeface="Arial" charset="0"/>
                        </a:rPr>
                        <a:t>Par les intercessions de la </a:t>
                      </a:r>
                      <a:r>
                        <a:rPr kumimoji="0" lang="en-US" sz="2400" b="0" i="0" u="none" strike="noStrike" cap="none" normalizeH="0" baseline="0" dirty="0" err="1">
                          <a:ln>
                            <a:noFill/>
                          </a:ln>
                          <a:solidFill>
                            <a:schemeClr val="tx1"/>
                          </a:solidFill>
                          <a:effectLst/>
                          <a:latin typeface="+mn-lt"/>
                          <a:cs typeface="Arial" charset="0"/>
                        </a:rPr>
                        <a:t>mère</a:t>
                      </a:r>
                      <a:r>
                        <a:rPr kumimoji="0" lang="en-US" sz="2400" b="0" i="0" u="none" strike="noStrike" cap="none" normalizeH="0" baseline="0" dirty="0">
                          <a:ln>
                            <a:noFill/>
                          </a:ln>
                          <a:solidFill>
                            <a:schemeClr val="tx1"/>
                          </a:solidFill>
                          <a:effectLst/>
                          <a:latin typeface="+mn-lt"/>
                          <a:cs typeface="Arial" charset="0"/>
                        </a:rPr>
                        <a:t> de </a:t>
                      </a:r>
                      <a:r>
                        <a:rPr kumimoji="0" lang="en-US" sz="2400" b="0" i="0" u="none" strike="noStrike" cap="none" normalizeH="0" baseline="0" dirty="0" err="1">
                          <a:ln>
                            <a:noFill/>
                          </a:ln>
                          <a:solidFill>
                            <a:schemeClr val="tx1"/>
                          </a:solidFill>
                          <a:effectLst/>
                          <a:latin typeface="+mn-lt"/>
                          <a:cs typeface="Arial" charset="0"/>
                        </a:rPr>
                        <a:t>Dieu</a:t>
                      </a:r>
                      <a:r>
                        <a:rPr kumimoji="0" lang="en-US" sz="2400" b="0" i="0" u="none" strike="noStrike" cap="none" normalizeH="0" baseline="0" dirty="0">
                          <a:ln>
                            <a:noFill/>
                          </a:ln>
                          <a:solidFill>
                            <a:schemeClr val="tx1"/>
                          </a:solidFill>
                          <a:effectLst/>
                          <a:latin typeface="+mn-lt"/>
                          <a:cs typeface="Arial" charset="0"/>
                        </a:rPr>
                        <a:t> Sainte Marie Seigneur </a:t>
                      </a:r>
                      <a:r>
                        <a:rPr kumimoji="0" lang="en-US" sz="2400" b="0" i="0" u="none" strike="noStrike" cap="none" normalizeH="0" baseline="0" dirty="0" err="1">
                          <a:ln>
                            <a:noFill/>
                          </a:ln>
                          <a:solidFill>
                            <a:schemeClr val="tx1"/>
                          </a:solidFill>
                          <a:effectLst/>
                          <a:latin typeface="+mn-lt"/>
                          <a:cs typeface="Arial" charset="0"/>
                        </a:rPr>
                        <a:t>accorde</a:t>
                      </a:r>
                      <a:r>
                        <a:rPr kumimoji="0" lang="en-US" sz="2400" b="0" i="0" u="none" strike="noStrike" cap="none" normalizeH="0" baseline="0" dirty="0">
                          <a:ln>
                            <a:noFill/>
                          </a:ln>
                          <a:solidFill>
                            <a:schemeClr val="tx1"/>
                          </a:solidFill>
                          <a:effectLst/>
                          <a:latin typeface="+mn-lt"/>
                          <a:cs typeface="Arial" charset="0"/>
                        </a:rPr>
                        <a:t> nous la </a:t>
                      </a:r>
                      <a:r>
                        <a:rPr kumimoji="0" lang="en-US" sz="2400" b="0" i="0" u="none" strike="noStrike" cap="none" normalizeH="0" baseline="0" dirty="0" err="1">
                          <a:ln>
                            <a:noFill/>
                          </a:ln>
                          <a:solidFill>
                            <a:schemeClr val="tx1"/>
                          </a:solidFill>
                          <a:effectLst/>
                          <a:latin typeface="+mn-lt"/>
                          <a:cs typeface="Arial" charset="0"/>
                        </a:rPr>
                        <a:t>rémission</a:t>
                      </a:r>
                      <a:r>
                        <a:rPr kumimoji="0" lang="en-US" sz="2400" b="0" i="0" u="none" strike="noStrike" cap="none" normalizeH="0" baseline="0" dirty="0">
                          <a:ln>
                            <a:noFill/>
                          </a:ln>
                          <a:solidFill>
                            <a:schemeClr val="tx1"/>
                          </a:solidFill>
                          <a:effectLst/>
                          <a:latin typeface="+mn-lt"/>
                          <a:cs typeface="Arial" charset="0"/>
                        </a:rPr>
                        <a:t> de </a:t>
                      </a:r>
                      <a:r>
                        <a:rPr kumimoji="0" lang="en-US" sz="2400" b="0" i="0" u="none" strike="noStrike" cap="none" normalizeH="0" baseline="0" dirty="0" err="1">
                          <a:ln>
                            <a:noFill/>
                          </a:ln>
                          <a:solidFill>
                            <a:schemeClr val="tx1"/>
                          </a:solidFill>
                          <a:effectLst/>
                          <a:latin typeface="+mn-lt"/>
                          <a:cs typeface="Arial" charset="0"/>
                        </a:rPr>
                        <a:t>nos</a:t>
                      </a:r>
                      <a:r>
                        <a:rPr kumimoji="0" lang="en-US" sz="2400" b="0" i="0" u="none" strike="noStrike" cap="none" normalizeH="0" baseline="0" dirty="0">
                          <a:ln>
                            <a:noFill/>
                          </a:ln>
                          <a:solidFill>
                            <a:schemeClr val="tx1"/>
                          </a:solidFill>
                          <a:effectLst/>
                          <a:latin typeface="+mn-lt"/>
                          <a:cs typeface="Arial" charset="0"/>
                        </a:rPr>
                        <a:t> </a:t>
                      </a:r>
                      <a:r>
                        <a:rPr kumimoji="0" lang="en-US" sz="2400" b="0" i="0" u="none" strike="noStrike" cap="none" normalizeH="0" baseline="0" dirty="0" err="1">
                          <a:ln>
                            <a:noFill/>
                          </a:ln>
                          <a:solidFill>
                            <a:schemeClr val="tx1"/>
                          </a:solidFill>
                          <a:effectLst/>
                          <a:latin typeface="+mn-lt"/>
                          <a:cs typeface="Arial" charset="0"/>
                        </a:rPr>
                        <a:t>péchés</a:t>
                      </a:r>
                      <a:r>
                        <a:rPr kumimoji="0" lang="en-US" sz="2400" b="0" i="0" u="none" strike="noStrike" cap="none" normalizeH="0" baseline="0" dirty="0">
                          <a:ln>
                            <a:noFill/>
                          </a:ln>
                          <a:solidFill>
                            <a:schemeClr val="tx1"/>
                          </a:solidFill>
                          <a:effectLst/>
                          <a:latin typeface="+mn-lt"/>
                          <a:cs typeface="Arial" charset="0"/>
                        </a:rPr>
                        <a:t>.</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بشفاعات والدة الإله القديسة مريم </a:t>
                      </a:r>
                      <a:r>
                        <a:rPr kumimoji="0" lang="ar-EG" sz="3200" b="0" i="0" u="none" strike="noStrike" cap="none" normalizeH="0" baseline="0" dirty="0" err="1">
                          <a:ln>
                            <a:noFill/>
                          </a:ln>
                          <a:solidFill>
                            <a:schemeClr val="tx1"/>
                          </a:solidFill>
                          <a:effectLst/>
                          <a:latin typeface="Arial" charset="0"/>
                          <a:cs typeface="Arial" charset="0"/>
                        </a:rPr>
                        <a:t>يارب</a:t>
                      </a:r>
                      <a:r>
                        <a:rPr kumimoji="0" lang="ar-EG" sz="3200" b="0" i="0" u="none" strike="noStrike" cap="none" normalizeH="0" baseline="0" dirty="0">
                          <a:ln>
                            <a:noFill/>
                          </a:ln>
                          <a:solidFill>
                            <a:schemeClr val="tx1"/>
                          </a:solidFill>
                          <a:effectLst/>
                          <a:latin typeface="Arial" charset="0"/>
                          <a:cs typeface="Arial" charset="0"/>
                        </a:rPr>
                        <a:t> أنعم لنا بغفران خطايانا.</a:t>
                      </a:r>
                      <a:endParaRPr kumimoji="0" lang="en-CA" sz="3200" b="0" i="0" u="none" strike="noStrike" cap="none" normalizeH="0" baseline="0" dirty="0">
                        <a:ln>
                          <a:noFill/>
                        </a:ln>
                        <a:solidFill>
                          <a:schemeClr val="tx1"/>
                        </a:solidFill>
                        <a:effectLst/>
                        <a:latin typeface="Arial" charset="0"/>
                        <a:cs typeface="Arial" charset="0"/>
                      </a:endParaRPr>
                    </a:p>
                    <a:p>
                      <a:endParaRPr lang="fr-FR" dirty="0"/>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08258" name="Group 2"/>
          <p:cNvGraphicFramePr>
            <a:graphicFrameLocks noGrp="1"/>
          </p:cNvGraphicFramePr>
          <p:nvPr/>
        </p:nvGraphicFramePr>
        <p:xfrm>
          <a:off x="274360" y="304800"/>
          <a:ext cx="10425669" cy="612648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For blessed is the Father and the Son: and the Holy Spirit: the Perfect Trinity: We worship Him and glorify Him.</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1" u="none" strike="noStrike" cap="none" normalizeH="0" baseline="0" dirty="0">
                          <a:ln>
                            <a:noFill/>
                          </a:ln>
                          <a:solidFill>
                            <a:schemeClr val="tx1"/>
                          </a:solidFill>
                          <a:effectLst/>
                          <a:latin typeface="Arial" charset="0"/>
                          <a:cs typeface="Arial" charset="0"/>
                        </a:rPr>
                        <a:t>Je </a:t>
                      </a:r>
                      <a:r>
                        <a:rPr kumimoji="0" lang="en-US" sz="3400" b="0" i="1" u="none" strike="noStrike" cap="none" normalizeH="0" baseline="0" dirty="0" err="1">
                          <a:ln>
                            <a:noFill/>
                          </a:ln>
                          <a:solidFill>
                            <a:schemeClr val="tx1"/>
                          </a:solidFill>
                          <a:effectLst/>
                          <a:latin typeface="Arial" charset="0"/>
                          <a:cs typeface="Arial" charset="0"/>
                        </a:rPr>
                        <a:t>ef</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esmaroa</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oot</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enje</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Efioat</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nem</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Epsheeri</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nem</a:t>
                      </a:r>
                      <a:r>
                        <a:rPr kumimoji="0" lang="en-US" sz="3400" b="0" i="1" u="none" strike="noStrike" cap="none" normalizeH="0" baseline="0" dirty="0">
                          <a:ln>
                            <a:noFill/>
                          </a:ln>
                          <a:solidFill>
                            <a:schemeClr val="tx1"/>
                          </a:solidFill>
                          <a:effectLst/>
                          <a:latin typeface="Arial" charset="0"/>
                          <a:cs typeface="Arial" charset="0"/>
                        </a:rPr>
                        <a:t> Pi </a:t>
                      </a:r>
                      <a:r>
                        <a:rPr kumimoji="0" lang="en-US" sz="3400" b="0" i="1" u="none" strike="noStrike" cap="none" normalizeH="0" baseline="0" dirty="0" err="1">
                          <a:ln>
                            <a:noFill/>
                          </a:ln>
                          <a:solidFill>
                            <a:schemeClr val="tx1"/>
                          </a:solidFill>
                          <a:effectLst/>
                          <a:latin typeface="Arial" charset="0"/>
                          <a:cs typeface="Arial" charset="0"/>
                        </a:rPr>
                        <a:t>epnevma</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Ethowab</a:t>
                      </a:r>
                      <a:r>
                        <a:rPr kumimoji="0" lang="en-US" sz="3400" b="0" i="1" u="none" strike="noStrike" cap="none" normalizeH="0" baseline="0" dirty="0">
                          <a:ln>
                            <a:noFill/>
                          </a:ln>
                          <a:solidFill>
                            <a:schemeClr val="tx1"/>
                          </a:solidFill>
                          <a:effectLst/>
                          <a:latin typeface="Arial" charset="0"/>
                          <a:cs typeface="Arial" charset="0"/>
                        </a:rPr>
                        <a:t>: Ti </a:t>
                      </a:r>
                      <a:r>
                        <a:rPr kumimoji="0" lang="en-US" sz="3400" b="0" i="1" u="none" strike="noStrike" cap="none" normalizeH="0" baseline="0" dirty="0" err="1">
                          <a:ln>
                            <a:noFill/>
                          </a:ln>
                          <a:solidFill>
                            <a:schemeClr val="tx1"/>
                          </a:solidFill>
                          <a:effectLst/>
                          <a:latin typeface="Arial" charset="0"/>
                          <a:cs typeface="Arial" charset="0"/>
                        </a:rPr>
                        <a:t>etrias</a:t>
                      </a:r>
                      <a:r>
                        <a:rPr kumimoji="0" lang="en-US" sz="3400" b="0" i="1" u="none" strike="noStrike" cap="none" normalizeH="0" baseline="0" dirty="0">
                          <a:ln>
                            <a:noFill/>
                          </a:ln>
                          <a:solidFill>
                            <a:schemeClr val="tx1"/>
                          </a:solidFill>
                          <a:effectLst/>
                          <a:latin typeface="Arial" charset="0"/>
                          <a:cs typeface="Arial" charset="0"/>
                        </a:rPr>
                        <a:t> et </a:t>
                      </a:r>
                      <a:r>
                        <a:rPr kumimoji="0" lang="en-US" sz="3400" b="0" i="1" u="none" strike="noStrike" cap="none" normalizeH="0" baseline="0" dirty="0" err="1">
                          <a:ln>
                            <a:noFill/>
                          </a:ln>
                          <a:solidFill>
                            <a:schemeClr val="tx1"/>
                          </a:solidFill>
                          <a:effectLst/>
                          <a:latin typeface="Arial" charset="0"/>
                          <a:cs typeface="Arial" charset="0"/>
                        </a:rPr>
                        <a:t>jeek</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evol</a:t>
                      </a:r>
                      <a:r>
                        <a:rPr kumimoji="0" lang="en-US" sz="3400" b="0" i="1" u="none" strike="noStrike" cap="none" normalizeH="0" baseline="0" dirty="0">
                          <a:ln>
                            <a:noFill/>
                          </a:ln>
                          <a:solidFill>
                            <a:schemeClr val="tx1"/>
                          </a:solidFill>
                          <a:effectLst/>
                          <a:latin typeface="Arial" charset="0"/>
                          <a:cs typeface="Arial" charset="0"/>
                        </a:rPr>
                        <a:t>: ten </a:t>
                      </a:r>
                      <a:r>
                        <a:rPr kumimoji="0" lang="en-US" sz="3400" b="0" i="1" u="none" strike="noStrike" cap="none" normalizeH="0" baseline="0" dirty="0" err="1">
                          <a:ln>
                            <a:noFill/>
                          </a:ln>
                          <a:solidFill>
                            <a:schemeClr val="tx1"/>
                          </a:solidFill>
                          <a:effectLst/>
                          <a:latin typeface="Arial" charset="0"/>
                          <a:cs typeface="Arial" charset="0"/>
                        </a:rPr>
                        <a:t>oo</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oasht</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emmos</a:t>
                      </a:r>
                      <a:r>
                        <a:rPr kumimoji="0" lang="en-US" sz="3400" b="0" i="1" u="none" strike="noStrike" cap="none" normalizeH="0" baseline="0" dirty="0">
                          <a:ln>
                            <a:noFill/>
                          </a:ln>
                          <a:solidFill>
                            <a:schemeClr val="tx1"/>
                          </a:solidFill>
                          <a:effectLst/>
                          <a:latin typeface="Arial" charset="0"/>
                          <a:cs typeface="Arial" charset="0"/>
                        </a:rPr>
                        <a:t> ten </a:t>
                      </a:r>
                      <a:r>
                        <a:rPr kumimoji="0" lang="en-US" sz="3400" b="0" i="1" u="none" strike="noStrike" cap="none" normalizeH="0" baseline="0" dirty="0" err="1">
                          <a:ln>
                            <a:noFill/>
                          </a:ln>
                          <a:solidFill>
                            <a:schemeClr val="tx1"/>
                          </a:solidFill>
                          <a:effectLst/>
                          <a:latin typeface="Arial" charset="0"/>
                          <a:cs typeface="Arial" charset="0"/>
                        </a:rPr>
                        <a:t>ti</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oa</a:t>
                      </a:r>
                      <a:r>
                        <a:rPr kumimoji="0" lang="en-US" sz="3400" b="0" i="1" u="none" strike="noStrike" cap="none" normalizeH="0" baseline="0" dirty="0">
                          <a:ln>
                            <a:noFill/>
                          </a:ln>
                          <a:solidFill>
                            <a:schemeClr val="tx1"/>
                          </a:solidFill>
                          <a:effectLst/>
                          <a:latin typeface="Arial" charset="0"/>
                          <a:cs typeface="Arial" charset="0"/>
                        </a:rPr>
                        <a:t> </a:t>
                      </a:r>
                      <a:r>
                        <a:rPr kumimoji="0" lang="en-US" sz="3400" b="0" i="1" u="none" strike="noStrike" cap="none" normalizeH="0" baseline="0" dirty="0" err="1">
                          <a:ln>
                            <a:noFill/>
                          </a:ln>
                          <a:solidFill>
                            <a:schemeClr val="tx1"/>
                          </a:solidFill>
                          <a:effectLst/>
                          <a:latin typeface="Arial" charset="0"/>
                          <a:cs typeface="Arial" charset="0"/>
                        </a:rPr>
                        <a:t>nas</a:t>
                      </a:r>
                      <a:r>
                        <a:rPr kumimoji="0" lang="en-US" sz="3400" b="0" i="1"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300" b="0" i="0" u="none" strike="noStrike" cap="none" normalizeH="0" baseline="0" dirty="0">
                          <a:ln>
                            <a:noFill/>
                          </a:ln>
                          <a:solidFill>
                            <a:schemeClr val="tx1"/>
                          </a:solidFill>
                          <a:effectLst/>
                          <a:latin typeface="Coptic1" pitchFamily="2" charset="0"/>
                          <a:cs typeface="Arial" charset="0"/>
                        </a:rPr>
                        <a:t>Je </a:t>
                      </a:r>
                      <a:r>
                        <a:rPr kumimoji="0" lang="en-US" sz="3300" b="0" i="0" u="none" strike="noStrike" cap="none" normalizeH="0" baseline="0" dirty="0" err="1">
                          <a:ln>
                            <a:noFill/>
                          </a:ln>
                          <a:solidFill>
                            <a:schemeClr val="tx1"/>
                          </a:solidFill>
                          <a:effectLst/>
                          <a:latin typeface="Coptic1" pitchFamily="2" charset="0"/>
                          <a:cs typeface="Arial" charset="0"/>
                        </a:rPr>
                        <a:t>f~c~mar-wout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n~je</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V~iwt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P~s/</a:t>
                      </a:r>
                      <a:r>
                        <a:rPr kumimoji="0" lang="en-US" sz="3300" b="0" i="0" u="none" strike="noStrike" cap="none" normalizeH="0" baseline="0" dirty="0" err="1">
                          <a:ln>
                            <a:noFill/>
                          </a:ln>
                          <a:solidFill>
                            <a:schemeClr val="tx1"/>
                          </a:solidFill>
                          <a:effectLst/>
                          <a:latin typeface="Coptic1" pitchFamily="2" charset="0"/>
                          <a:cs typeface="Arial" charset="0"/>
                        </a:rPr>
                        <a:t>ri</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Pip~neuma</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eyouab</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t~riac</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etj</a:t>
                      </a:r>
                      <a:r>
                        <a:rPr kumimoji="0" lang="en-US" sz="3300" b="0" i="0" u="none" strike="noStrike" cap="none" normalizeH="0" baseline="0" dirty="0">
                          <a:ln>
                            <a:noFill/>
                          </a:ln>
                          <a:solidFill>
                            <a:schemeClr val="tx1"/>
                          </a:solidFill>
                          <a:effectLst/>
                          <a:latin typeface="Coptic1" pitchFamily="2" charset="0"/>
                          <a:cs typeface="Arial" charset="0"/>
                        </a:rPr>
                        <a:t>/k </a:t>
                      </a:r>
                      <a:r>
                        <a:rPr kumimoji="0" lang="en-US" sz="3300" b="0" i="0" u="none" strike="noStrike" cap="none" normalizeH="0" baseline="0" dirty="0" err="1">
                          <a:ln>
                            <a:noFill/>
                          </a:ln>
                          <a:solidFill>
                            <a:schemeClr val="tx1"/>
                          </a:solidFill>
                          <a:effectLst/>
                          <a:latin typeface="Coptic1" pitchFamily="2" charset="0"/>
                          <a:cs typeface="Arial" charset="0"/>
                        </a:rPr>
                        <a:t>e~bol</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tenouwst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m~moc</a:t>
                      </a:r>
                      <a:r>
                        <a:rPr kumimoji="0" lang="en-US" sz="3300" b="0" i="0" u="none" strike="noStrike" cap="none" normalizeH="0" baseline="0" dirty="0">
                          <a:ln>
                            <a:noFill/>
                          </a:ln>
                          <a:solidFill>
                            <a:schemeClr val="tx1"/>
                          </a:solidFill>
                          <a:effectLst/>
                          <a:latin typeface="Coptic1" pitchFamily="2" charset="0"/>
                          <a:cs typeface="Arial" charset="0"/>
                        </a:rPr>
                        <a:t> ten]</a:t>
                      </a:r>
                      <a:r>
                        <a:rPr kumimoji="0" lang="en-US" sz="3300" b="0" i="0" u="none" strike="noStrike" cap="none" normalizeH="0" baseline="0" dirty="0" err="1">
                          <a:ln>
                            <a:noFill/>
                          </a:ln>
                          <a:solidFill>
                            <a:schemeClr val="tx1"/>
                          </a:solidFill>
                          <a:effectLst/>
                          <a:latin typeface="Coptic1" pitchFamily="2" charset="0"/>
                          <a:cs typeface="Arial" charset="0"/>
                        </a:rPr>
                        <a:t>w~ou</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nac</a:t>
                      </a:r>
                      <a:r>
                        <a:rPr kumimoji="0" lang="en-US" sz="3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208272" name="AutoShape 16">
            <a:hlinkClick r:id="rId3" action="ppaction://hlinksldjump" highlightClick="1"/>
          </p:cNvPr>
          <p:cNvSpPr>
            <a:spLocks noChangeArrowheads="1"/>
          </p:cNvSpPr>
          <p:nvPr/>
        </p:nvSpPr>
        <p:spPr bwMode="auto">
          <a:xfrm>
            <a:off x="5273803" y="5791200"/>
            <a:ext cx="1646158" cy="9906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pic>
        <p:nvPicPr>
          <p:cNvPr id="10208273" name="Picture 17" descr="pointing"/>
          <p:cNvPicPr>
            <a:picLocks noChangeAspect="1" noChangeArrowheads="1"/>
          </p:cNvPicPr>
          <p:nvPr/>
        </p:nvPicPr>
        <p:blipFill>
          <a:blip r:embed="rId4" cstate="print"/>
          <a:srcRect/>
          <a:stretch>
            <a:fillRect/>
          </a:stretch>
        </p:blipFill>
        <p:spPr bwMode="auto">
          <a:xfrm>
            <a:off x="3566676" y="5943600"/>
            <a:ext cx="1486115" cy="628650"/>
          </a:xfrm>
          <a:prstGeom prst="rect">
            <a:avLst/>
          </a:prstGeom>
          <a:noFill/>
        </p:spPr>
      </p:pic>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8273"/>
                                        </p:tgtEl>
                                        <p:attrNameLst>
                                          <p:attrName>style.visibility</p:attrName>
                                        </p:attrNameLst>
                                      </p:cBhvr>
                                      <p:to>
                                        <p:strVal val="visible"/>
                                      </p:to>
                                    </p:set>
                                    <p:anim calcmode="lin" valueType="num">
                                      <p:cBhvr additive="base">
                                        <p:cTn id="7" dur="500" fill="hold"/>
                                        <p:tgtEl>
                                          <p:spTgt spid="10208273"/>
                                        </p:tgtEl>
                                        <p:attrNameLst>
                                          <p:attrName>ppt_x</p:attrName>
                                        </p:attrNameLst>
                                      </p:cBhvr>
                                      <p:tavLst>
                                        <p:tav tm="0">
                                          <p:val>
                                            <p:strVal val="0-#ppt_w/2"/>
                                          </p:val>
                                        </p:tav>
                                        <p:tav tm="100000">
                                          <p:val>
                                            <p:strVal val="#ppt_x"/>
                                          </p:val>
                                        </p:tav>
                                      </p:tavLst>
                                    </p:anim>
                                    <p:anim calcmode="lin" valueType="num">
                                      <p:cBhvr additive="base">
                                        <p:cTn id="8" dur="500" fill="hold"/>
                                        <p:tgtEl>
                                          <p:spTgt spid="102082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39936" name="Group 32"/>
          <p:cNvGraphicFramePr>
            <a:graphicFrameLocks noGrp="1"/>
          </p:cNvGraphicFramePr>
          <p:nvPr>
            <p:ph sz="half" idx="2"/>
          </p:nvPr>
        </p:nvGraphicFramePr>
        <p:xfrm>
          <a:off x="0" y="2564889"/>
          <a:ext cx="10922946" cy="2731008"/>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606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a:ln>
                            <a:noFill/>
                          </a:ln>
                          <a:solidFill>
                            <a:schemeClr val="tx1"/>
                          </a:solidFill>
                          <a:effectLst/>
                          <a:latin typeface="Arial" charset="0"/>
                          <a:cs typeface="Arial" charset="0"/>
                        </a:rPr>
                        <a:t>Listen, O Christ’s congregation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a:ln>
                            <a:noFill/>
                          </a:ln>
                          <a:solidFill>
                            <a:schemeClr val="tx1"/>
                          </a:solidFill>
                          <a:effectLst/>
                          <a:latin typeface="Arial" charset="0"/>
                          <a:cs typeface="Arial" charset="0"/>
                        </a:rPr>
                        <a:t>With understanding and concentration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a:ln>
                            <a:noFill/>
                          </a:ln>
                          <a:solidFill>
                            <a:schemeClr val="tx1"/>
                          </a:solidFill>
                          <a:effectLst/>
                          <a:latin typeface="Arial" charset="0"/>
                          <a:cs typeface="Arial" charset="0"/>
                        </a:rPr>
                        <a:t>And sing with all jubilation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1" u="none" strike="noStrike" cap="none" normalizeH="0" baseline="0" dirty="0">
                          <a:ln>
                            <a:noFill/>
                          </a:ln>
                          <a:solidFill>
                            <a:schemeClr val="tx1"/>
                          </a:solidFill>
                          <a:effectLst/>
                          <a:latin typeface="Arial" charset="0"/>
                          <a:cs typeface="Arial" charset="0"/>
                        </a:rPr>
                        <a:t>Christ has granted us salvation</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اسمعوا </a:t>
                      </a:r>
                      <a:r>
                        <a:rPr kumimoji="0" lang="ar-EG" sz="3200" b="0" i="0" u="none" strike="noStrike" cap="none" normalizeH="0" baseline="0" dirty="0" err="1">
                          <a:ln>
                            <a:noFill/>
                          </a:ln>
                          <a:solidFill>
                            <a:schemeClr val="tx1"/>
                          </a:solidFill>
                          <a:effectLst/>
                          <a:latin typeface="Arial" charset="0"/>
                          <a:cs typeface="Arial" charset="0"/>
                        </a:rPr>
                        <a:t>ياشعب</a:t>
                      </a:r>
                      <a:r>
                        <a:rPr kumimoji="0" lang="ar-EG" sz="3200" b="0" i="0" u="none" strike="noStrike" cap="none" normalizeH="0" baseline="0" dirty="0">
                          <a:ln>
                            <a:noFill/>
                          </a:ln>
                          <a:solidFill>
                            <a:schemeClr val="tx1"/>
                          </a:solidFill>
                          <a:effectLst/>
                          <a:latin typeface="Arial" charset="0"/>
                          <a:cs typeface="Arial" charset="0"/>
                        </a:rPr>
                        <a:t> المسيح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وتفهموا بعقل </a:t>
                      </a:r>
                      <a:r>
                        <a:rPr kumimoji="0" lang="ar-EG" sz="3200" b="0" i="0" u="none" strike="noStrike" cap="none" normalizeH="0" baseline="0" dirty="0" err="1">
                          <a:ln>
                            <a:noFill/>
                          </a:ln>
                          <a:solidFill>
                            <a:schemeClr val="tx1"/>
                          </a:solidFill>
                          <a:effectLst/>
                          <a:latin typeface="Arial" charset="0"/>
                          <a:cs typeface="Arial" charset="0"/>
                        </a:rPr>
                        <a:t>رجيح</a:t>
                      </a:r>
                      <a:r>
                        <a:rPr kumimoji="0" lang="ar-EG"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ورتلوا بلسان فصيح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المسيح أنعم لنا بالخلاص</a:t>
                      </a:r>
                      <a:endParaRPr kumimoji="0" lang="en-CA" sz="31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539933" name="Group 29"/>
          <p:cNvGraphicFramePr>
            <a:graphicFrameLocks noGrp="1"/>
          </p:cNvGraphicFramePr>
          <p:nvPr/>
        </p:nvGraphicFramePr>
        <p:xfrm>
          <a:off x="182907" y="76200"/>
          <a:ext cx="10608575" cy="1066800"/>
        </p:xfrm>
        <a:graphic>
          <a:graphicData uri="http://schemas.openxmlformats.org/drawingml/2006/table">
            <a:tbl>
              <a:tblPr/>
              <a:tblGrid>
                <a:gridCol w="4755568">
                  <a:extLst>
                    <a:ext uri="{9D8B030D-6E8A-4147-A177-3AD203B41FA5}">
                      <a16:colId xmlns:a16="http://schemas.microsoft.com/office/drawing/2014/main" val="20000"/>
                    </a:ext>
                  </a:extLst>
                </a:gridCol>
                <a:gridCol w="3200863">
                  <a:extLst>
                    <a:ext uri="{9D8B030D-6E8A-4147-A177-3AD203B41FA5}">
                      <a16:colId xmlns:a16="http://schemas.microsoft.com/office/drawing/2014/main" val="20001"/>
                    </a:ext>
                  </a:extLst>
                </a:gridCol>
                <a:gridCol w="2652144">
                  <a:extLst>
                    <a:ext uri="{9D8B030D-6E8A-4147-A177-3AD203B41FA5}">
                      <a16:colId xmlns:a16="http://schemas.microsoft.com/office/drawing/2014/main" val="20002"/>
                    </a:ext>
                  </a:extLst>
                </a:gridCol>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cs typeface="Arial" charset="0"/>
                        </a:rPr>
                        <a:t>LISTEN, O CHRIST’S CONGREGATION</a:t>
                      </a:r>
                      <a:endParaRPr kumimoji="0" lang="fr-CA" sz="28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1" i="0" u="none" strike="noStrike" cap="none" normalizeH="0" baseline="0" dirty="0" err="1">
                          <a:ln>
                            <a:noFill/>
                          </a:ln>
                          <a:solidFill>
                            <a:schemeClr val="tx1"/>
                          </a:solidFill>
                          <a:effectLst/>
                          <a:latin typeface="Arial" charset="0"/>
                          <a:cs typeface="Arial" charset="0"/>
                        </a:rPr>
                        <a:t>Ecoute</a:t>
                      </a:r>
                      <a:r>
                        <a:rPr kumimoji="0" lang="fr-CA" sz="2800" b="1" i="0" u="none" strike="noStrike" cap="none" normalizeH="0" baseline="0" dirty="0">
                          <a:ln>
                            <a:noFill/>
                          </a:ln>
                          <a:solidFill>
                            <a:schemeClr val="tx1"/>
                          </a:solidFill>
                          <a:effectLst/>
                          <a:latin typeface="Arial" charset="0"/>
                          <a:cs typeface="Arial" charset="0"/>
                        </a:rPr>
                        <a:t> peuple de Jésus</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1" i="0" u="none" strike="noStrike" cap="none" normalizeH="0" baseline="0">
                          <a:ln>
                            <a:noFill/>
                          </a:ln>
                          <a:solidFill>
                            <a:schemeClr val="tx1"/>
                          </a:solidFill>
                          <a:effectLst/>
                          <a:latin typeface="Arial" charset="0"/>
                          <a:cs typeface="Arial" charset="0"/>
                        </a:rPr>
                        <a:t>اسمعوا ياشعب المسيح</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0971" name="Group 43"/>
          <p:cNvGraphicFramePr>
            <a:graphicFrameLocks noGrp="1"/>
          </p:cNvGraphicFramePr>
          <p:nvPr>
            <p:ph sz="half" idx="2"/>
          </p:nvPr>
        </p:nvGraphicFramePr>
        <p:xfrm>
          <a:off x="0" y="1088138"/>
          <a:ext cx="10922946" cy="2916936"/>
        </p:xfrm>
        <a:graphic>
          <a:graphicData uri="http://schemas.openxmlformats.org/drawingml/2006/table">
            <a:tbl>
              <a:tblPr/>
              <a:tblGrid>
                <a:gridCol w="7499165">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2438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Give thanks unto Him for His grace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2800" b="0" i="0" u="none" strike="noStrike" cap="none" normalizeH="0" baseline="0" dirty="0">
                          <a:ln>
                            <a:noFill/>
                          </a:ln>
                          <a:solidFill>
                            <a:schemeClr val="tx1"/>
                          </a:solidFill>
                          <a:effectLst/>
                          <a:latin typeface="Arial" charset="0"/>
                          <a:cs typeface="Arial" charset="0"/>
                        </a:rPr>
                        <a:t>And praise Him for His great kindness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100" b="0" i="0" u="none" strike="noStrike" cap="none" normalizeH="0" baseline="0" dirty="0">
                          <a:ln>
                            <a:noFill/>
                          </a:ln>
                          <a:solidFill>
                            <a:schemeClr val="tx1"/>
                          </a:solidFill>
                          <a:effectLst/>
                          <a:latin typeface="Arial" charset="0"/>
                          <a:cs typeface="Arial" charset="0"/>
                        </a:rPr>
                        <a:t>Exalt His name in every place</a:t>
                      </a:r>
                      <a:endParaRPr kumimoji="0" lang="en-CA" sz="23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100" b="0" i="0" u="none" strike="noStrike" cap="none" normalizeH="0" baseline="0" dirty="0">
                          <a:ln>
                            <a:noFill/>
                          </a:ln>
                          <a:solidFill>
                            <a:schemeClr val="tx1"/>
                          </a:solidFill>
                          <a:effectLst/>
                          <a:latin typeface="Arial" charset="0"/>
                          <a:cs typeface="Arial" charset="0"/>
                        </a:rPr>
                        <a:t>Christ has granted us salvation</a:t>
                      </a:r>
                      <a:endParaRPr kumimoji="0" lang="en-US" sz="31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اشكروا فضله </a:t>
                      </a:r>
                      <a:r>
                        <a:rPr kumimoji="0" lang="ar-EG" sz="2900" b="0" i="0" u="none" strike="noStrike" cap="none" normalizeH="0" baseline="0" dirty="0" err="1">
                          <a:ln>
                            <a:noFill/>
                          </a:ln>
                          <a:solidFill>
                            <a:schemeClr val="tx1"/>
                          </a:solidFill>
                          <a:effectLst/>
                          <a:latin typeface="Arial" charset="0"/>
                          <a:cs typeface="Arial" charset="0"/>
                        </a:rPr>
                        <a:t>والآلآء</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واحمدوه حمداً بولاء</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وعظموا قدره </a:t>
                      </a:r>
                      <a:r>
                        <a:rPr kumimoji="0" lang="ar-EG" sz="2900" b="0" i="0" u="none" strike="noStrike" cap="none" normalizeH="0" baseline="0" dirty="0" err="1">
                          <a:ln>
                            <a:noFill/>
                          </a:ln>
                          <a:solidFill>
                            <a:schemeClr val="tx1"/>
                          </a:solidFill>
                          <a:effectLst/>
                          <a:latin typeface="Arial" charset="0"/>
                          <a:cs typeface="Arial" charset="0"/>
                        </a:rPr>
                        <a:t>فى</a:t>
                      </a:r>
                      <a:r>
                        <a:rPr kumimoji="0" lang="ar-EG" sz="2900" b="0" i="0" u="none" strike="noStrike" cap="none" normalizeH="0" baseline="0" dirty="0">
                          <a:ln>
                            <a:noFill/>
                          </a:ln>
                          <a:solidFill>
                            <a:schemeClr val="tx1"/>
                          </a:solidFill>
                          <a:effectLst/>
                          <a:latin typeface="Arial" charset="0"/>
                          <a:cs typeface="Arial" charset="0"/>
                        </a:rPr>
                        <a:t> </a:t>
                      </a:r>
                      <a:r>
                        <a:rPr kumimoji="0" lang="ar-EG" sz="2900" b="0" i="0" u="none" strike="noStrike" cap="none" normalizeH="0" baseline="0" dirty="0" err="1">
                          <a:ln>
                            <a:noFill/>
                          </a:ln>
                          <a:solidFill>
                            <a:schemeClr val="tx1"/>
                          </a:solidFill>
                          <a:effectLst/>
                          <a:latin typeface="Arial" charset="0"/>
                          <a:cs typeface="Arial" charset="0"/>
                        </a:rPr>
                        <a:t>الملاء</a:t>
                      </a:r>
                      <a:r>
                        <a:rPr kumimoji="0" lang="ar-EG" sz="29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المسيح أنعم لنا بالخلاص</a:t>
                      </a:r>
                      <a:endParaRPr kumimoji="0" lang="en-CA" sz="29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1967" name="Group 15"/>
          <p:cNvGraphicFramePr>
            <a:graphicFrameLocks noGrp="1"/>
          </p:cNvGraphicFramePr>
          <p:nvPr>
            <p:ph sz="half" idx="2"/>
          </p:nvPr>
        </p:nvGraphicFramePr>
        <p:xfrm>
          <a:off x="51442" y="1412741"/>
          <a:ext cx="10922946" cy="2560320"/>
        </p:xfrm>
        <a:graphic>
          <a:graphicData uri="http://schemas.openxmlformats.org/drawingml/2006/table">
            <a:tbl>
              <a:tblPr/>
              <a:tblGrid>
                <a:gridCol w="7509919">
                  <a:extLst>
                    <a:ext uri="{9D8B030D-6E8A-4147-A177-3AD203B41FA5}">
                      <a16:colId xmlns:a16="http://schemas.microsoft.com/office/drawing/2014/main" val="20000"/>
                    </a:ext>
                  </a:extLst>
                </a:gridCol>
                <a:gridCol w="3413027">
                  <a:extLst>
                    <a:ext uri="{9D8B030D-6E8A-4147-A177-3AD203B41FA5}">
                      <a16:colId xmlns:a16="http://schemas.microsoft.com/office/drawing/2014/main" val="20001"/>
                    </a:ext>
                  </a:extLst>
                </a:gridCol>
              </a:tblGrid>
              <a:tr h="2438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Through His compassion and love divine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He granted unto us, sons of men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This mystery of the bread and wine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dirty="0">
                          <a:ln>
                            <a:noFill/>
                          </a:ln>
                          <a:solidFill>
                            <a:schemeClr val="tx1"/>
                          </a:solidFill>
                          <a:effectLst/>
                          <a:latin typeface="Arial" charset="0"/>
                          <a:cs typeface="Arial" charset="0"/>
                        </a:rPr>
                        <a:t>Christ has granted us salvation</a:t>
                      </a:r>
                      <a:endParaRPr kumimoji="0" lang="en-US" sz="3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بالمحبة الفائقة </a:t>
                      </a:r>
                      <a:r>
                        <a:rPr kumimoji="0" lang="ar-EG" sz="2900" b="0" i="0" u="none" strike="noStrike" cap="none" normalizeH="0" baseline="0" dirty="0" err="1">
                          <a:ln>
                            <a:noFill/>
                          </a:ln>
                          <a:solidFill>
                            <a:schemeClr val="tx1"/>
                          </a:solidFill>
                          <a:effectLst/>
                          <a:latin typeface="Arial" charset="0"/>
                          <a:cs typeface="Arial" charset="0"/>
                        </a:rPr>
                        <a:t>الالهية</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والعناية العالية الربانية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وهبنا أسرار سنية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900" b="0" i="0" u="none" strike="noStrike" cap="none" normalizeH="0" baseline="0" dirty="0">
                          <a:ln>
                            <a:noFill/>
                          </a:ln>
                          <a:solidFill>
                            <a:schemeClr val="tx1"/>
                          </a:solidFill>
                          <a:effectLst/>
                          <a:latin typeface="Arial" charset="0"/>
                          <a:cs typeface="Arial" charset="0"/>
                        </a:rPr>
                        <a:t>المسيح أنعم لنا بالخلاص</a:t>
                      </a:r>
                      <a:endParaRPr kumimoji="0" lang="en-CA" sz="29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41969" name="AutoShape 17">
            <a:hlinkClick r:id="rId2" action="ppaction://hlinksldjump" highlightClick="1"/>
          </p:cNvPr>
          <p:cNvSpPr>
            <a:spLocks noChangeArrowheads="1"/>
          </p:cNvSpPr>
          <p:nvPr/>
        </p:nvSpPr>
        <p:spPr bwMode="auto">
          <a:xfrm>
            <a:off x="6676086" y="5486400"/>
            <a:ext cx="1646158" cy="9906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pic>
        <p:nvPicPr>
          <p:cNvPr id="12541970" name="Picture 18" descr="pointing"/>
          <p:cNvPicPr>
            <a:picLocks noChangeAspect="1" noChangeArrowheads="1"/>
          </p:cNvPicPr>
          <p:nvPr/>
        </p:nvPicPr>
        <p:blipFill>
          <a:blip r:embed="rId3" cstate="print"/>
          <a:srcRect/>
          <a:stretch>
            <a:fillRect/>
          </a:stretch>
        </p:blipFill>
        <p:spPr bwMode="auto">
          <a:xfrm>
            <a:off x="4968959" y="5638800"/>
            <a:ext cx="1486115" cy="628650"/>
          </a:xfrm>
          <a:prstGeom prst="rect">
            <a:avLst/>
          </a:prstGeom>
          <a:noFill/>
        </p:spPr>
      </p:pic>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541970"/>
                                        </p:tgtEl>
                                        <p:attrNameLst>
                                          <p:attrName>style.visibility</p:attrName>
                                        </p:attrNameLst>
                                      </p:cBhvr>
                                      <p:to>
                                        <p:strVal val="visible"/>
                                      </p:to>
                                    </p:set>
                                    <p:anim calcmode="lin" valueType="num">
                                      <p:cBhvr additive="base">
                                        <p:cTn id="7" dur="500" fill="hold"/>
                                        <p:tgtEl>
                                          <p:spTgt spid="12541970"/>
                                        </p:tgtEl>
                                        <p:attrNameLst>
                                          <p:attrName>ppt_x</p:attrName>
                                        </p:attrNameLst>
                                      </p:cBhvr>
                                      <p:tavLst>
                                        <p:tav tm="0">
                                          <p:val>
                                            <p:strVal val="0-#ppt_w/2"/>
                                          </p:val>
                                        </p:tav>
                                        <p:tav tm="100000">
                                          <p:val>
                                            <p:strVal val="#ppt_x"/>
                                          </p:val>
                                        </p:tav>
                                      </p:tavLst>
                                    </p:anim>
                                    <p:anim calcmode="lin" valueType="num">
                                      <p:cBhvr additive="base">
                                        <p:cTn id="8" dur="500" fill="hold"/>
                                        <p:tgtEl>
                                          <p:spTgt spid="125419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05282" name="Group 2"/>
          <p:cNvGraphicFramePr>
            <a:graphicFrameLocks noGrp="1"/>
          </p:cNvGraphicFramePr>
          <p:nvPr/>
        </p:nvGraphicFramePr>
        <p:xfrm>
          <a:off x="274360" y="304800"/>
          <a:ext cx="10425669" cy="579120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a:ln>
                            <a:noFill/>
                          </a:ln>
                          <a:solidFill>
                            <a:schemeClr val="tx1"/>
                          </a:solidFill>
                          <a:effectLst/>
                          <a:latin typeface="Arial" charset="0"/>
                          <a:cs typeface="Arial" charset="0"/>
                        </a:rPr>
                        <a:t>Intercede on our behalf: O Lady of us all, the Mother of God: Mary, the Mother of our Savior: that He may forgive us our sins.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1" u="none" strike="noStrike" cap="none" normalizeH="0" baseline="0">
                          <a:ln>
                            <a:noFill/>
                          </a:ln>
                          <a:solidFill>
                            <a:schemeClr val="tx1"/>
                          </a:solidFill>
                          <a:effectLst/>
                          <a:latin typeface="Arial" charset="0"/>
                          <a:cs typeface="Arial" charset="0"/>
                        </a:rPr>
                        <a:t>Ari epres vevin e ehree egon: oa tenchois en neeb teeren ti theotokos: Maria ethmav em pen soateer: entef ka nen novi nan evol.</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Arip~rec-beuin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w~ ten[</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n~n</a:t>
                      </a:r>
                      <a:r>
                        <a:rPr kumimoji="0" lang="en-US" sz="3400" b="0" i="0" u="none" strike="noStrike" cap="none" normalizeH="0" baseline="0" dirty="0">
                          <a:ln>
                            <a:noFill/>
                          </a:ln>
                          <a:solidFill>
                            <a:schemeClr val="tx1"/>
                          </a:solidFill>
                          <a:effectLst/>
                          <a:latin typeface="Coptic1" pitchFamily="2" charset="0"/>
                          <a:cs typeface="Arial" charset="0"/>
                        </a:rPr>
                        <a:t>/b t/</a:t>
                      </a:r>
                      <a:r>
                        <a:rPr kumimoji="0" lang="en-US" sz="3400" b="0" i="0" u="none" strike="noStrike" cap="none" normalizeH="0" baseline="0" dirty="0" err="1">
                          <a:ln>
                            <a:noFill/>
                          </a:ln>
                          <a:solidFill>
                            <a:schemeClr val="tx1"/>
                          </a:solidFill>
                          <a:effectLst/>
                          <a:latin typeface="Coptic1" pitchFamily="2" charset="0"/>
                          <a:cs typeface="Arial" charset="0"/>
                        </a:rPr>
                        <a:t>ren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yeo~tokoc</a:t>
                      </a:r>
                      <a:r>
                        <a:rPr kumimoji="0" lang="en-US" sz="3400" b="0" i="0" u="none" strike="noStrike" cap="none" normalizeH="0" baseline="0" dirty="0">
                          <a:ln>
                            <a:noFill/>
                          </a:ln>
                          <a:solidFill>
                            <a:schemeClr val="tx1"/>
                          </a:solidFill>
                          <a:effectLst/>
                          <a:latin typeface="Coptic1" pitchFamily="2" charset="0"/>
                          <a:cs typeface="Arial" charset="0"/>
                        </a:rPr>
                        <a:t>: Maria </a:t>
                      </a:r>
                      <a:r>
                        <a:rPr kumimoji="0" lang="en-US" sz="3400" b="0" i="0" u="none" strike="noStrike" cap="none" normalizeH="0" baseline="0" dirty="0" err="1">
                          <a:ln>
                            <a:noFill/>
                          </a:ln>
                          <a:solidFill>
                            <a:schemeClr val="tx1"/>
                          </a:solidFill>
                          <a:effectLst/>
                          <a:latin typeface="Coptic1" pitchFamily="2" charset="0"/>
                          <a:cs typeface="Arial" charset="0"/>
                        </a:rPr>
                        <a:t>y~mau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m~pencwt</a:t>
                      </a:r>
                      <a:r>
                        <a:rPr kumimoji="0" lang="en-US" sz="3400" b="0" i="0" u="none" strike="noStrike" cap="none" normalizeH="0" baseline="0" dirty="0">
                          <a:ln>
                            <a:noFill/>
                          </a:ln>
                          <a:solidFill>
                            <a:schemeClr val="tx1"/>
                          </a:solidFill>
                          <a:effectLst/>
                          <a:latin typeface="Coptic1" pitchFamily="2" charset="0"/>
                          <a:cs typeface="Arial" charset="0"/>
                        </a:rPr>
                        <a:t>/r: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907330" name="Rectangle 2"/>
          <p:cNvSpPr>
            <a:spLocks noGrp="1" noChangeArrowheads="1"/>
          </p:cNvSpPr>
          <p:nvPr>
            <p:ph type="body" idx="1"/>
          </p:nvPr>
        </p:nvSpPr>
        <p:spPr>
          <a:xfrm>
            <a:off x="365813" y="304800"/>
            <a:ext cx="10608575" cy="5257800"/>
          </a:xfrm>
        </p:spPr>
        <p:txBody>
          <a:bodyPr/>
          <a:lstStyle/>
          <a:p>
            <a:r>
              <a:rPr lang="en-US"/>
              <a:t>The holy angels of heaven</a:t>
            </a:r>
          </a:p>
          <a:p>
            <a:r>
              <a:rPr lang="en-US"/>
              <a:t>Desire to behold and look upon</a:t>
            </a:r>
          </a:p>
          <a:p>
            <a:r>
              <a:rPr lang="en-US"/>
              <a:t>This mystery we have been given</a:t>
            </a:r>
          </a:p>
          <a:p>
            <a:r>
              <a:rPr lang="en-US" i="1"/>
              <a:t>Christ has granted us salvation</a:t>
            </a:r>
          </a:p>
          <a:p>
            <a:endParaRPr lang="en-US" i="1"/>
          </a:p>
          <a:p>
            <a:r>
              <a:rPr lang="en-US"/>
              <a:t>The bread of which we partake</a:t>
            </a:r>
          </a:p>
          <a:p>
            <a:r>
              <a:rPr lang="en-US"/>
              <a:t>Is the body broken for our sake</a:t>
            </a:r>
          </a:p>
          <a:p>
            <a:r>
              <a:rPr lang="en-US"/>
              <a:t>It forgives every fault and mistake</a:t>
            </a:r>
          </a:p>
          <a:p>
            <a:r>
              <a:rPr lang="en-US" i="1"/>
              <a:t>Christ has granted us salvation</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908354" name="Rectangle 2"/>
          <p:cNvSpPr>
            <a:spLocks noGrp="1" noChangeArrowheads="1"/>
          </p:cNvSpPr>
          <p:nvPr>
            <p:ph type="body" idx="1"/>
          </p:nvPr>
        </p:nvSpPr>
        <p:spPr>
          <a:xfrm>
            <a:off x="365813" y="304800"/>
            <a:ext cx="10608575" cy="5257800"/>
          </a:xfrm>
        </p:spPr>
        <p:txBody>
          <a:bodyPr/>
          <a:lstStyle/>
          <a:p>
            <a:r>
              <a:rPr lang="en-US"/>
              <a:t>The wine in the cup that has been blessed</a:t>
            </a:r>
          </a:p>
          <a:p>
            <a:r>
              <a:rPr lang="en-US"/>
              <a:t>Becomes the blood of Jesus Christ</a:t>
            </a:r>
          </a:p>
          <a:p>
            <a:r>
              <a:rPr lang="en-US"/>
              <a:t>And remits all sins we have transgressed</a:t>
            </a:r>
          </a:p>
          <a:p>
            <a:r>
              <a:rPr lang="en-US" i="1"/>
              <a:t>Christ has granted us salvation</a:t>
            </a:r>
          </a:p>
          <a:p>
            <a:endParaRPr lang="en-US" i="1"/>
          </a:p>
          <a:p>
            <a:r>
              <a:rPr lang="en-US"/>
              <a:t>Our race was condemned by Adam’s fall</a:t>
            </a:r>
          </a:p>
          <a:p>
            <a:r>
              <a:rPr lang="en-US"/>
              <a:t>But Christ abolished the dividing wall</a:t>
            </a:r>
          </a:p>
          <a:p>
            <a:r>
              <a:rPr lang="en-US"/>
              <a:t>And granted salvation to every soul</a:t>
            </a:r>
          </a:p>
          <a:p>
            <a:r>
              <a:rPr lang="en-US" i="1"/>
              <a:t>Christ has granted us salvation</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09378" name="Group 2"/>
          <p:cNvGraphicFramePr>
            <a:graphicFrameLocks noGrp="1"/>
          </p:cNvGraphicFramePr>
          <p:nvPr/>
        </p:nvGraphicFramePr>
        <p:xfrm>
          <a:off x="274360" y="304800"/>
          <a:ext cx="10425669" cy="612648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For blessed is the Father and the Son: and the Holy Spirit: the Perfect Trinity: We worship Him and glorify Him.</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1" u="none" strike="noStrike" cap="none" normalizeH="0" baseline="0">
                          <a:ln>
                            <a:noFill/>
                          </a:ln>
                          <a:solidFill>
                            <a:schemeClr val="tx1"/>
                          </a:solidFill>
                          <a:effectLst/>
                          <a:latin typeface="Arial" charset="0"/>
                          <a:cs typeface="Arial" charset="0"/>
                        </a:rPr>
                        <a:t>Je ef esmaroa oot enje Efioat nem Epsheeri: nem Pi epnevma Ethowab: Ti etrias et jeek evol: ten oo oasht emmos ten ti oa nas.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300" b="0" i="0" u="none" strike="noStrike" cap="none" normalizeH="0" baseline="0" dirty="0">
                          <a:ln>
                            <a:noFill/>
                          </a:ln>
                          <a:solidFill>
                            <a:schemeClr val="tx1"/>
                          </a:solidFill>
                          <a:effectLst/>
                          <a:latin typeface="Coptic1" pitchFamily="2" charset="0"/>
                          <a:cs typeface="Arial" charset="0"/>
                        </a:rPr>
                        <a:t>Je </a:t>
                      </a:r>
                      <a:r>
                        <a:rPr kumimoji="0" lang="en-US" sz="3300" b="0" i="0" u="none" strike="noStrike" cap="none" normalizeH="0" baseline="0" dirty="0" err="1">
                          <a:ln>
                            <a:noFill/>
                          </a:ln>
                          <a:solidFill>
                            <a:schemeClr val="tx1"/>
                          </a:solidFill>
                          <a:effectLst/>
                          <a:latin typeface="Coptic1" pitchFamily="2" charset="0"/>
                          <a:cs typeface="Arial" charset="0"/>
                        </a:rPr>
                        <a:t>f~c~mar-wout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n~je</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V~iwt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P~s/</a:t>
                      </a:r>
                      <a:r>
                        <a:rPr kumimoji="0" lang="en-US" sz="3300" b="0" i="0" u="none" strike="noStrike" cap="none" normalizeH="0" baseline="0" dirty="0" err="1">
                          <a:ln>
                            <a:noFill/>
                          </a:ln>
                          <a:solidFill>
                            <a:schemeClr val="tx1"/>
                          </a:solidFill>
                          <a:effectLst/>
                          <a:latin typeface="Coptic1" pitchFamily="2" charset="0"/>
                          <a:cs typeface="Arial" charset="0"/>
                        </a:rPr>
                        <a:t>ri</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Pip~neuma</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eyouab</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t~riac</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etj</a:t>
                      </a:r>
                      <a:r>
                        <a:rPr kumimoji="0" lang="en-US" sz="3300" b="0" i="0" u="none" strike="noStrike" cap="none" normalizeH="0" baseline="0" dirty="0">
                          <a:ln>
                            <a:noFill/>
                          </a:ln>
                          <a:solidFill>
                            <a:schemeClr val="tx1"/>
                          </a:solidFill>
                          <a:effectLst/>
                          <a:latin typeface="Coptic1" pitchFamily="2" charset="0"/>
                          <a:cs typeface="Arial" charset="0"/>
                        </a:rPr>
                        <a:t>/k </a:t>
                      </a:r>
                      <a:r>
                        <a:rPr kumimoji="0" lang="en-US" sz="3300" b="0" i="0" u="none" strike="noStrike" cap="none" normalizeH="0" baseline="0" dirty="0" err="1">
                          <a:ln>
                            <a:noFill/>
                          </a:ln>
                          <a:solidFill>
                            <a:schemeClr val="tx1"/>
                          </a:solidFill>
                          <a:effectLst/>
                          <a:latin typeface="Coptic1" pitchFamily="2" charset="0"/>
                          <a:cs typeface="Arial" charset="0"/>
                        </a:rPr>
                        <a:t>e~bol</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tenouwst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m~moc</a:t>
                      </a:r>
                      <a:r>
                        <a:rPr kumimoji="0" lang="en-US" sz="3300" b="0" i="0" u="none" strike="noStrike" cap="none" normalizeH="0" baseline="0" dirty="0">
                          <a:ln>
                            <a:noFill/>
                          </a:ln>
                          <a:solidFill>
                            <a:schemeClr val="tx1"/>
                          </a:solidFill>
                          <a:effectLst/>
                          <a:latin typeface="Coptic1" pitchFamily="2" charset="0"/>
                          <a:cs typeface="Arial" charset="0"/>
                        </a:rPr>
                        <a:t> ten]</a:t>
                      </a:r>
                      <a:r>
                        <a:rPr kumimoji="0" lang="en-US" sz="3300" b="0" i="0" u="none" strike="noStrike" cap="none" normalizeH="0" baseline="0" dirty="0" err="1">
                          <a:ln>
                            <a:noFill/>
                          </a:ln>
                          <a:solidFill>
                            <a:schemeClr val="tx1"/>
                          </a:solidFill>
                          <a:effectLst/>
                          <a:latin typeface="Coptic1" pitchFamily="2" charset="0"/>
                          <a:cs typeface="Arial" charset="0"/>
                        </a:rPr>
                        <a:t>w~ou</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nac</a:t>
                      </a:r>
                      <a:r>
                        <a:rPr kumimoji="0" lang="en-US" sz="3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11490" name="Group 2"/>
          <p:cNvGraphicFramePr>
            <a:graphicFrameLocks noGrp="1"/>
          </p:cNvGraphicFramePr>
          <p:nvPr>
            <p:ph/>
          </p:nvPr>
        </p:nvGraphicFramePr>
        <p:xfrm>
          <a:off x="91453" y="76200"/>
          <a:ext cx="10791482" cy="4622800"/>
        </p:xfrm>
        <a:graphic>
          <a:graphicData uri="http://schemas.openxmlformats.org/drawingml/2006/table">
            <a:tbl>
              <a:tblPr/>
              <a:tblGrid>
                <a:gridCol w="5741435">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62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endParaRPr kumimoji="0" lang="ar-EG" sz="40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Et purifie-nous de toute souillure, toute tricherie, toute hypocrisie, toute méchanceté, toute ruse et toute mauvaise pensée conduisant à la mort. </a:t>
                      </a:r>
                      <a:endParaRPr kumimoji="0" lang="ar-EG" sz="3200" b="0" i="0" u="none" strike="noStrike" cap="none" normalizeH="0" baseline="0" dirty="0">
                        <a:ln>
                          <a:noFill/>
                        </a:ln>
                        <a:solidFill>
                          <a:schemeClr val="tx1"/>
                        </a:solidFill>
                        <a:effectLst/>
                        <a:latin typeface="Arial" charset="0"/>
                        <a:cs typeface="Arial" charset="0"/>
                      </a:endParaRPr>
                    </a:p>
                  </a:txBody>
                  <a:tcPr marL="172825" marR="172825" marT="0" marB="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طهرنا من كل دنس ، ومن كل غش ومن كل رياء ، ومن كل شر ، ومن كل مكيدة ، ومن تذكار الشر المُلبس الموت.</a:t>
                      </a:r>
                      <a:r>
                        <a:rPr kumimoji="0" lang="en-US"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3600" b="0" i="0" u="none" strike="noStrike" cap="none" normalizeH="0" baseline="0" dirty="0">
                        <a:ln>
                          <a:noFill/>
                        </a:ln>
                        <a:solidFill>
                          <a:schemeClr val="tx1"/>
                        </a:solidFill>
                        <a:effectLst/>
                        <a:latin typeface="Arial" charset="0"/>
                        <a:cs typeface="Arial" charset="0"/>
                      </a:endParaRPr>
                    </a:p>
                  </a:txBody>
                  <a:tcPr marL="172825" marR="172825"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911426" name="Rectangle 2"/>
          <p:cNvSpPr>
            <a:spLocks noGrp="1" noChangeArrowheads="1"/>
          </p:cNvSpPr>
          <p:nvPr>
            <p:ph type="body" idx="1"/>
          </p:nvPr>
        </p:nvSpPr>
        <p:spPr>
          <a:xfrm>
            <a:off x="365813" y="304800"/>
            <a:ext cx="10608575" cy="5257800"/>
          </a:xfrm>
        </p:spPr>
        <p:txBody>
          <a:bodyPr/>
          <a:lstStyle/>
          <a:p>
            <a:r>
              <a:rPr lang="en-US"/>
              <a:t>Death came to the world by one man’s mistake</a:t>
            </a:r>
          </a:p>
          <a:p>
            <a:r>
              <a:rPr lang="en-US"/>
              <a:t>But the Lord shed His blood for our sake</a:t>
            </a:r>
          </a:p>
          <a:p>
            <a:r>
              <a:rPr lang="en-US"/>
              <a:t>This is the blood of which we partake</a:t>
            </a:r>
          </a:p>
          <a:p>
            <a:r>
              <a:rPr lang="en-US" i="1"/>
              <a:t>Christ has granted us salvation.</a:t>
            </a:r>
          </a:p>
          <a:p>
            <a:endParaRPr lang="en-US" sz="2000" i="1"/>
          </a:p>
          <a:p>
            <a:r>
              <a:rPr lang="en-US"/>
              <a:t>The manna given in the wilderness</a:t>
            </a:r>
          </a:p>
          <a:p>
            <a:r>
              <a:rPr lang="en-US"/>
              <a:t>Was a figure of this mystery of goodness</a:t>
            </a:r>
          </a:p>
          <a:p>
            <a:r>
              <a:rPr lang="en-US"/>
              <a:t>We deserve it only if we confess</a:t>
            </a:r>
          </a:p>
          <a:p>
            <a:r>
              <a:rPr lang="en-US" i="1"/>
              <a:t>Christ has granted us salvation</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912450" name="Rectangle 2"/>
          <p:cNvSpPr>
            <a:spLocks noGrp="1" noChangeArrowheads="1"/>
          </p:cNvSpPr>
          <p:nvPr>
            <p:ph type="body" idx="1"/>
          </p:nvPr>
        </p:nvSpPr>
        <p:spPr>
          <a:xfrm>
            <a:off x="365813" y="304800"/>
            <a:ext cx="10608575" cy="5257800"/>
          </a:xfrm>
        </p:spPr>
        <p:txBody>
          <a:bodyPr/>
          <a:lstStyle/>
          <a:p>
            <a:r>
              <a:rPr lang="en-US"/>
              <a:t>This is the true heavenly bread</a:t>
            </a:r>
          </a:p>
          <a:p>
            <a:r>
              <a:rPr lang="en-US"/>
              <a:t>This is the blood that for us he shed</a:t>
            </a:r>
          </a:p>
          <a:p>
            <a:r>
              <a:rPr lang="en-US"/>
              <a:t>Through them we are to Him united</a:t>
            </a:r>
          </a:p>
          <a:p>
            <a:r>
              <a:rPr lang="en-US" i="1"/>
              <a:t>Christ has granted us salvation</a:t>
            </a:r>
          </a:p>
          <a:p>
            <a:endParaRPr lang="en-US" sz="2000" i="1"/>
          </a:p>
          <a:p>
            <a:r>
              <a:rPr lang="en-US"/>
              <a:t>Every time we partake with affection</a:t>
            </a:r>
          </a:p>
          <a:p>
            <a:r>
              <a:rPr lang="en-US"/>
              <a:t>We remember His death and resurrection</a:t>
            </a:r>
          </a:p>
          <a:p>
            <a:r>
              <a:rPr lang="en-US"/>
              <a:t>And His mysteries will lead us to perfection</a:t>
            </a:r>
          </a:p>
          <a:p>
            <a:r>
              <a:rPr lang="en-US" i="1"/>
              <a:t>Christ has granted us salvation</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13474" name="Group 2"/>
          <p:cNvGraphicFramePr>
            <a:graphicFrameLocks noGrp="1"/>
          </p:cNvGraphicFramePr>
          <p:nvPr/>
        </p:nvGraphicFramePr>
        <p:xfrm>
          <a:off x="274360" y="304800"/>
          <a:ext cx="10425669" cy="612648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For blessed is the Father and the Son: and the Holy Spirit: the Perfect Trinity: We worship Him and glorify Him.</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1" u="none" strike="noStrike" cap="none" normalizeH="0" baseline="0">
                          <a:ln>
                            <a:noFill/>
                          </a:ln>
                          <a:solidFill>
                            <a:schemeClr val="tx1"/>
                          </a:solidFill>
                          <a:effectLst/>
                          <a:latin typeface="Arial" charset="0"/>
                          <a:cs typeface="Arial" charset="0"/>
                        </a:rPr>
                        <a:t>Je ef esmaroa oot enje Efioat nem Epsheeri: nem Pi epnevma Ethowab: Ti etrias et jeek evol: ten oo oasht emmos ten ti oa nas.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300" b="0" i="0" u="none" strike="noStrike" cap="none" normalizeH="0" baseline="0" dirty="0">
                          <a:ln>
                            <a:noFill/>
                          </a:ln>
                          <a:solidFill>
                            <a:schemeClr val="tx1"/>
                          </a:solidFill>
                          <a:effectLst/>
                          <a:latin typeface="Coptic1" pitchFamily="2" charset="0"/>
                          <a:cs typeface="Arial" charset="0"/>
                        </a:rPr>
                        <a:t>Je </a:t>
                      </a:r>
                      <a:r>
                        <a:rPr kumimoji="0" lang="en-US" sz="3300" b="0" i="0" u="none" strike="noStrike" cap="none" normalizeH="0" baseline="0" dirty="0" err="1">
                          <a:ln>
                            <a:noFill/>
                          </a:ln>
                          <a:solidFill>
                            <a:schemeClr val="tx1"/>
                          </a:solidFill>
                          <a:effectLst/>
                          <a:latin typeface="Coptic1" pitchFamily="2" charset="0"/>
                          <a:cs typeface="Arial" charset="0"/>
                        </a:rPr>
                        <a:t>f~c~mar-wout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n~je</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V~iwt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P~s/</a:t>
                      </a:r>
                      <a:r>
                        <a:rPr kumimoji="0" lang="en-US" sz="3300" b="0" i="0" u="none" strike="noStrike" cap="none" normalizeH="0" baseline="0" dirty="0" err="1">
                          <a:ln>
                            <a:noFill/>
                          </a:ln>
                          <a:solidFill>
                            <a:schemeClr val="tx1"/>
                          </a:solidFill>
                          <a:effectLst/>
                          <a:latin typeface="Coptic1" pitchFamily="2" charset="0"/>
                          <a:cs typeface="Arial" charset="0"/>
                        </a:rPr>
                        <a:t>ri</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nem</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Pip~neuma</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eyouab</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t~riac</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etj</a:t>
                      </a:r>
                      <a:r>
                        <a:rPr kumimoji="0" lang="en-US" sz="3300" b="0" i="0" u="none" strike="noStrike" cap="none" normalizeH="0" baseline="0" dirty="0">
                          <a:ln>
                            <a:noFill/>
                          </a:ln>
                          <a:solidFill>
                            <a:schemeClr val="tx1"/>
                          </a:solidFill>
                          <a:effectLst/>
                          <a:latin typeface="Coptic1" pitchFamily="2" charset="0"/>
                          <a:cs typeface="Arial" charset="0"/>
                        </a:rPr>
                        <a:t>/k </a:t>
                      </a:r>
                      <a:r>
                        <a:rPr kumimoji="0" lang="en-US" sz="3300" b="0" i="0" u="none" strike="noStrike" cap="none" normalizeH="0" baseline="0" dirty="0" err="1">
                          <a:ln>
                            <a:noFill/>
                          </a:ln>
                          <a:solidFill>
                            <a:schemeClr val="tx1"/>
                          </a:solidFill>
                          <a:effectLst/>
                          <a:latin typeface="Coptic1" pitchFamily="2" charset="0"/>
                          <a:cs typeface="Arial" charset="0"/>
                        </a:rPr>
                        <a:t>e~bol</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tenouwst</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m~moc</a:t>
                      </a:r>
                      <a:r>
                        <a:rPr kumimoji="0" lang="en-US" sz="3300" b="0" i="0" u="none" strike="noStrike" cap="none" normalizeH="0" baseline="0" dirty="0">
                          <a:ln>
                            <a:noFill/>
                          </a:ln>
                          <a:solidFill>
                            <a:schemeClr val="tx1"/>
                          </a:solidFill>
                          <a:effectLst/>
                          <a:latin typeface="Coptic1" pitchFamily="2" charset="0"/>
                          <a:cs typeface="Arial" charset="0"/>
                        </a:rPr>
                        <a:t> ten]</a:t>
                      </a:r>
                      <a:r>
                        <a:rPr kumimoji="0" lang="en-US" sz="3300" b="0" i="0" u="none" strike="noStrike" cap="none" normalizeH="0" baseline="0" dirty="0" err="1">
                          <a:ln>
                            <a:noFill/>
                          </a:ln>
                          <a:solidFill>
                            <a:schemeClr val="tx1"/>
                          </a:solidFill>
                          <a:effectLst/>
                          <a:latin typeface="Coptic1" pitchFamily="2" charset="0"/>
                          <a:cs typeface="Arial" charset="0"/>
                        </a:rPr>
                        <a:t>w~ou</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nac</a:t>
                      </a:r>
                      <a:r>
                        <a:rPr kumimoji="0" lang="en-US" sz="33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913486"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7913487" name="AutoShape 15">
            <a:hlinkClick r:id="rId4"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15622" name="Group 102"/>
          <p:cNvGraphicFramePr>
            <a:graphicFrameLocks noGrp="1"/>
          </p:cNvGraphicFramePr>
          <p:nvPr/>
        </p:nvGraphicFramePr>
        <p:xfrm>
          <a:off x="2030250" y="260593"/>
          <a:ext cx="6858993" cy="1310640"/>
        </p:xfrm>
        <a:graphic>
          <a:graphicData uri="http://schemas.openxmlformats.org/drawingml/2006/table">
            <a:tbl>
              <a:tblPr/>
              <a:tblGrid>
                <a:gridCol w="4115396">
                  <a:extLst>
                    <a:ext uri="{9D8B030D-6E8A-4147-A177-3AD203B41FA5}">
                      <a16:colId xmlns:a16="http://schemas.microsoft.com/office/drawing/2014/main" val="20000"/>
                    </a:ext>
                  </a:extLst>
                </a:gridCol>
                <a:gridCol w="2743597">
                  <a:extLst>
                    <a:ext uri="{9D8B030D-6E8A-4147-A177-3AD203B41FA5}">
                      <a16:colId xmlns:a16="http://schemas.microsoft.com/office/drawing/2014/main" val="20001"/>
                    </a:ext>
                  </a:extLst>
                </a:gridCol>
              </a:tblGrid>
              <a:tr h="1066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200" b="1" i="0" u="none" strike="noStrike" cap="none" normalizeH="0" baseline="0" dirty="0">
                          <a:ln>
                            <a:noFill/>
                          </a:ln>
                          <a:solidFill>
                            <a:schemeClr val="tx1"/>
                          </a:solidFill>
                          <a:effectLst/>
                          <a:latin typeface="Arial" charset="0"/>
                          <a:cs typeface="Arial" charset="0"/>
                        </a:rPr>
                        <a:t>Lors du repas sacré</a:t>
                      </a:r>
                    </a:p>
                  </a:txBody>
                  <a:tcPr marL="109744" marR="109744"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tx1"/>
                          </a:solidFill>
                          <a:effectLst/>
                          <a:latin typeface="Arial" charset="0"/>
                          <a:cs typeface="Arial" charset="0"/>
                        </a:rPr>
                        <a:t>ليل العشاء </a:t>
                      </a:r>
                      <a:r>
                        <a:rPr kumimoji="0" lang="ar-EG" sz="4000" b="1" i="0" u="none" strike="noStrike" cap="none" normalizeH="0" baseline="0" dirty="0" err="1">
                          <a:ln>
                            <a:noFill/>
                          </a:ln>
                          <a:solidFill>
                            <a:schemeClr val="tx1"/>
                          </a:solidFill>
                          <a:effectLst/>
                          <a:latin typeface="Arial" charset="0"/>
                          <a:cs typeface="Arial" charset="0"/>
                        </a:rPr>
                        <a:t>السرى</a:t>
                      </a:r>
                      <a:endParaRPr kumimoji="0" lang="en-CA" sz="4000" b="1"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graphicFrame>
        <p:nvGraphicFramePr>
          <p:cNvPr id="7915623" name="Group 103"/>
          <p:cNvGraphicFramePr>
            <a:graphicFrameLocks noGrp="1"/>
          </p:cNvGraphicFramePr>
          <p:nvPr>
            <p:ph sz="half" idx="2"/>
          </p:nvPr>
        </p:nvGraphicFramePr>
        <p:xfrm>
          <a:off x="51444" y="1981200"/>
          <a:ext cx="10922945" cy="198120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Night of the last supper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Jesus took bread and broke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And said, “This is My Body.”(2)</a:t>
                      </a:r>
                      <a:endParaRPr kumimoji="0" lang="en-US" sz="21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ليل </a:t>
                      </a:r>
                      <a:r>
                        <a:rPr kumimoji="0" lang="ar-EG" sz="3200" b="0" i="0" u="none" strike="noStrike" cap="none" normalizeH="0" baseline="0" dirty="0" err="1">
                          <a:ln>
                            <a:noFill/>
                          </a:ln>
                          <a:solidFill>
                            <a:schemeClr val="tx1"/>
                          </a:solidFill>
                          <a:effectLst/>
                          <a:latin typeface="Arial" charset="0"/>
                          <a:cs typeface="Arial" charset="0"/>
                        </a:rPr>
                        <a:t>العشا</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السرى</a:t>
                      </a:r>
                      <a:r>
                        <a:rPr kumimoji="0" lang="ar-EG" sz="3200" b="0" i="0" u="none" strike="noStrike" cap="none" normalizeH="0" baseline="0" dirty="0">
                          <a:ln>
                            <a:noFill/>
                          </a:ln>
                          <a:solidFill>
                            <a:schemeClr val="tx1"/>
                          </a:solidFill>
                          <a:effectLst/>
                          <a:latin typeface="Arial" charset="0"/>
                          <a:cs typeface="Arial" charset="0"/>
                        </a:rPr>
                        <a:t>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أخذ خبزاً وكسر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وقال هذا </a:t>
                      </a:r>
                      <a:r>
                        <a:rPr kumimoji="0" lang="ar-EG" sz="3200" b="0" i="0" u="none" strike="noStrike" cap="none" normalizeH="0" baseline="0" dirty="0" err="1">
                          <a:ln>
                            <a:noFill/>
                          </a:ln>
                          <a:solidFill>
                            <a:schemeClr val="tx1"/>
                          </a:solidFill>
                          <a:effectLst/>
                          <a:latin typeface="Arial" charset="0"/>
                          <a:cs typeface="Arial" charset="0"/>
                        </a:rPr>
                        <a:t>جسدى</a:t>
                      </a:r>
                      <a:r>
                        <a:rPr kumimoji="0" lang="ar-EG" sz="3200" b="0" i="0" u="none" strike="noStrike" cap="none" normalizeH="0" baseline="0" dirty="0">
                          <a:ln>
                            <a:noFill/>
                          </a:ln>
                          <a:solidFill>
                            <a:schemeClr val="tx1"/>
                          </a:solidFill>
                          <a:effectLst/>
                          <a:latin typeface="Arial" charset="0"/>
                          <a:cs typeface="Arial" charset="0"/>
                        </a:rPr>
                        <a:t> (٢)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38607" name="Group 79"/>
          <p:cNvGraphicFramePr>
            <a:graphicFrameLocks noGrp="1"/>
          </p:cNvGraphicFramePr>
          <p:nvPr>
            <p:ph sz="half" idx="2"/>
          </p:nvPr>
        </p:nvGraphicFramePr>
        <p:xfrm>
          <a:off x="51444" y="228600"/>
          <a:ext cx="10922945" cy="3787479"/>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8141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dirty="0">
                          <a:ln>
                            <a:noFill/>
                          </a:ln>
                          <a:solidFill>
                            <a:srgbClr val="FF9933"/>
                          </a:solidFill>
                          <a:effectLst/>
                          <a:latin typeface="Arial" charset="0"/>
                          <a:cs typeface="Arial" charset="0"/>
                        </a:rPr>
                        <a:t>Refrain</a:t>
                      </a:r>
                      <a:endParaRPr kumimoji="0" lang="en-US" sz="4800" b="0" i="0" u="none" strike="noStrike" cap="none" normalizeH="0" baseline="0" dirty="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9623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a:t>
                      </a:r>
                      <a:r>
                        <a:rPr kumimoji="0" lang="ar-EG" sz="3200" b="0" i="0" u="none" strike="noStrike" cap="none" normalizeH="0" baseline="0" dirty="0" err="1">
                          <a:ln>
                            <a:noFill/>
                          </a:ln>
                          <a:solidFill>
                            <a:schemeClr val="tx1"/>
                          </a:solidFill>
                          <a:effectLst/>
                          <a:latin typeface="Arial" charset="0"/>
                          <a:cs typeface="Arial" charset="0"/>
                        </a:rPr>
                        <a:t>خمرة</a:t>
                      </a:r>
                      <a:r>
                        <a:rPr kumimoji="0" lang="ar-EG" sz="3200" b="0" i="0" u="none" strike="noStrike" cap="none" normalizeH="0" baseline="0" dirty="0">
                          <a:ln>
                            <a:noFill/>
                          </a:ln>
                          <a:solidFill>
                            <a:schemeClr val="tx1"/>
                          </a:solidFill>
                          <a:effectLst/>
                          <a:latin typeface="Arial" charset="0"/>
                          <a:cs typeface="Arial" charset="0"/>
                        </a:rPr>
                        <a:t>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حبيب </a:t>
                      </a: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(٣)</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1"/>
          <p:cNvGraphicFramePr>
            <a:graphicFrameLocks/>
          </p:cNvGraphicFramePr>
          <p:nvPr/>
        </p:nvGraphicFramePr>
        <p:xfrm>
          <a:off x="51444" y="4523244"/>
          <a:ext cx="10922945" cy="1786126"/>
        </p:xfrm>
        <a:graphic>
          <a:graphicData uri="http://schemas.openxmlformats.org/drawingml/2006/table">
            <a:tbl>
              <a:tblPr/>
              <a:tblGrid>
                <a:gridCol w="7630629">
                  <a:extLst>
                    <a:ext uri="{9D8B030D-6E8A-4147-A177-3AD203B41FA5}">
                      <a16:colId xmlns:a16="http://schemas.microsoft.com/office/drawing/2014/main" val="20000"/>
                    </a:ext>
                  </a:extLst>
                </a:gridCol>
                <a:gridCol w="3292316">
                  <a:extLst>
                    <a:ext uri="{9D8B030D-6E8A-4147-A177-3AD203B41FA5}">
                      <a16:colId xmlns:a16="http://schemas.microsoft.com/office/drawing/2014/main" val="20001"/>
                    </a:ext>
                  </a:extLst>
                </a:gridCol>
              </a:tblGrid>
              <a:tr h="17861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Night when my Lord suffered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He took the cup and gave thanks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And said, “This is My blood”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ليل آلام ربى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أخذ كأساً وشكر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وقال هذا دمى (٢)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5938" name="Group 2"/>
          <p:cNvGraphicFramePr>
            <a:graphicFrameLocks noGrp="1"/>
          </p:cNvGraphicFramePr>
          <p:nvPr>
            <p:ph sz="half" idx="2"/>
          </p:nvPr>
        </p:nvGraphicFramePr>
        <p:xfrm>
          <a:off x="51444" y="228600"/>
          <a:ext cx="10922945" cy="3827522"/>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740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dirty="0">
                          <a:ln>
                            <a:noFill/>
                          </a:ln>
                          <a:solidFill>
                            <a:srgbClr val="FF9933"/>
                          </a:solidFill>
                          <a:effectLst/>
                          <a:latin typeface="Arial" charset="0"/>
                          <a:cs typeface="Arial" charset="0"/>
                        </a:rPr>
                        <a:t>Refrain</a:t>
                      </a:r>
                      <a:endParaRPr kumimoji="0" lang="en-US" sz="4800" b="0" i="0" u="none" strike="noStrike" cap="none" normalizeH="0" baseline="0" dirty="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0024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a:t>
                      </a:r>
                      <a:r>
                        <a:rPr kumimoji="0" lang="ar-EG" sz="3200" b="0" i="0" u="none" strike="noStrike" cap="none" normalizeH="0" baseline="0" dirty="0" err="1">
                          <a:ln>
                            <a:noFill/>
                          </a:ln>
                          <a:solidFill>
                            <a:schemeClr val="tx1"/>
                          </a:solidFill>
                          <a:effectLst/>
                          <a:latin typeface="Arial" charset="0"/>
                          <a:cs typeface="Arial" charset="0"/>
                        </a:rPr>
                        <a:t>خمرة</a:t>
                      </a:r>
                      <a:r>
                        <a:rPr kumimoji="0" lang="ar-EG" sz="3200" b="0" i="0" u="none" strike="noStrike" cap="none" normalizeH="0" baseline="0" dirty="0">
                          <a:ln>
                            <a:noFill/>
                          </a:ln>
                          <a:solidFill>
                            <a:schemeClr val="tx1"/>
                          </a:solidFill>
                          <a:effectLst/>
                          <a:latin typeface="Arial" charset="0"/>
                          <a:cs typeface="Arial" charset="0"/>
                        </a:rPr>
                        <a:t>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حبيب </a:t>
                      </a: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(٣)</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9"/>
          <p:cNvGraphicFramePr>
            <a:graphicFrameLocks/>
          </p:cNvGraphicFramePr>
          <p:nvPr/>
        </p:nvGraphicFramePr>
        <p:xfrm>
          <a:off x="1" y="4260479"/>
          <a:ext cx="10922945" cy="2336928"/>
        </p:xfrm>
        <a:graphic>
          <a:graphicData uri="http://schemas.openxmlformats.org/drawingml/2006/table">
            <a:tbl>
              <a:tblPr/>
              <a:tblGrid>
                <a:gridCol w="6990456">
                  <a:extLst>
                    <a:ext uri="{9D8B030D-6E8A-4147-A177-3AD203B41FA5}">
                      <a16:colId xmlns:a16="http://schemas.microsoft.com/office/drawing/2014/main" val="20000"/>
                    </a:ext>
                  </a:extLst>
                </a:gridCol>
                <a:gridCol w="3932489">
                  <a:extLst>
                    <a:ext uri="{9D8B030D-6E8A-4147-A177-3AD203B41FA5}">
                      <a16:colId xmlns:a16="http://schemas.microsoft.com/office/drawing/2014/main" val="20001"/>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This is the spiritual food,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and the healing of wounds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His aroma spreads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In the altar of the Lord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هذا غذاء الروح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وضامد</a:t>
                      </a:r>
                      <a:r>
                        <a:rPr kumimoji="0" lang="ar-EG" sz="3200" b="0" i="0" u="none" strike="noStrike" cap="none" normalizeH="0" baseline="0" dirty="0">
                          <a:ln>
                            <a:noFill/>
                          </a:ln>
                          <a:solidFill>
                            <a:schemeClr val="tx1"/>
                          </a:solidFill>
                          <a:effectLst/>
                          <a:latin typeface="Arial" charset="0"/>
                          <a:cs typeface="Arial" charset="0"/>
                        </a:rPr>
                        <a:t> الجروح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عبيره يفوح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هيكل الرب</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6962" name="Group 2"/>
          <p:cNvGraphicFramePr>
            <a:graphicFrameLocks noGrp="1"/>
          </p:cNvGraphicFramePr>
          <p:nvPr>
            <p:ph sz="half" idx="2"/>
          </p:nvPr>
        </p:nvGraphicFramePr>
        <p:xfrm>
          <a:off x="51444" y="228600"/>
          <a:ext cx="10922945" cy="402552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dirty="0">
                          <a:ln>
                            <a:noFill/>
                          </a:ln>
                          <a:solidFill>
                            <a:srgbClr val="FF9933"/>
                          </a:solidFill>
                          <a:effectLst/>
                          <a:latin typeface="Arial" charset="0"/>
                          <a:cs typeface="Arial" charset="0"/>
                        </a:rPr>
                        <a:t>Refrain</a:t>
                      </a:r>
                      <a:endParaRPr kumimoji="0" lang="en-US" sz="4800" b="0" i="0" u="none" strike="noStrike" cap="none" normalizeH="0" baseline="0" dirty="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a:t>
                      </a:r>
                      <a:r>
                        <a:rPr kumimoji="0" lang="ar-EG" sz="3200" b="0" i="0" u="none" strike="noStrike" cap="none" normalizeH="0" baseline="0" dirty="0" err="1">
                          <a:ln>
                            <a:noFill/>
                          </a:ln>
                          <a:solidFill>
                            <a:schemeClr val="tx1"/>
                          </a:solidFill>
                          <a:effectLst/>
                          <a:latin typeface="Arial" charset="0"/>
                          <a:cs typeface="Arial" charset="0"/>
                        </a:rPr>
                        <a:t>خمرة</a:t>
                      </a:r>
                      <a:r>
                        <a:rPr kumimoji="0" lang="ar-EG" sz="3200" b="0" i="0" u="none" strike="noStrike" cap="none" normalizeH="0" baseline="0" dirty="0">
                          <a:ln>
                            <a:noFill/>
                          </a:ln>
                          <a:solidFill>
                            <a:schemeClr val="tx1"/>
                          </a:solidFill>
                          <a:effectLst/>
                          <a:latin typeface="Arial" charset="0"/>
                          <a:cs typeface="Arial" charset="0"/>
                        </a:rPr>
                        <a:t>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حبيب </a:t>
                      </a: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(٣)</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9"/>
          <p:cNvGraphicFramePr>
            <a:graphicFrameLocks/>
          </p:cNvGraphicFramePr>
          <p:nvPr/>
        </p:nvGraphicFramePr>
        <p:xfrm>
          <a:off x="51442" y="4293111"/>
          <a:ext cx="10922946" cy="2336928"/>
        </p:xfrm>
        <a:graphic>
          <a:graphicData uri="http://schemas.openxmlformats.org/drawingml/2006/table">
            <a:tbl>
              <a:tblPr/>
              <a:tblGrid>
                <a:gridCol w="7956431">
                  <a:extLst>
                    <a:ext uri="{9D8B030D-6E8A-4147-A177-3AD203B41FA5}">
                      <a16:colId xmlns:a16="http://schemas.microsoft.com/office/drawing/2014/main" val="20000"/>
                    </a:ext>
                  </a:extLst>
                </a:gridCol>
                <a:gridCol w="2966515">
                  <a:extLst>
                    <a:ext uri="{9D8B030D-6E8A-4147-A177-3AD203B41FA5}">
                      <a16:colId xmlns:a16="http://schemas.microsoft.com/office/drawing/2014/main" val="20001"/>
                    </a:ext>
                  </a:extLst>
                </a:gridCol>
              </a:tblGrid>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This is the Groom’s supper,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 offered unto the Bride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The Promise of Paradise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To those who keep the </a:t>
                      </a:r>
                      <a:r>
                        <a:rPr kumimoji="0" lang="en-US" sz="2800" b="0" i="0" u="none" strike="noStrike" cap="none" normalizeH="0" baseline="0" dirty="0">
                          <a:ln>
                            <a:noFill/>
                          </a:ln>
                          <a:solidFill>
                            <a:schemeClr val="tx1"/>
                          </a:solidFill>
                          <a:effectLst/>
                          <a:latin typeface="Arial" charset="0"/>
                          <a:cs typeface="Arial" charset="0"/>
                        </a:rPr>
                        <a:t>Covenant </a:t>
                      </a:r>
                      <a:r>
                        <a:rPr kumimoji="0" lang="en-US" sz="3200" b="0" i="0" u="none" strike="noStrike" cap="none" normalizeH="0" baseline="0" dirty="0">
                          <a:ln>
                            <a:noFill/>
                          </a:ln>
                          <a:solidFill>
                            <a:schemeClr val="tx1"/>
                          </a:solidFill>
                          <a:effectLst/>
                          <a:latin typeface="Arial" charset="0"/>
                          <a:cs typeface="Arial" charset="0"/>
                        </a:rPr>
                        <a:t>(2)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هذا عشا العريس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قدم للعروس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والوعد بالفردوس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لحافظ العهد</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7986" name="Group 2"/>
          <p:cNvGraphicFramePr>
            <a:graphicFrameLocks noGrp="1"/>
          </p:cNvGraphicFramePr>
          <p:nvPr>
            <p:ph sz="half" idx="2"/>
          </p:nvPr>
        </p:nvGraphicFramePr>
        <p:xfrm>
          <a:off x="51444" y="228600"/>
          <a:ext cx="10922945" cy="3598524"/>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150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dirty="0">
                          <a:ln>
                            <a:noFill/>
                          </a:ln>
                          <a:solidFill>
                            <a:srgbClr val="FF9933"/>
                          </a:solidFill>
                          <a:effectLst/>
                          <a:latin typeface="Arial" charset="0"/>
                          <a:cs typeface="Arial" charset="0"/>
                        </a:rPr>
                        <a:t>Refrain</a:t>
                      </a:r>
                      <a:endParaRPr kumimoji="0" lang="en-US" sz="4800" b="0" i="0" u="none" strike="noStrike" cap="none" normalizeH="0" baseline="0" dirty="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7734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a:t>
                      </a:r>
                      <a:r>
                        <a:rPr kumimoji="0" lang="ar-EG" sz="3200" b="0" i="0" u="none" strike="noStrike" cap="none" normalizeH="0" baseline="0" dirty="0" err="1">
                          <a:ln>
                            <a:noFill/>
                          </a:ln>
                          <a:solidFill>
                            <a:schemeClr val="tx1"/>
                          </a:solidFill>
                          <a:effectLst/>
                          <a:latin typeface="Arial" charset="0"/>
                          <a:cs typeface="Arial" charset="0"/>
                        </a:rPr>
                        <a:t>خمرة</a:t>
                      </a:r>
                      <a:r>
                        <a:rPr kumimoji="0" lang="ar-EG" sz="3200" b="0" i="0" u="none" strike="noStrike" cap="none" normalizeH="0" baseline="0" dirty="0">
                          <a:ln>
                            <a:noFill/>
                          </a:ln>
                          <a:solidFill>
                            <a:schemeClr val="tx1"/>
                          </a:solidFill>
                          <a:effectLst/>
                          <a:latin typeface="Arial" charset="0"/>
                          <a:cs typeface="Arial" charset="0"/>
                        </a:rPr>
                        <a:t>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حبيب </a:t>
                      </a: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(٣)</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4"/>
          <p:cNvGraphicFramePr>
            <a:graphicFrameLocks/>
          </p:cNvGraphicFramePr>
          <p:nvPr/>
        </p:nvGraphicFramePr>
        <p:xfrm>
          <a:off x="51442" y="4293111"/>
          <a:ext cx="10922946" cy="2336928"/>
        </p:xfrm>
        <a:graphic>
          <a:graphicData uri="http://schemas.openxmlformats.org/drawingml/2006/table">
            <a:tbl>
              <a:tblPr/>
              <a:tblGrid>
                <a:gridCol w="7590618">
                  <a:extLst>
                    <a:ext uri="{9D8B030D-6E8A-4147-A177-3AD203B41FA5}">
                      <a16:colId xmlns:a16="http://schemas.microsoft.com/office/drawing/2014/main" val="20000"/>
                    </a:ext>
                  </a:extLst>
                </a:gridCol>
                <a:gridCol w="3332328">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O my Beloved Master, Who covers our weakness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Who wipes away our sins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Heal the wounds of my soul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ياسيدى</a:t>
                      </a:r>
                      <a:r>
                        <a:rPr kumimoji="0" lang="ar-EG" sz="3200" b="0" i="0" u="none" strike="noStrike" cap="none" normalizeH="0" baseline="0" dirty="0">
                          <a:ln>
                            <a:noFill/>
                          </a:ln>
                          <a:solidFill>
                            <a:schemeClr val="tx1"/>
                          </a:solidFill>
                          <a:effectLst/>
                          <a:latin typeface="Arial" charset="0"/>
                          <a:cs typeface="Arial" charset="0"/>
                        </a:rPr>
                        <a:t> المحبوب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ياساتر</a:t>
                      </a:r>
                      <a:r>
                        <a:rPr kumimoji="0" lang="ar-EG" sz="3200" b="0" i="0" u="none" strike="noStrike" cap="none" normalizeH="0" baseline="0" dirty="0">
                          <a:ln>
                            <a:noFill/>
                          </a:ln>
                          <a:solidFill>
                            <a:schemeClr val="tx1"/>
                          </a:solidFill>
                          <a:effectLst/>
                          <a:latin typeface="Arial" charset="0"/>
                          <a:cs typeface="Arial" charset="0"/>
                        </a:rPr>
                        <a:t> العيوب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ياماحى</a:t>
                      </a:r>
                      <a:r>
                        <a:rPr kumimoji="0" lang="ar-EG" sz="3200" b="0" i="0" u="none" strike="noStrike" cap="none" normalizeH="0" baseline="0" dirty="0">
                          <a:ln>
                            <a:noFill/>
                          </a:ln>
                          <a:solidFill>
                            <a:schemeClr val="tx1"/>
                          </a:solidFill>
                          <a:effectLst/>
                          <a:latin typeface="Arial" charset="0"/>
                          <a:cs typeface="Arial" charset="0"/>
                        </a:rPr>
                        <a:t> الذنوب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داو كلوم </a:t>
                      </a:r>
                      <a:r>
                        <a:rPr kumimoji="0" lang="ar-EG" sz="3200" b="0" i="0" u="none" strike="noStrike" cap="none" normalizeH="0" baseline="0" dirty="0" err="1">
                          <a:ln>
                            <a:noFill/>
                          </a:ln>
                          <a:solidFill>
                            <a:schemeClr val="tx1"/>
                          </a:solidFill>
                          <a:effectLst/>
                          <a:latin typeface="Arial" charset="0"/>
                          <a:cs typeface="Arial" charset="0"/>
                        </a:rPr>
                        <a:t>نفسى</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9010" name="Group 2"/>
          <p:cNvGraphicFramePr>
            <a:graphicFrameLocks noGrp="1"/>
          </p:cNvGraphicFramePr>
          <p:nvPr>
            <p:ph sz="half" idx="2"/>
          </p:nvPr>
        </p:nvGraphicFramePr>
        <p:xfrm>
          <a:off x="51444" y="228600"/>
          <a:ext cx="10922945" cy="3598524"/>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150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dirty="0">
                          <a:ln>
                            <a:noFill/>
                          </a:ln>
                          <a:solidFill>
                            <a:srgbClr val="FF9933"/>
                          </a:solidFill>
                          <a:effectLst/>
                          <a:latin typeface="Arial" charset="0"/>
                          <a:cs typeface="Arial" charset="0"/>
                        </a:rPr>
                        <a:t>Refrain</a:t>
                      </a:r>
                      <a:endParaRPr kumimoji="0" lang="en-US" sz="4800" b="0" i="0" u="none" strike="noStrike" cap="none" normalizeH="0" baseline="0" dirty="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7734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a:t>
                      </a:r>
                      <a:r>
                        <a:rPr kumimoji="0" lang="ar-EG" sz="3200" b="0" i="0" u="none" strike="noStrike" cap="none" normalizeH="0" baseline="0" dirty="0" err="1">
                          <a:ln>
                            <a:noFill/>
                          </a:ln>
                          <a:solidFill>
                            <a:schemeClr val="tx1"/>
                          </a:solidFill>
                          <a:effectLst/>
                          <a:latin typeface="Arial" charset="0"/>
                          <a:cs typeface="Arial" charset="0"/>
                        </a:rPr>
                        <a:t>خمرة</a:t>
                      </a:r>
                      <a:r>
                        <a:rPr kumimoji="0" lang="ar-EG" sz="3200" b="0" i="0" u="none" strike="noStrike" cap="none" normalizeH="0" baseline="0" dirty="0">
                          <a:ln>
                            <a:noFill/>
                          </a:ln>
                          <a:solidFill>
                            <a:schemeClr val="tx1"/>
                          </a:solidFill>
                          <a:effectLst/>
                          <a:latin typeface="Arial" charset="0"/>
                          <a:cs typeface="Arial" charset="0"/>
                        </a:rPr>
                        <a:t>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حبيب </a:t>
                      </a: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(٣)</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9"/>
          <p:cNvGraphicFramePr>
            <a:graphicFrameLocks/>
          </p:cNvGraphicFramePr>
          <p:nvPr/>
        </p:nvGraphicFramePr>
        <p:xfrm>
          <a:off x="0" y="4293111"/>
          <a:ext cx="10922946" cy="2239392"/>
        </p:xfrm>
        <a:graphic>
          <a:graphicData uri="http://schemas.openxmlformats.org/drawingml/2006/table">
            <a:tbl>
              <a:tblPr/>
              <a:tblGrid>
                <a:gridCol w="7590618">
                  <a:extLst>
                    <a:ext uri="{9D8B030D-6E8A-4147-A177-3AD203B41FA5}">
                      <a16:colId xmlns:a16="http://schemas.microsoft.com/office/drawing/2014/main" val="20000"/>
                    </a:ext>
                  </a:extLst>
                </a:gridCol>
                <a:gridCol w="3332328">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My heart I will give You; All that I have is Yours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Strengthen my hope in You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O You, the Source of love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قلبى</a:t>
                      </a:r>
                      <a:r>
                        <a:rPr kumimoji="0" lang="ar-EG" sz="3200" b="0" i="0" u="none" strike="noStrike" cap="none" normalizeH="0" baseline="0" dirty="0">
                          <a:ln>
                            <a:noFill/>
                          </a:ln>
                          <a:solidFill>
                            <a:schemeClr val="tx1"/>
                          </a:solidFill>
                          <a:effectLst/>
                          <a:latin typeface="Arial" charset="0"/>
                          <a:cs typeface="Arial" charset="0"/>
                        </a:rPr>
                        <a:t> أنا أعطيك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ومالى</a:t>
                      </a:r>
                      <a:r>
                        <a:rPr kumimoji="0" lang="ar-EG" sz="3200" b="0" i="0" u="none" strike="noStrike" cap="none" normalizeH="0" baseline="0" dirty="0">
                          <a:ln>
                            <a:noFill/>
                          </a:ln>
                          <a:solidFill>
                            <a:schemeClr val="tx1"/>
                          </a:solidFill>
                          <a:effectLst/>
                          <a:latin typeface="Arial" charset="0"/>
                          <a:cs typeface="Arial" charset="0"/>
                        </a:rPr>
                        <a:t> أهديك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قو </a:t>
                      </a:r>
                      <a:r>
                        <a:rPr kumimoji="0" lang="ar-EG" sz="3200" b="0" i="0" u="none" strike="noStrike" cap="none" normalizeH="0" baseline="0" dirty="0" err="1">
                          <a:ln>
                            <a:noFill/>
                          </a:ln>
                          <a:solidFill>
                            <a:schemeClr val="tx1"/>
                          </a:solidFill>
                          <a:effectLst/>
                          <a:latin typeface="Arial" charset="0"/>
                          <a:cs typeface="Arial" charset="0"/>
                        </a:rPr>
                        <a:t>رجائى</a:t>
                      </a:r>
                      <a:r>
                        <a:rPr kumimoji="0" lang="ar-EG" sz="3200" b="0" i="0" u="none" strike="noStrike" cap="none" normalizeH="0" baseline="0" dirty="0">
                          <a:ln>
                            <a:noFill/>
                          </a:ln>
                          <a:solidFill>
                            <a:schemeClr val="tx1"/>
                          </a:solidFill>
                          <a:effectLst/>
                          <a:latin typeface="Arial" charset="0"/>
                          <a:cs typeface="Arial" charset="0"/>
                        </a:rPr>
                        <a:t> فيك </a:t>
                      </a:r>
                      <a:r>
                        <a:rPr kumimoji="0" lang="ar-EG" sz="3200" b="0" i="0" u="none" strike="noStrike" cap="none" normalizeH="0" baseline="0" dirty="0" err="1">
                          <a:ln>
                            <a:noFill/>
                          </a:ln>
                          <a:solidFill>
                            <a:schemeClr val="tx1"/>
                          </a:solidFill>
                          <a:effectLst/>
                          <a:latin typeface="Arial" charset="0"/>
                          <a:cs typeface="Arial" charset="0"/>
                        </a:rPr>
                        <a:t>يامصدر</a:t>
                      </a:r>
                      <a:r>
                        <a:rPr kumimoji="0" lang="ar-EG" sz="3200" b="0" i="0" u="none" strike="noStrike" cap="none" normalizeH="0" baseline="0" dirty="0">
                          <a:ln>
                            <a:noFill/>
                          </a:ln>
                          <a:solidFill>
                            <a:schemeClr val="tx1"/>
                          </a:solidFill>
                          <a:effectLst/>
                          <a:latin typeface="Arial" charset="0"/>
                          <a:cs typeface="Arial" charset="0"/>
                        </a:rPr>
                        <a:t> الحب</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(٢)</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0034" name="Group 2"/>
          <p:cNvGraphicFramePr>
            <a:graphicFrameLocks noGrp="1"/>
          </p:cNvGraphicFramePr>
          <p:nvPr>
            <p:ph sz="half" idx="2"/>
          </p:nvPr>
        </p:nvGraphicFramePr>
        <p:xfrm>
          <a:off x="51444" y="228600"/>
          <a:ext cx="10922945" cy="623532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a:ln>
                            <a:noFill/>
                          </a:ln>
                          <a:solidFill>
                            <a:srgbClr val="FF9933"/>
                          </a:solidFill>
                          <a:effectLst/>
                          <a:latin typeface="Arial" charset="0"/>
                          <a:cs typeface="Arial" charset="0"/>
                        </a:rPr>
                        <a:t>Refrain</a:t>
                      </a:r>
                      <a:endParaRPr kumimoji="0" lang="en-US"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13538" name="Group 2"/>
          <p:cNvGraphicFramePr>
            <a:graphicFrameLocks noGrp="1"/>
          </p:cNvGraphicFramePr>
          <p:nvPr>
            <p:ph/>
          </p:nvPr>
        </p:nvGraphicFramePr>
        <p:xfrm>
          <a:off x="91454" y="76201"/>
          <a:ext cx="10581157" cy="6303963"/>
        </p:xfrm>
        <a:graphic>
          <a:graphicData uri="http://schemas.openxmlformats.org/drawingml/2006/table">
            <a:tbl>
              <a:tblPr/>
              <a:tblGrid>
                <a:gridCol w="3321574">
                  <a:extLst>
                    <a:ext uri="{9D8B030D-6E8A-4147-A177-3AD203B41FA5}">
                      <a16:colId xmlns:a16="http://schemas.microsoft.com/office/drawing/2014/main" val="20000"/>
                    </a:ext>
                  </a:extLst>
                </a:gridCol>
                <a:gridCol w="3657487">
                  <a:extLst>
                    <a:ext uri="{9D8B030D-6E8A-4147-A177-3AD203B41FA5}">
                      <a16:colId xmlns:a16="http://schemas.microsoft.com/office/drawing/2014/main" val="20001"/>
                    </a:ext>
                  </a:extLst>
                </a:gridCol>
                <a:gridCol w="3602096">
                  <a:extLst>
                    <a:ext uri="{9D8B030D-6E8A-4147-A177-3AD203B41FA5}">
                      <a16:colId xmlns:a16="http://schemas.microsoft.com/office/drawing/2014/main" val="20002"/>
                    </a:ext>
                  </a:extLst>
                </a:gridCol>
              </a:tblGrid>
              <a:tr h="6303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Proceuxacye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onsu</a:t>
                      </a:r>
                      <a:r>
                        <a:rPr kumimoji="0" lang="en-US" sz="2800" b="0" i="0" u="none" strike="noStrike" cap="none" normalizeH="0" baseline="0" dirty="0">
                          <a:ln>
                            <a:noFill/>
                          </a:ln>
                          <a:solidFill>
                            <a:schemeClr val="tx1"/>
                          </a:solidFill>
                          <a:effectLst/>
                          <a:latin typeface="Coptic1" pitchFamily="2" charset="0"/>
                          <a:cs typeface="Arial" charset="0"/>
                        </a:rPr>
                        <a:t> t/c </a:t>
                      </a:r>
                      <a:r>
                        <a:rPr kumimoji="0" lang="en-US" sz="2800" b="0" i="0" u="none" strike="noStrike" cap="none" normalizeH="0" baseline="0" dirty="0" err="1">
                          <a:ln>
                            <a:noFill/>
                          </a:ln>
                          <a:solidFill>
                            <a:schemeClr val="tx1"/>
                          </a:solidFill>
                          <a:effectLst/>
                          <a:latin typeface="Coptic1" pitchFamily="2" charset="0"/>
                          <a:cs typeface="Arial" charset="0"/>
                        </a:rPr>
                        <a:t>teliac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ir</a:t>
                      </a:r>
                      <a:r>
                        <a:rPr kumimoji="0" lang="en-US" sz="2800" b="0" i="0" u="none" strike="noStrike" cap="none" normalizeH="0" baseline="0" dirty="0">
                          <a:ln>
                            <a:noFill/>
                          </a:ln>
                          <a:solidFill>
                            <a:schemeClr val="tx1"/>
                          </a:solidFill>
                          <a:effectLst/>
                          <a:latin typeface="Coptic1" pitchFamily="2" charset="0"/>
                          <a:cs typeface="Arial" charset="0"/>
                        </a:rPr>
                        <a:t>/n/c </a:t>
                      </a:r>
                      <a:r>
                        <a:rPr kumimoji="0" lang="en-US" sz="2800" b="0" i="0" u="none" strike="noStrike" cap="none" normalizeH="0" baseline="0" dirty="0" err="1">
                          <a:ln>
                            <a:noFill/>
                          </a:ln>
                          <a:solidFill>
                            <a:schemeClr val="tx1"/>
                          </a:solidFill>
                          <a:effectLst/>
                          <a:latin typeface="Coptic1" pitchFamily="2" charset="0"/>
                          <a:cs typeface="Arial" charset="0"/>
                        </a:rPr>
                        <a:t>onsubs</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agiwn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acpacmwn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apoctolwn</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Kurie</a:t>
                      </a:r>
                      <a:r>
                        <a:rPr kumimoji="0" lang="fr-FR" sz="30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ele</a:t>
                      </a:r>
                      <a:r>
                        <a:rPr kumimoji="0" lang="fr-FR" sz="3000" b="0" i="0" u="none" strike="noStrike" cap="none" normalizeH="0" baseline="0" dirty="0">
                          <a:ln>
                            <a:noFill/>
                          </a:ln>
                          <a:solidFill>
                            <a:schemeClr val="tx1"/>
                          </a:solidFill>
                          <a:effectLst/>
                          <a:latin typeface="Coptic1" pitchFamily="2" charset="0"/>
                          <a:cs typeface="Arial" charset="0"/>
                        </a:rPr>
                        <a:t>/con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parfaite, pour la charité et pour le saint baiser apostolique.</a:t>
                      </a: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السلام الكامل والمحبة والقبلة الطاهرة الرسولية</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49812" name="Group 20"/>
          <p:cNvGraphicFramePr>
            <a:graphicFrameLocks noGrp="1"/>
          </p:cNvGraphicFramePr>
          <p:nvPr>
            <p:ph sz="half" idx="2"/>
          </p:nvPr>
        </p:nvGraphicFramePr>
        <p:xfrm>
          <a:off x="0" y="990600"/>
          <a:ext cx="10922946" cy="5034408"/>
        </p:xfrm>
        <a:graphic>
          <a:graphicData uri="http://schemas.openxmlformats.org/drawingml/2006/table">
            <a:tbl>
              <a:tblPr/>
              <a:tblGrid>
                <a:gridCol w="7133352">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Maker of Conscience, and the senses and thoughts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Purify me, O Almighty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From the blemish of sin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ياواضع الضمير والحس والتفكير (٢)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طهرنى ياقدير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وصمة الأثم</a:t>
                      </a:r>
                      <a:r>
                        <a:rPr kumimoji="0" lang="en-US" sz="3200" b="0" i="0" u="none" strike="noStrike" cap="none" normalizeH="0" baseline="0">
                          <a:ln>
                            <a:noFill/>
                          </a:ln>
                          <a:solidFill>
                            <a:schemeClr val="tx1"/>
                          </a:solidFill>
                          <a:effectLst/>
                          <a:latin typeface="Arial" charset="0"/>
                          <a:cs typeface="Arial" charset="0"/>
                        </a:rPr>
                        <a:t> </a:t>
                      </a:r>
                      <a:r>
                        <a:rPr kumimoji="0" lang="ar-EG" sz="3200" b="0" i="0" u="none" strike="noStrike" cap="none" normalizeH="0" baseline="0">
                          <a:ln>
                            <a:noFill/>
                          </a:ln>
                          <a:solidFill>
                            <a:schemeClr val="tx1"/>
                          </a:solidFill>
                          <a:effectLst/>
                          <a:latin typeface="Arial" charset="0"/>
                          <a:cs typeface="Arial" charset="0"/>
                        </a:rPr>
                        <a:t>(٢)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1058" name="Group 2"/>
          <p:cNvGraphicFramePr>
            <a:graphicFrameLocks noGrp="1"/>
          </p:cNvGraphicFramePr>
          <p:nvPr>
            <p:ph sz="half" idx="2"/>
          </p:nvPr>
        </p:nvGraphicFramePr>
        <p:xfrm>
          <a:off x="51444" y="228600"/>
          <a:ext cx="10922945" cy="623532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a:ln>
                            <a:noFill/>
                          </a:ln>
                          <a:solidFill>
                            <a:srgbClr val="FF9933"/>
                          </a:solidFill>
                          <a:effectLst/>
                          <a:latin typeface="Arial" charset="0"/>
                          <a:cs typeface="Arial" charset="0"/>
                        </a:rPr>
                        <a:t>Refrain</a:t>
                      </a:r>
                      <a:endParaRPr kumimoji="0" lang="en-US"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1856" name="Group 16"/>
          <p:cNvGraphicFramePr>
            <a:graphicFrameLocks noGrp="1"/>
          </p:cNvGraphicFramePr>
          <p:nvPr>
            <p:ph sz="half" idx="2"/>
          </p:nvPr>
        </p:nvGraphicFramePr>
        <p:xfrm>
          <a:off x="0" y="990600"/>
          <a:ext cx="10922946" cy="5131944"/>
        </p:xfrm>
        <a:graphic>
          <a:graphicData uri="http://schemas.openxmlformats.org/drawingml/2006/table">
            <a:tbl>
              <a:tblPr/>
              <a:tblGrid>
                <a:gridCol w="7133352">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You Who forgives sins, cover our weaknesses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Who protects our hearts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is dear to my heart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ياغافر الذنوب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ياماسح العيوب(٢)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ياحافظ القلوب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2082" name="Group 2"/>
          <p:cNvGraphicFramePr>
            <a:graphicFrameLocks noGrp="1"/>
          </p:cNvGraphicFramePr>
          <p:nvPr>
            <p:ph sz="half" idx="2"/>
          </p:nvPr>
        </p:nvGraphicFramePr>
        <p:xfrm>
          <a:off x="51444" y="228600"/>
          <a:ext cx="10922945" cy="623532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762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4800" b="0" i="0" u="none" strike="noStrike" cap="none" normalizeH="0" baseline="0">
                          <a:ln>
                            <a:noFill/>
                          </a:ln>
                          <a:solidFill>
                            <a:srgbClr val="FF9933"/>
                          </a:solidFill>
                          <a:effectLst/>
                          <a:latin typeface="Arial" charset="0"/>
                          <a:cs typeface="Arial" charset="0"/>
                        </a:rPr>
                        <a:t>Refrain</a:t>
                      </a:r>
                      <a:endParaRPr kumimoji="0" lang="en-US"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endParaRPr kumimoji="0" lang="en-CA" sz="4800" b="0" i="0" u="none" strike="noStrike" cap="none" normalizeH="0" baseline="0">
                        <a:ln>
                          <a:noFill/>
                        </a:ln>
                        <a:solidFill>
                          <a:srgbClr val="FF9933"/>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53908" name="Group 20"/>
          <p:cNvGraphicFramePr>
            <a:graphicFrameLocks noGrp="1"/>
          </p:cNvGraphicFramePr>
          <p:nvPr>
            <p:ph sz="half" idx="2"/>
          </p:nvPr>
        </p:nvGraphicFramePr>
        <p:xfrm>
          <a:off x="91453" y="990600"/>
          <a:ext cx="10831493" cy="5131944"/>
        </p:xfrm>
        <a:graphic>
          <a:graphicData uri="http://schemas.openxmlformats.org/drawingml/2006/table">
            <a:tbl>
              <a:tblPr/>
              <a:tblGrid>
                <a:gridCol w="7224805">
                  <a:extLst>
                    <a:ext uri="{9D8B030D-6E8A-4147-A177-3AD203B41FA5}">
                      <a16:colId xmlns:a16="http://schemas.microsoft.com/office/drawing/2014/main" val="20000"/>
                    </a:ext>
                  </a:extLst>
                </a:gridCol>
                <a:gridCol w="3606687">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With thorns they crowned You; Vinegar they gave You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a:ln>
                            <a:noFill/>
                          </a:ln>
                          <a:solidFill>
                            <a:schemeClr val="tx1"/>
                          </a:solidFill>
                          <a:effectLst/>
                          <a:latin typeface="Arial" charset="0"/>
                          <a:cs typeface="Arial" charset="0"/>
                        </a:rPr>
                        <a:t>With the spear, they pierced You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is dear to my heart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بالشوك كللوك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والمر قد سقوك(٢)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بالحربة طعنوك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3106" name="Group 2"/>
          <p:cNvGraphicFramePr>
            <a:graphicFrameLocks noGrp="1"/>
          </p:cNvGraphicFramePr>
          <p:nvPr>
            <p:ph sz="half" idx="2"/>
          </p:nvPr>
        </p:nvGraphicFramePr>
        <p:xfrm>
          <a:off x="51444" y="762000"/>
          <a:ext cx="10922945" cy="541020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800" b="0" i="0" u="none" strike="noStrike" cap="none" normalizeH="0" baseline="0">
                          <a:ln>
                            <a:noFill/>
                          </a:ln>
                          <a:solidFill>
                            <a:srgbClr val="FF9933"/>
                          </a:solidFill>
                          <a:effectLst/>
                          <a:latin typeface="Arial" charset="0"/>
                          <a:cs typeface="Arial" charset="0"/>
                        </a:rPr>
                        <a:t>Refrain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6196" name="Group 20"/>
          <p:cNvGraphicFramePr>
            <a:graphicFrameLocks noGrp="1"/>
          </p:cNvGraphicFramePr>
          <p:nvPr>
            <p:ph sz="half" idx="2"/>
          </p:nvPr>
        </p:nvGraphicFramePr>
        <p:xfrm>
          <a:off x="91453" y="990600"/>
          <a:ext cx="10831493" cy="5131944"/>
        </p:xfrm>
        <a:graphic>
          <a:graphicData uri="http://schemas.openxmlformats.org/drawingml/2006/table">
            <a:tbl>
              <a:tblPr/>
              <a:tblGrid>
                <a:gridCol w="7041899">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828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my wounded Master, You gave up Your spirit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The Mary’s were weeping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is dear to my heart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ياسيدى المجروح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لما أسلمت الروح(٢)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والمريمات تنوح</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4130" name="Group 2"/>
          <p:cNvGraphicFramePr>
            <a:graphicFrameLocks noGrp="1"/>
          </p:cNvGraphicFramePr>
          <p:nvPr>
            <p:ph sz="half" idx="2"/>
          </p:nvPr>
        </p:nvGraphicFramePr>
        <p:xfrm>
          <a:off x="51444" y="762000"/>
          <a:ext cx="10922945" cy="541020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800" b="0" i="0" u="none" strike="noStrike" cap="none" normalizeH="0" baseline="0">
                          <a:ln>
                            <a:noFill/>
                          </a:ln>
                          <a:solidFill>
                            <a:srgbClr val="FF9933"/>
                          </a:solidFill>
                          <a:effectLst/>
                          <a:latin typeface="Arial" charset="0"/>
                          <a:cs typeface="Arial" charset="0"/>
                        </a:rPr>
                        <a:t>Refrain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7223" name="Group 23"/>
          <p:cNvGraphicFramePr>
            <a:graphicFrameLocks noGrp="1"/>
          </p:cNvGraphicFramePr>
          <p:nvPr>
            <p:ph sz="half" idx="2"/>
          </p:nvPr>
        </p:nvGraphicFramePr>
        <p:xfrm>
          <a:off x="91453" y="990600"/>
          <a:ext cx="10831493" cy="5181600"/>
        </p:xfrm>
        <a:graphic>
          <a:graphicData uri="http://schemas.openxmlformats.org/drawingml/2006/table">
            <a:tbl>
              <a:tblPr/>
              <a:tblGrid>
                <a:gridCol w="7407712">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297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They took Him to the tomb, and wrapped Him in linen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O Gardener at the tomb</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a:ln>
                            <a:noFill/>
                          </a:ln>
                          <a:solidFill>
                            <a:schemeClr val="tx1"/>
                          </a:solidFill>
                          <a:effectLst/>
                          <a:latin typeface="Arial" charset="0"/>
                          <a:cs typeface="Arial" charset="0"/>
                        </a:rPr>
                        <a:t>Where did you take the Lord?</a:t>
                      </a:r>
                      <a:r>
                        <a:rPr kumimoji="0" lang="en-US" sz="3200" b="0" i="0" u="none" strike="noStrike" cap="none" normalizeH="0" baseline="0">
                          <a:ln>
                            <a:noFill/>
                          </a:ln>
                          <a:solidFill>
                            <a:schemeClr val="tx1"/>
                          </a:solidFill>
                          <a:effectLst/>
                          <a:latin typeface="Arial" charset="0"/>
                          <a:cs typeface="Arial" charset="0"/>
                        </a:rPr>
                        <a:t>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أخذوه للبستان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لفوه فى الأكفان(٢)</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ياحارس البستان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أين وضعوا ربى(٢)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5154" name="Group 2"/>
          <p:cNvGraphicFramePr>
            <a:graphicFrameLocks noGrp="1"/>
          </p:cNvGraphicFramePr>
          <p:nvPr>
            <p:ph sz="half" idx="2"/>
          </p:nvPr>
        </p:nvGraphicFramePr>
        <p:xfrm>
          <a:off x="51444" y="762000"/>
          <a:ext cx="10922945" cy="5410200"/>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320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800" b="0" i="0" u="none" strike="noStrike" cap="none" normalizeH="0" baseline="0">
                          <a:ln>
                            <a:noFill/>
                          </a:ln>
                          <a:solidFill>
                            <a:srgbClr val="FF9933"/>
                          </a:solidFill>
                          <a:effectLst/>
                          <a:latin typeface="Arial" charset="0"/>
                          <a:cs typeface="Arial" charset="0"/>
                        </a:rPr>
                        <a:t>Refrain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Master, granted 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To drink the wine of love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Our Savior gave us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a:ln>
                            <a:noFill/>
                          </a:ln>
                          <a:solidFill>
                            <a:schemeClr val="tx1"/>
                          </a:solidFill>
                          <a:effectLst/>
                          <a:latin typeface="Arial" charset="0"/>
                          <a:cs typeface="Arial" charset="0"/>
                        </a:rPr>
                        <a:t>Jesus is dear to My heart (3)</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800" b="0" i="0" u="none" strike="noStrike" cap="none" normalizeH="0" baseline="0">
                          <a:ln>
                            <a:noFill/>
                          </a:ln>
                          <a:solidFill>
                            <a:srgbClr val="FF9933"/>
                          </a:solidFill>
                          <a:effectLst/>
                          <a:latin typeface="Arial" charset="0"/>
                          <a:cs typeface="Arial" charset="0"/>
                        </a:rPr>
                        <a:t>القرار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مولانا أسقانا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خمرة الحب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فدانا أحيانا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يسوع حبيب قلبى (٣)</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15604" name="Group 20"/>
          <p:cNvGraphicFramePr>
            <a:graphicFrameLocks noGrp="1"/>
          </p:cNvGraphicFramePr>
          <p:nvPr>
            <p:ph/>
          </p:nvPr>
        </p:nvGraphicFramePr>
        <p:xfrm>
          <a:off x="0" y="152400"/>
          <a:ext cx="10791481" cy="5535930"/>
        </p:xfrm>
        <a:graphic>
          <a:graphicData uri="http://schemas.openxmlformats.org/drawingml/2006/table">
            <a:tbl>
              <a:tblPr/>
              <a:tblGrid>
                <a:gridCol w="5832888">
                  <a:extLst>
                    <a:ext uri="{9D8B030D-6E8A-4147-A177-3AD203B41FA5}">
                      <a16:colId xmlns:a16="http://schemas.microsoft.com/office/drawing/2014/main" val="20000"/>
                    </a:ext>
                  </a:extLst>
                </a:gridCol>
                <a:gridCol w="4958593">
                  <a:extLst>
                    <a:ext uri="{9D8B030D-6E8A-4147-A177-3AD203B41FA5}">
                      <a16:colId xmlns:a16="http://schemas.microsoft.com/office/drawing/2014/main" val="20001"/>
                    </a:ext>
                  </a:extLst>
                </a:gridCol>
              </a:tblGrid>
              <a:tr h="45767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300" b="0" i="0" u="sng" strike="noStrike" cap="none" normalizeH="0" baseline="0" dirty="0">
                          <a:ln>
                            <a:noFill/>
                          </a:ln>
                          <a:solidFill>
                            <a:srgbClr val="FF9933"/>
                          </a:solidFill>
                          <a:effectLst/>
                          <a:latin typeface="Arial" charset="0"/>
                          <a:cs typeface="Times New Roman" pitchFamily="18" charset="0"/>
                        </a:rPr>
                        <a:t>Prêtre:</a:t>
                      </a:r>
                      <a:endParaRPr kumimoji="0" lang="ar-EG" sz="23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95000"/>
                        </a:lnSpc>
                        <a:spcBef>
                          <a:spcPct val="0"/>
                        </a:spcBef>
                        <a:spcAft>
                          <a:spcPct val="0"/>
                        </a:spcAft>
                        <a:buClrTx/>
                        <a:buSzTx/>
                        <a:buFontTx/>
                        <a:buNone/>
                        <a:tabLst/>
                        <a:defRPr/>
                      </a:pPr>
                      <a:r>
                        <a:rPr kumimoji="0" lang="fr-CA" sz="2400" b="0" i="0" u="none" strike="noStrike" cap="none" normalizeH="0" baseline="0" dirty="0">
                          <a:ln>
                            <a:noFill/>
                          </a:ln>
                          <a:solidFill>
                            <a:schemeClr val="tx1"/>
                          </a:solidFill>
                          <a:effectLst/>
                          <a:latin typeface="Arial" charset="0"/>
                          <a:cs typeface="Arial" charset="0"/>
                        </a:rPr>
                        <a:t>Rends-nous tous dignes, O notre Seigneur, de nous saluer les uns les autres avec un baiser pur, afin que, sans subir Ton jugement, nous puissions participer à Ton don immortel </a:t>
                      </a:r>
                      <a:r>
                        <a:rPr kumimoji="0" lang="en-US" sz="2400" b="0" i="0" u="none" strike="noStrike" cap="none" normalizeH="0" baseline="0" dirty="0">
                          <a:ln>
                            <a:noFill/>
                          </a:ln>
                          <a:solidFill>
                            <a:schemeClr val="tx1"/>
                          </a:solidFill>
                          <a:effectLst/>
                          <a:latin typeface="Arial" charset="0"/>
                          <a:cs typeface="Arial" charset="0"/>
                        </a:rPr>
                        <a:t>et Celeste.  </a:t>
                      </a:r>
                      <a:r>
                        <a:rPr kumimoji="0" lang="fr-CA" sz="2400" b="0" i="0" u="none" strike="noStrike" cap="none" normalizeH="0" baseline="0" dirty="0">
                          <a:ln>
                            <a:noFill/>
                          </a:ln>
                          <a:solidFill>
                            <a:schemeClr val="tx1"/>
                          </a:solidFill>
                          <a:effectLst/>
                          <a:latin typeface="Arial" charset="0"/>
                          <a:cs typeface="Arial" charset="0"/>
                        </a:rPr>
                        <a:t>Par la grâce et la complaisance de Ton bon Père, et l’action de Ton Esprit Saint car c’est Toi le pourvoyeur et le donateur de tout bienfait.</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95000"/>
                        </a:lnSpc>
                        <a:spcBef>
                          <a:spcPct val="0"/>
                        </a:spcBef>
                        <a:spcAft>
                          <a:spcPct val="0"/>
                        </a:spcAft>
                        <a:buClrTx/>
                        <a:buSzTx/>
                        <a:buFontTx/>
                        <a:buNone/>
                        <a:tabLst/>
                        <a:defRPr/>
                      </a:pPr>
                      <a:r>
                        <a:rPr kumimoji="0" lang="fr-CA" sz="2300" b="0" i="0" u="none" strike="noStrike" cap="none" normalizeH="0" baseline="0" dirty="0">
                          <a:ln>
                            <a:noFill/>
                          </a:ln>
                          <a:solidFill>
                            <a:schemeClr val="tx1"/>
                          </a:solidFill>
                          <a:effectLst/>
                          <a:latin typeface="Arial" charset="0"/>
                          <a:cs typeface="Arial" charset="0"/>
                        </a:rPr>
                        <a:t>C’est à Toi que nous élevons la gloire, l’honneur et l’adoration avec Ton bon Père et Le Saint Esprit vivifiant et consubstantiel avec Toi, maintenant, toujours et dans les siècles des siècles. </a:t>
                      </a:r>
                      <a:r>
                        <a:rPr kumimoji="0" lang="en-US" sz="2300" b="0" i="0" u="none" strike="noStrike" cap="none" normalizeH="0" baseline="0" dirty="0">
                          <a:ln>
                            <a:noFill/>
                          </a:ln>
                          <a:solidFill>
                            <a:schemeClr val="tx1"/>
                          </a:solidFill>
                          <a:effectLst/>
                          <a:latin typeface="Arial" charset="0"/>
                          <a:cs typeface="Arial" charset="0"/>
                        </a:rPr>
                        <a:t>Amen.</a:t>
                      </a:r>
                    </a:p>
                    <a:p>
                      <a:pPr marL="0" marR="0" lvl="0" indent="0" algn="just" defTabSz="914400" rtl="0" eaLnBrk="1" fontAlgn="base" latinLnBrk="0" hangingPunct="1">
                        <a:lnSpc>
                          <a:spcPct val="95000"/>
                        </a:lnSpc>
                        <a:spcBef>
                          <a:spcPct val="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txBody>
                  <a:tcPr marL="109744" marR="109744" marT="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95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واجعلنا مستحقين كلنا </a:t>
                      </a:r>
                      <a:r>
                        <a:rPr kumimoji="0" lang="ar-EG" sz="2800" b="0" i="0" u="none" strike="noStrike" cap="none" normalizeH="0" baseline="0" dirty="0" err="1">
                          <a:ln>
                            <a:noFill/>
                          </a:ln>
                          <a:solidFill>
                            <a:schemeClr val="tx1"/>
                          </a:solidFill>
                          <a:effectLst/>
                          <a:latin typeface="Arial" charset="0"/>
                          <a:cs typeface="Arial" charset="0"/>
                        </a:rPr>
                        <a:t>ياسيدنا</a:t>
                      </a:r>
                      <a:r>
                        <a:rPr kumimoji="0" lang="ar-EG" sz="2800" b="0" i="0" u="none" strike="noStrike" cap="none" normalizeH="0" baseline="0" dirty="0">
                          <a:ln>
                            <a:noFill/>
                          </a:ln>
                          <a:solidFill>
                            <a:schemeClr val="tx1"/>
                          </a:solidFill>
                          <a:effectLst/>
                          <a:latin typeface="Arial" charset="0"/>
                          <a:cs typeface="Arial" charset="0"/>
                        </a:rPr>
                        <a:t> أن نقبل بعضنا بعضاً بقبلة طاهرة ، لنتناول بغير انطراح فى الحكم من موهبتك غير المائتة القدس المساوى لك الأن وكل السمائية، بنعمتك ومسرة أبيك وفعل روحك القدوس، لأنك أنت الرازق ومعطى جميع الخيرات .</a:t>
                      </a:r>
                    </a:p>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2400" b="0" i="0" u="none" strike="noStrike" cap="none" normalizeH="0" baseline="0" dirty="0">
                          <a:ln>
                            <a:noFill/>
                          </a:ln>
                          <a:solidFill>
                            <a:schemeClr val="tx1"/>
                          </a:solidFill>
                          <a:effectLst/>
                          <a:latin typeface="Arial" charset="0"/>
                          <a:cs typeface="Arial" charset="0"/>
                        </a:rPr>
                        <a:t>وأنت </a:t>
                      </a:r>
                      <a:r>
                        <a:rPr kumimoji="0" lang="ar-EG" sz="2400" b="0" i="0" u="none" strike="noStrike" cap="none" normalizeH="0" baseline="0" dirty="0" err="1">
                          <a:ln>
                            <a:noFill/>
                          </a:ln>
                          <a:solidFill>
                            <a:schemeClr val="tx1"/>
                          </a:solidFill>
                          <a:effectLst/>
                          <a:latin typeface="Arial" charset="0"/>
                          <a:cs typeface="Arial" charset="0"/>
                        </a:rPr>
                        <a:t>الذى</a:t>
                      </a:r>
                      <a:r>
                        <a:rPr kumimoji="0" lang="ar-EG" sz="2400" b="0" i="0" u="none" strike="noStrike" cap="none" normalizeH="0" baseline="0" dirty="0">
                          <a:ln>
                            <a:noFill/>
                          </a:ln>
                          <a:solidFill>
                            <a:schemeClr val="tx1"/>
                          </a:solidFill>
                          <a:effectLst/>
                          <a:latin typeface="Arial" charset="0"/>
                          <a:cs typeface="Arial" charset="0"/>
                        </a:rPr>
                        <a:t> نرسل لك إلى فوق المجد والإكرام والسجود مع أبيك الصالح والروح أوان وإلى دهر الدهور كلها، آمين</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txBody>
                  <a:tcPr marL="109744" marR="109744" marT="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8243" name="Group 19"/>
          <p:cNvGraphicFramePr>
            <a:graphicFrameLocks noGrp="1"/>
          </p:cNvGraphicFramePr>
          <p:nvPr>
            <p:ph sz="half" idx="2"/>
          </p:nvPr>
        </p:nvGraphicFramePr>
        <p:xfrm>
          <a:off x="91453" y="990600"/>
          <a:ext cx="10831493" cy="5334000"/>
        </p:xfrm>
        <a:graphic>
          <a:graphicData uri="http://schemas.openxmlformats.org/drawingml/2006/table">
            <a:tbl>
              <a:tblPr/>
              <a:tblGrid>
                <a:gridCol w="7133352">
                  <a:extLst>
                    <a:ext uri="{9D8B030D-6E8A-4147-A177-3AD203B41FA5}">
                      <a16:colId xmlns:a16="http://schemas.microsoft.com/office/drawing/2014/main" val="20000"/>
                    </a:ext>
                  </a:extLst>
                </a:gridCol>
                <a:gridCol w="3698141">
                  <a:extLst>
                    <a:ext uri="{9D8B030D-6E8A-4147-A177-3AD203B41FA5}">
                      <a16:colId xmlns:a16="http://schemas.microsoft.com/office/drawing/2014/main" val="20001"/>
                    </a:ext>
                  </a:extLst>
                </a:gridCol>
              </a:tblGrid>
              <a:tr h="3124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He rose from the dead, and amazed everyone (2)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The angel came and said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Jesus is dear to my heart (2)</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قام من القبور	 واندهش الجمهور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جاء الملاك يقول يسوع حبيب قلبى (٢)</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468244" name="AutoShape 20">
            <a:hlinkClick r:id="rId2"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468245" name="AutoShape 21">
            <a:hlinkClick r:id="rId3"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69306" name="Group 58"/>
          <p:cNvGraphicFramePr>
            <a:graphicFrameLocks noGrp="1"/>
          </p:cNvGraphicFramePr>
          <p:nvPr>
            <p:ph sz="half" idx="2"/>
          </p:nvPr>
        </p:nvGraphicFramePr>
        <p:xfrm>
          <a:off x="51444" y="1981200"/>
          <a:ext cx="10922945" cy="2824608"/>
        </p:xfrm>
        <a:graphic>
          <a:graphicData uri="http://schemas.openxmlformats.org/drawingml/2006/table">
            <a:tbl>
              <a:tblPr/>
              <a:tblGrid>
                <a:gridCol w="7156216">
                  <a:extLst>
                    <a:ext uri="{9D8B030D-6E8A-4147-A177-3AD203B41FA5}">
                      <a16:colId xmlns:a16="http://schemas.microsoft.com/office/drawing/2014/main" val="20000"/>
                    </a:ext>
                  </a:extLst>
                </a:gridCol>
                <a:gridCol w="3766729">
                  <a:extLst>
                    <a:ext uri="{9D8B030D-6E8A-4147-A177-3AD203B41FA5}">
                      <a16:colId xmlns:a16="http://schemas.microsoft.com/office/drawing/2014/main" val="20001"/>
                    </a:ext>
                  </a:extLst>
                </a:gridCol>
              </a:tblGrid>
              <a:tr h="198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Our Savior invites us all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To have life through Him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And gives us a new covenant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1" u="none" strike="noStrike" cap="none" normalizeH="0" baseline="0" dirty="0">
                          <a:ln>
                            <a:noFill/>
                          </a:ln>
                          <a:solidFill>
                            <a:schemeClr val="tx1"/>
                          </a:solidFill>
                          <a:effectLst/>
                          <a:latin typeface="Arial" charset="0"/>
                          <a:cs typeface="Arial" charset="0"/>
                        </a:rPr>
                        <a:t>Within the mystery of His love</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إن فادينا </a:t>
                      </a:r>
                      <a:r>
                        <a:rPr kumimoji="0" lang="ar-SA" sz="3200" b="0" i="0" u="none" strike="noStrike" cap="none" normalizeH="0" baseline="0" dirty="0" err="1">
                          <a:ln>
                            <a:noFill/>
                          </a:ln>
                          <a:solidFill>
                            <a:schemeClr val="tx1"/>
                          </a:solidFill>
                          <a:effectLst/>
                          <a:latin typeface="Arial" charset="0"/>
                          <a:cs typeface="Arial" charset="0"/>
                        </a:rPr>
                        <a:t>داعانا</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كلنا نحيا </a:t>
                      </a:r>
                      <a:r>
                        <a:rPr kumimoji="0" lang="ar-SA" sz="3200" b="0" i="0" u="none" strike="noStrike" cap="none" normalizeH="0" baseline="0" dirty="0" err="1">
                          <a:ln>
                            <a:noFill/>
                          </a:ln>
                          <a:solidFill>
                            <a:schemeClr val="tx1"/>
                          </a:solidFill>
                          <a:effectLst/>
                          <a:latin typeface="Arial" charset="0"/>
                          <a:cs typeface="Arial" charset="0"/>
                        </a:rPr>
                        <a:t>به</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معطياً عهداً جديداً</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ضمن سر حبه</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469307" name="Group 59"/>
          <p:cNvGraphicFramePr>
            <a:graphicFrameLocks noGrp="1"/>
          </p:cNvGraphicFramePr>
          <p:nvPr/>
        </p:nvGraphicFramePr>
        <p:xfrm>
          <a:off x="457266" y="228600"/>
          <a:ext cx="9869650" cy="1097280"/>
        </p:xfrm>
        <a:graphic>
          <a:graphicData uri="http://schemas.openxmlformats.org/drawingml/2006/table">
            <a:tbl>
              <a:tblPr/>
              <a:tblGrid>
                <a:gridCol w="4889925">
                  <a:extLst>
                    <a:ext uri="{9D8B030D-6E8A-4147-A177-3AD203B41FA5}">
                      <a16:colId xmlns:a16="http://schemas.microsoft.com/office/drawing/2014/main" val="20000"/>
                    </a:ext>
                  </a:extLst>
                </a:gridCol>
                <a:gridCol w="4979725">
                  <a:extLst>
                    <a:ext uri="{9D8B030D-6E8A-4147-A177-3AD203B41FA5}">
                      <a16:colId xmlns:a16="http://schemas.microsoft.com/office/drawing/2014/main" val="20001"/>
                    </a:ext>
                  </a:extLst>
                </a:gridCol>
              </a:tblGrid>
              <a:tr h="1096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3300" b="1" i="0" u="none" strike="noStrike" cap="none" normalizeH="0" baseline="0" dirty="0">
                          <a:ln>
                            <a:noFill/>
                          </a:ln>
                          <a:solidFill>
                            <a:schemeClr val="tx1"/>
                          </a:solidFill>
                          <a:effectLst/>
                          <a:latin typeface="Arial" charset="0"/>
                          <a:cs typeface="Arial" charset="0"/>
                        </a:rPr>
                        <a:t>Jésus rédempteur t’invite</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ar-EG" sz="3300" b="1" i="0" u="none" strike="noStrike" cap="none" normalizeH="0" baseline="0" dirty="0">
                          <a:ln>
                            <a:noFill/>
                          </a:ln>
                          <a:solidFill>
                            <a:schemeClr val="tx1"/>
                          </a:solidFill>
                          <a:effectLst/>
                          <a:latin typeface="Arial" charset="0"/>
                          <a:cs typeface="Arial" charset="0"/>
                        </a:rPr>
                        <a:t>إن فادينا </a:t>
                      </a:r>
                      <a:r>
                        <a:rPr kumimoji="0" lang="ar-EG" sz="3300" b="1" i="0" u="none" strike="noStrike" cap="none" normalizeH="0" baseline="0" dirty="0" err="1">
                          <a:ln>
                            <a:noFill/>
                          </a:ln>
                          <a:solidFill>
                            <a:schemeClr val="tx1"/>
                          </a:solidFill>
                          <a:effectLst/>
                          <a:latin typeface="Arial" charset="0"/>
                          <a:cs typeface="Arial" charset="0"/>
                        </a:rPr>
                        <a:t>داعانا</a:t>
                      </a:r>
                      <a:endParaRPr kumimoji="0" lang="en-CA" sz="33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0289" name="Group 17"/>
          <p:cNvGraphicFramePr>
            <a:graphicFrameLocks noGrp="1"/>
          </p:cNvGraphicFramePr>
          <p:nvPr>
            <p:ph sz="half" idx="2"/>
          </p:nvPr>
        </p:nvGraphicFramePr>
        <p:xfrm>
          <a:off x="91453" y="990600"/>
          <a:ext cx="10831493" cy="5181600"/>
        </p:xfrm>
        <a:graphic>
          <a:graphicData uri="http://schemas.openxmlformats.org/drawingml/2006/table">
            <a:tbl>
              <a:tblPr/>
              <a:tblGrid>
                <a:gridCol w="7407712">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297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He took bread and blessed it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And He gave thanks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“This is my body, eat of it”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He said this and broke it</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أخذ الخبز وباركه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ثم شكرا</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جسدى هذا كلوه</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قال ذا وكسرا</a:t>
                      </a: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1330" name="Group 34"/>
          <p:cNvGraphicFramePr>
            <a:graphicFrameLocks noGrp="1"/>
          </p:cNvGraphicFramePr>
          <p:nvPr>
            <p:ph sz="half" idx="2"/>
          </p:nvPr>
        </p:nvGraphicFramePr>
        <p:xfrm>
          <a:off x="91453" y="990600"/>
          <a:ext cx="10831493" cy="5479416"/>
        </p:xfrm>
        <a:graphic>
          <a:graphicData uri="http://schemas.openxmlformats.org/drawingml/2006/table">
            <a:tbl>
              <a:tblPr/>
              <a:tblGrid>
                <a:gridCol w="7407712">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297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He offered the chalice and said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This is a new covenant for life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a:ln>
                            <a:noFill/>
                          </a:ln>
                          <a:solidFill>
                            <a:schemeClr val="tx1"/>
                          </a:solidFill>
                          <a:effectLst/>
                          <a:latin typeface="Arial" charset="0"/>
                          <a:cs typeface="Arial" charset="0"/>
                        </a:rPr>
                        <a:t>This is My blood shed for you</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Which is for the forgiveness of sins</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ناول الكأس وقال</a:t>
                      </a:r>
                      <a:r>
                        <a:rPr kumimoji="0" lang="ar-EG" sz="3000" b="0" i="0" u="none" strike="noStrike" cap="none" normalizeH="0" baseline="0">
                          <a:ln>
                            <a:noFill/>
                          </a:ln>
                          <a:solidFill>
                            <a:schemeClr val="tx1"/>
                          </a:solidFill>
                          <a:effectLst/>
                          <a:latin typeface="Arial" charset="0"/>
                          <a:cs typeface="Arial" charset="0"/>
                        </a:rPr>
                        <a:t> </a:t>
                      </a:r>
                      <a:r>
                        <a:rPr kumimoji="0" lang="ar-SA" sz="3000" b="0" i="0" u="none" strike="noStrike" cap="none" normalizeH="0" baseline="0">
                          <a:ln>
                            <a:noFill/>
                          </a:ln>
                          <a:solidFill>
                            <a:schemeClr val="tx1"/>
                          </a:solidFill>
                          <a:effectLst/>
                          <a:latin typeface="Arial" charset="0"/>
                          <a:cs typeface="Arial" charset="0"/>
                        </a:rPr>
                        <a:t>هذا عهد للحياه</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ذا دمى المسفوك</a:t>
                      </a:r>
                      <a:r>
                        <a:rPr kumimoji="0" lang="ar-EG" sz="3000" b="0" i="0" u="none" strike="noStrike" cap="none" normalizeH="0" baseline="0">
                          <a:ln>
                            <a:noFill/>
                          </a:ln>
                          <a:solidFill>
                            <a:schemeClr val="tx1"/>
                          </a:solidFill>
                          <a:effectLst/>
                          <a:latin typeface="Arial" charset="0"/>
                          <a:cs typeface="Arial" charset="0"/>
                        </a:rPr>
                        <a:t> ع</a:t>
                      </a:r>
                      <a:r>
                        <a:rPr kumimoji="0" lang="ar-SA" sz="3000" b="0" i="0" u="none" strike="noStrike" cap="none" normalizeH="0" baseline="0">
                          <a:ln>
                            <a:noFill/>
                          </a:ln>
                          <a:solidFill>
                            <a:schemeClr val="tx1"/>
                          </a:solidFill>
                          <a:effectLst/>
                          <a:latin typeface="Arial" charset="0"/>
                          <a:cs typeface="Arial" charset="0"/>
                        </a:rPr>
                        <a:t>نكم</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a:ln>
                            <a:noFill/>
                          </a:ln>
                          <a:solidFill>
                            <a:schemeClr val="tx1"/>
                          </a:solidFill>
                          <a:effectLst/>
                          <a:latin typeface="Arial" charset="0"/>
                          <a:cs typeface="Arial" charset="0"/>
                        </a:rPr>
                        <a:t>يغفر إثم الخطاه</a:t>
                      </a:r>
                      <a:endParaRPr kumimoji="0" lang="ar-EG" sz="30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2342" name="Group 22"/>
          <p:cNvGraphicFramePr>
            <a:graphicFrameLocks noGrp="1"/>
          </p:cNvGraphicFramePr>
          <p:nvPr>
            <p:ph sz="half" idx="2"/>
          </p:nvPr>
        </p:nvGraphicFramePr>
        <p:xfrm>
          <a:off x="91453" y="990600"/>
          <a:ext cx="10831493" cy="5717160"/>
        </p:xfrm>
        <a:graphic>
          <a:graphicData uri="http://schemas.openxmlformats.org/drawingml/2006/table">
            <a:tbl>
              <a:tblPr/>
              <a:tblGrid>
                <a:gridCol w="7407712">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304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This is the heavenly manna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Its food gives life to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It fills the soul with life,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perfection and peace</a:t>
                      </a:r>
                      <a:endParaRPr kumimoji="0" lang="en-US" sz="30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إنه المن السماوى</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أكله يحى الآنام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يملأ النفس حياة</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وكمالاً وسلام</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3362" name="Group 18"/>
          <p:cNvGraphicFramePr>
            <a:graphicFrameLocks noGrp="1"/>
          </p:cNvGraphicFramePr>
          <p:nvPr>
            <p:ph sz="half" idx="2"/>
          </p:nvPr>
        </p:nvGraphicFramePr>
        <p:xfrm>
          <a:off x="91453" y="990600"/>
          <a:ext cx="10831493" cy="5257800"/>
        </p:xfrm>
        <a:graphic>
          <a:graphicData uri="http://schemas.openxmlformats.org/drawingml/2006/table">
            <a:tbl>
              <a:tblPr/>
              <a:tblGrid>
                <a:gridCol w="7407712">
                  <a:extLst>
                    <a:ext uri="{9D8B030D-6E8A-4147-A177-3AD203B41FA5}">
                      <a16:colId xmlns:a16="http://schemas.microsoft.com/office/drawing/2014/main" val="20000"/>
                    </a:ext>
                  </a:extLst>
                </a:gridCol>
                <a:gridCol w="3423781">
                  <a:extLst>
                    <a:ext uri="{9D8B030D-6E8A-4147-A177-3AD203B41FA5}">
                      <a16:colId xmlns:a16="http://schemas.microsoft.com/office/drawing/2014/main" val="20001"/>
                    </a:ext>
                  </a:extLst>
                </a:gridCol>
              </a:tblGrid>
              <a:tr h="304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This is the heavenly reward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The redeeming and precious body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And the purified blood is given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Against the powers of Hades</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هوذا القوت السماوى جسد الفادى الكريم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والدم الطاهر يُعطىَ ضد قوات الجحيم</a:t>
                      </a: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4387" name="Group 19"/>
          <p:cNvGraphicFramePr>
            <a:graphicFrameLocks noGrp="1"/>
          </p:cNvGraphicFramePr>
          <p:nvPr>
            <p:ph sz="half" idx="2"/>
          </p:nvPr>
        </p:nvGraphicFramePr>
        <p:xfrm>
          <a:off x="91453" y="990600"/>
          <a:ext cx="10831493" cy="5522088"/>
        </p:xfrm>
        <a:graphic>
          <a:graphicData uri="http://schemas.openxmlformats.org/drawingml/2006/table">
            <a:tbl>
              <a:tblPr/>
              <a:tblGrid>
                <a:gridCol w="7041899">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304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The (utmost) mercy of God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a:ln>
                            <a:noFill/>
                          </a:ln>
                          <a:solidFill>
                            <a:schemeClr val="tx1"/>
                          </a:solidFill>
                          <a:effectLst/>
                          <a:latin typeface="Arial" charset="0"/>
                          <a:cs typeface="Arial" charset="0"/>
                        </a:rPr>
                        <a:t>Includes the marvelous mystery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And with it the found soul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Its God, the Savior, the Beloved</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رحمة الرب تناهت</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ضمن ذا السر العجيب</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وبه النفس تلاقى</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ربها الفادى الحبيب</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5409" name="Group 17"/>
          <p:cNvGraphicFramePr>
            <a:graphicFrameLocks noGrp="1"/>
          </p:cNvGraphicFramePr>
          <p:nvPr>
            <p:ph sz="half" idx="2"/>
          </p:nvPr>
        </p:nvGraphicFramePr>
        <p:xfrm>
          <a:off x="91453" y="990600"/>
          <a:ext cx="10831493" cy="5522088"/>
        </p:xfrm>
        <a:graphic>
          <a:graphicData uri="http://schemas.openxmlformats.org/drawingml/2006/table">
            <a:tbl>
              <a:tblPr/>
              <a:tblGrid>
                <a:gridCol w="7041899">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304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Arial" charset="0"/>
                          <a:cs typeface="Arial" charset="0"/>
                        </a:rPr>
                        <a:t>What a mysterious sacrament</a:t>
                      </a:r>
                    </a:p>
                  </a:txBody>
                  <a:tcPr marL="129619" marR="129619" marT="46800" marB="4680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ياله سراً عظيماً</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ذا جلال وبهاء</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فاق عقل الناس طراً</a:t>
                      </a:r>
                      <a:r>
                        <a:rPr kumimoji="0" lang="ar-EG" sz="3200" b="0" i="0" u="none" strike="noStrike" cap="none" normalizeH="0" baseline="0">
                          <a:ln>
                            <a:noFill/>
                          </a:ln>
                          <a:solidFill>
                            <a:schemeClr val="tx1"/>
                          </a:solidFill>
                          <a:effectLst/>
                          <a:latin typeface="Arial" charset="0"/>
                          <a:cs typeface="Arial" charset="0"/>
                        </a:rPr>
                        <a:t> </a:t>
                      </a:r>
                      <a:r>
                        <a:rPr kumimoji="0" lang="ar-SA" sz="3200" b="0" i="0" u="none" strike="noStrike" cap="none" normalizeH="0" baseline="0">
                          <a:ln>
                            <a:noFill/>
                          </a:ln>
                          <a:solidFill>
                            <a:schemeClr val="tx1"/>
                          </a:solidFill>
                          <a:effectLst/>
                          <a:latin typeface="Arial" charset="0"/>
                          <a:cs typeface="Arial" charset="0"/>
                        </a:rPr>
                        <a:t>ونهى أهل السماء</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098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475410" name="AutoShape 18">
            <a:hlinkClick r:id="rId2" action="ppaction://hlinksldjump" highlightClick="1"/>
          </p:cNvPr>
          <p:cNvSpPr>
            <a:spLocks noChangeArrowheads="1"/>
          </p:cNvSpPr>
          <p:nvPr/>
        </p:nvSpPr>
        <p:spPr bwMode="auto">
          <a:xfrm>
            <a:off x="6676086" y="5486400"/>
            <a:ext cx="1646158" cy="9906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pic>
        <p:nvPicPr>
          <p:cNvPr id="12475411" name="Picture 19" descr="pointing"/>
          <p:cNvPicPr>
            <a:picLocks noChangeAspect="1" noChangeArrowheads="1"/>
          </p:cNvPicPr>
          <p:nvPr/>
        </p:nvPicPr>
        <p:blipFill>
          <a:blip r:embed="rId3" cstate="print"/>
          <a:srcRect/>
          <a:stretch>
            <a:fillRect/>
          </a:stretch>
        </p:blipFill>
        <p:spPr bwMode="auto">
          <a:xfrm>
            <a:off x="4968959" y="5638800"/>
            <a:ext cx="1486115" cy="628650"/>
          </a:xfrm>
          <a:prstGeom prst="rect">
            <a:avLst/>
          </a:prstGeom>
          <a:noFill/>
        </p:spPr>
      </p:pic>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75411"/>
                                        </p:tgtEl>
                                        <p:attrNameLst>
                                          <p:attrName>style.visibility</p:attrName>
                                        </p:attrNameLst>
                                      </p:cBhvr>
                                      <p:to>
                                        <p:strVal val="visible"/>
                                      </p:to>
                                    </p:set>
                                    <p:anim calcmode="lin" valueType="num">
                                      <p:cBhvr additive="base">
                                        <p:cTn id="7" dur="500" fill="hold"/>
                                        <p:tgtEl>
                                          <p:spTgt spid="12475411"/>
                                        </p:tgtEl>
                                        <p:attrNameLst>
                                          <p:attrName>ppt_x</p:attrName>
                                        </p:attrNameLst>
                                      </p:cBhvr>
                                      <p:tavLst>
                                        <p:tav tm="0">
                                          <p:val>
                                            <p:strVal val="0-#ppt_w/2"/>
                                          </p:val>
                                        </p:tav>
                                        <p:tav tm="100000">
                                          <p:val>
                                            <p:strVal val="#ppt_x"/>
                                          </p:val>
                                        </p:tav>
                                      </p:tavLst>
                                    </p:anim>
                                    <p:anim calcmode="lin" valueType="num">
                                      <p:cBhvr additive="base">
                                        <p:cTn id="8" dur="500" fill="hold"/>
                                        <p:tgtEl>
                                          <p:spTgt spid="124754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52224" name="Group 32"/>
          <p:cNvGraphicFramePr>
            <a:graphicFrameLocks noGrp="1"/>
          </p:cNvGraphicFramePr>
          <p:nvPr>
            <p:ph sz="half" idx="2"/>
          </p:nvPr>
        </p:nvGraphicFramePr>
        <p:xfrm>
          <a:off x="0" y="914401"/>
          <a:ext cx="10922946" cy="3095663"/>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9871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Saint est le Père, le roi qui a regardé notre humilité, l’essence de gloire, avec le Saint-Esprit.</a:t>
                      </a:r>
                      <a:endParaRPr kumimoji="0" lang="en-US"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قدوس هو الآب: الملك المسيح من كل الطقوس والجنود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1550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O </a:t>
                      </a:r>
                      <a:r>
                        <a:rPr kumimoji="0" lang="en-US" sz="3200" b="0" i="0" u="none" strike="noStrike" cap="none" normalizeH="0" baseline="0" dirty="0" err="1">
                          <a:ln>
                            <a:noFill/>
                          </a:ln>
                          <a:solidFill>
                            <a:srgbClr val="FF9900"/>
                          </a:solidFill>
                          <a:effectLst/>
                          <a:latin typeface="Coptic1" pitchFamily="2" charset="0"/>
                          <a:cs typeface="Arial" charset="0"/>
                        </a:rPr>
                        <a:t>Kurioc</a:t>
                      </a:r>
                      <a:r>
                        <a:rPr kumimoji="0" lang="en-US" sz="3200" b="0" i="0" u="none" strike="noStrike" cap="none" normalizeH="0" baseline="0" dirty="0">
                          <a:ln>
                            <a:noFill/>
                          </a:ln>
                          <a:solidFill>
                            <a:srgbClr val="FF9900"/>
                          </a:solidFill>
                          <a:effectLst/>
                          <a:latin typeface="Coptic1" pitchFamily="2" charset="0"/>
                          <a:cs typeface="Arial" charset="0"/>
                        </a:rPr>
                        <a:t> meta </a:t>
                      </a:r>
                      <a:r>
                        <a:rPr kumimoji="0" lang="en-US" sz="3200" b="0" i="0" u="none" strike="noStrike" cap="none" normalizeH="0" baseline="0" dirty="0" err="1">
                          <a:ln>
                            <a:noFill/>
                          </a:ln>
                          <a:solidFill>
                            <a:srgbClr val="FF9900"/>
                          </a:solidFill>
                          <a:effectLst/>
                          <a:latin typeface="Coptic1" pitchFamily="2" charset="0"/>
                          <a:cs typeface="Arial" charset="0"/>
                        </a:rPr>
                        <a:t>cou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bacileucin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genoc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n~doxin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552219" name="Group 27"/>
          <p:cNvGraphicFramePr>
            <a:graphicFrameLocks noGrp="1"/>
          </p:cNvGraphicFramePr>
          <p:nvPr/>
        </p:nvGraphicFramePr>
        <p:xfrm>
          <a:off x="2116243" y="76200"/>
          <a:ext cx="7864978" cy="594360"/>
        </p:xfrm>
        <a:graphic>
          <a:graphicData uri="http://schemas.openxmlformats.org/drawingml/2006/table">
            <a:tbl>
              <a:tblPr/>
              <a:tblGrid>
                <a:gridCol w="4755568">
                  <a:extLst>
                    <a:ext uri="{9D8B030D-6E8A-4147-A177-3AD203B41FA5}">
                      <a16:colId xmlns:a16="http://schemas.microsoft.com/office/drawing/2014/main" val="20000"/>
                    </a:ext>
                  </a:extLst>
                </a:gridCol>
                <a:gridCol w="3109410">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fr-FR" sz="2800" b="1" kern="1200" baseline="0" dirty="0">
                          <a:solidFill>
                            <a:schemeClr val="tx1"/>
                          </a:solidFill>
                          <a:latin typeface="+mn-lt"/>
                          <a:ea typeface="+mn-ea"/>
                          <a:cs typeface="+mn-cs"/>
                        </a:rPr>
                        <a:t>Saint est le Père</a:t>
                      </a:r>
                      <a:endParaRPr kumimoji="0" lang="en-CA" sz="28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3300" b="1" i="0" u="none" strike="noStrike" cap="none" normalizeH="0" baseline="0" dirty="0">
                          <a:ln>
                            <a:noFill/>
                          </a:ln>
                          <a:solidFill>
                            <a:schemeClr val="tx1"/>
                          </a:solidFill>
                          <a:effectLst/>
                          <a:latin typeface="Arial" charset="0"/>
                          <a:cs typeface="Arial" charset="0"/>
                        </a:rPr>
                        <a:t>قدوس هو </a:t>
                      </a:r>
                      <a:r>
                        <a:rPr kumimoji="0" lang="ar-EG" sz="3300" b="1" i="0" u="none" strike="noStrike" cap="none" normalizeH="0" baseline="0" dirty="0" err="1">
                          <a:ln>
                            <a:noFill/>
                          </a:ln>
                          <a:solidFill>
                            <a:schemeClr val="tx1"/>
                          </a:solidFill>
                          <a:effectLst/>
                          <a:latin typeface="Arial" charset="0"/>
                          <a:cs typeface="Arial" charset="0"/>
                        </a:rPr>
                        <a:t>الآب</a:t>
                      </a:r>
                      <a:endParaRPr kumimoji="0" lang="en-CA" sz="33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25"/>
          <p:cNvGraphicFramePr>
            <a:graphicFrameLocks/>
          </p:cNvGraphicFramePr>
          <p:nvPr/>
        </p:nvGraphicFramePr>
        <p:xfrm>
          <a:off x="51442" y="3767327"/>
          <a:ext cx="10922946" cy="3090673"/>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9679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Juste est le Père, notre secours dans notre faiblesse pour la vie céleste et le Saint-Esprit.</a:t>
                      </a:r>
                      <a:endParaRPr kumimoji="0" lang="en-CA"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بار هو الآب: الملك المسيح من الكل : المحيى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22770">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Dikeoc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e~oubo</a:t>
                      </a:r>
                      <a:r>
                        <a:rPr kumimoji="0" lang="en-US" sz="3200" b="0" i="0" u="none" strike="noStrike" cap="none" normalizeH="0" baseline="0" dirty="0">
                          <a:ln>
                            <a:noFill/>
                          </a:ln>
                          <a:solidFill>
                            <a:srgbClr val="FF9900"/>
                          </a:solidFill>
                          <a:effectLst/>
                          <a:latin typeface="Coptic1" pitchFamily="2" charset="0"/>
                          <a:cs typeface="Arial" charset="0"/>
                        </a:rPr>
                        <a:t>/yin </a:t>
                      </a: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zw</a:t>
                      </a:r>
                      <a:r>
                        <a:rPr kumimoji="0" lang="en-US" sz="3200" b="0" i="0" u="none" strike="noStrike" cap="none" normalizeH="0" baseline="0" dirty="0">
                          <a:ln>
                            <a:noFill/>
                          </a:ln>
                          <a:solidFill>
                            <a:srgbClr val="FF9900"/>
                          </a:solidFill>
                          <a:effectLst/>
                          <a:latin typeface="Coptic1" pitchFamily="2" charset="0"/>
                          <a:cs typeface="Arial" charset="0"/>
                        </a:rPr>
                        <a:t>/n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54254" name="Group 14"/>
          <p:cNvGraphicFramePr>
            <a:graphicFrameLocks noGrp="1"/>
          </p:cNvGraphicFramePr>
          <p:nvPr>
            <p:ph sz="half" idx="2"/>
          </p:nvPr>
        </p:nvGraphicFramePr>
        <p:xfrm>
          <a:off x="0" y="99298"/>
          <a:ext cx="10922946" cy="3329702"/>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8856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La louange convient au Père, trésor de notre humilité et Jésus qui vient du ciel et le Saint-Esprit.</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ممدوح هو الآب: الملك المسيح من الكل : يسوع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62891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panoc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yucaurin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I/</a:t>
                      </a:r>
                      <a:r>
                        <a:rPr kumimoji="0" lang="en-US" sz="3200" b="0" i="0" u="none" strike="noStrike" cap="none" normalizeH="0" baseline="0" dirty="0" err="1">
                          <a:ln>
                            <a:noFill/>
                          </a:ln>
                          <a:solidFill>
                            <a:srgbClr val="FF9900"/>
                          </a:solidFill>
                          <a:effectLst/>
                          <a:latin typeface="Coptic1" pitchFamily="2" charset="0"/>
                          <a:cs typeface="Arial" charset="0"/>
                        </a:rPr>
                        <a:t>couc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n~e~pouranion</a:t>
                      </a:r>
                      <a:endParaRPr kumimoji="0" lang="en-US"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5"/>
          <p:cNvGraphicFramePr>
            <a:graphicFrameLocks/>
          </p:cNvGraphicFramePr>
          <p:nvPr/>
        </p:nvGraphicFramePr>
        <p:xfrm>
          <a:off x="0" y="3429000"/>
          <a:ext cx="10922946" cy="3096768"/>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0909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Seigneur, le Père qui parle avec vérité céleste qui nous a ressemblé dans notre humilité avec le Saint-Esprit.</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رب هو الآب: الملك المسيح من الكل والمهلل له :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563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Kurioc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lalaucin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matouc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extLst>
      <p:ext uri="{BB962C8B-B14F-4D97-AF65-F5344CB8AC3E}">
        <p14:creationId xmlns:p14="http://schemas.microsoft.com/office/powerpoint/2010/main" val="145258035"/>
      </p:ext>
    </p:extLst>
  </p:cSld>
  <p:clrMapOvr>
    <a:masterClrMapping/>
  </p:clrMapOvr>
  <p:transition advClick="0" advTm="0"/>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56303" name="Group 15"/>
          <p:cNvGraphicFramePr>
            <a:graphicFrameLocks noGrp="1"/>
          </p:cNvGraphicFramePr>
          <p:nvPr>
            <p:ph sz="half" idx="2"/>
          </p:nvPr>
        </p:nvGraphicFramePr>
        <p:xfrm>
          <a:off x="0" y="160348"/>
          <a:ext cx="10922946" cy="3268652"/>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5228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Honoré est le Père qui se réjouit de notre humilité, la céleste vérité avec le Saint-Esprit.</a:t>
                      </a:r>
                      <a:endParaRPr kumimoji="0" lang="en-US"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مسبح هو الآب: الملك المسيح من الكل الوسيط الذاتى :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6786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Nimioc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xaleucin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ontwc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4"/>
          <p:cNvGraphicFramePr>
            <a:graphicFrameLocks/>
          </p:cNvGraphicFramePr>
          <p:nvPr/>
        </p:nvGraphicFramePr>
        <p:xfrm>
          <a:off x="0" y="3557758"/>
          <a:ext cx="10922946" cy="3300242"/>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4912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Père est le Pasteur qui parle de notre affliction, la céleste croix avec le Saint-Esprit.</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عتيق هو الآب: الملك المسيح من الكل الرؤف المصلوب :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9945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Pimenoc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raraucin</a:t>
                      </a:r>
                      <a:endParaRPr kumimoji="0" lang="en-US"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ctauroc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59376" name="Group 16"/>
          <p:cNvGraphicFramePr>
            <a:graphicFrameLocks noGrp="1"/>
          </p:cNvGraphicFramePr>
          <p:nvPr>
            <p:ph sz="half" idx="2"/>
          </p:nvPr>
        </p:nvGraphicFramePr>
        <p:xfrm>
          <a:off x="0" y="3506735"/>
          <a:ext cx="10922946" cy="3090672"/>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11276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La joie éternelle par le Père joyeux de notre humilité et la vérité céleste avec le Saint-Esprit.</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عظيم هو الآب: الملك المسيح المرتل له :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8697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&lt;ere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aleucin</a:t>
                      </a:r>
                      <a:endParaRPr kumimoji="0" lang="en-US"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ontwc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559373" name="AutoShape 13">
            <a:hlinkClick r:id="rId2"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59375" name="AutoShape 15">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14"/>
          <p:cNvGraphicFramePr>
            <a:graphicFrameLocks/>
          </p:cNvGraphicFramePr>
          <p:nvPr/>
        </p:nvGraphicFramePr>
        <p:xfrm>
          <a:off x="0" y="99298"/>
          <a:ext cx="10922946" cy="3329702"/>
        </p:xfrm>
        <a:graphic>
          <a:graphicData uri="http://schemas.openxmlformats.org/drawingml/2006/table">
            <a:tbl>
              <a:tblPr/>
              <a:tblGrid>
                <a:gridCol w="7041899">
                  <a:extLst>
                    <a:ext uri="{9D8B030D-6E8A-4147-A177-3AD203B41FA5}">
                      <a16:colId xmlns:a16="http://schemas.microsoft.com/office/drawing/2014/main" val="20000"/>
                    </a:ext>
                  </a:extLst>
                </a:gridCol>
                <a:gridCol w="3881047">
                  <a:extLst>
                    <a:ext uri="{9D8B030D-6E8A-4147-A177-3AD203B41FA5}">
                      <a16:colId xmlns:a16="http://schemas.microsoft.com/office/drawing/2014/main" val="20001"/>
                    </a:ext>
                  </a:extLst>
                </a:gridCol>
              </a:tblGrid>
              <a:tr h="8856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Honoré est le Père qui éclaire notre affliction de sa lumière céleste avec le Saint-Esprit.</a:t>
                      </a:r>
                      <a:endParaRPr kumimoji="0" lang="en-CA"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مكرم هو الآب: الملك المسيح مع المكرمين : الممجد من الملائكة والروح القدس.</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62891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Timioc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ictin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o~patir</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u~monvin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yepen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yebio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vwct</a:t>
                      </a:r>
                      <a:r>
                        <a:rPr kumimoji="0" lang="en-US" sz="3200" b="0" i="0" u="none" strike="noStrike" cap="none" normalizeH="0" baseline="0" dirty="0">
                          <a:ln>
                            <a:noFill/>
                          </a:ln>
                          <a:solidFill>
                            <a:srgbClr val="FF9900"/>
                          </a:solidFill>
                          <a:effectLst/>
                          <a:latin typeface="Coptic1" pitchFamily="2" charset="0"/>
                          <a:cs typeface="Arial" charset="0"/>
                        </a:rPr>
                        <a:t>/r </a:t>
                      </a:r>
                      <a:r>
                        <a:rPr kumimoji="0" lang="en-US" sz="3200" b="0" i="0" u="none" strike="noStrike" cap="none" normalizeH="0" baseline="0" dirty="0" err="1">
                          <a:ln>
                            <a:noFill/>
                          </a:ln>
                          <a:solidFill>
                            <a:srgbClr val="FF9900"/>
                          </a:solidFill>
                          <a:effectLst/>
                          <a:latin typeface="Coptic1" pitchFamily="2" charset="0"/>
                          <a:cs typeface="Arial" charset="0"/>
                        </a:rPr>
                        <a:t>n~e~pouranion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tou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agiou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7546" name="Group 106"/>
          <p:cNvGraphicFramePr>
            <a:graphicFrameLocks noGrp="1"/>
          </p:cNvGraphicFramePr>
          <p:nvPr>
            <p:ph sz="half" idx="2"/>
          </p:nvPr>
        </p:nvGraphicFramePr>
        <p:xfrm>
          <a:off x="647473" y="1412741"/>
          <a:ext cx="9929780" cy="4412111"/>
        </p:xfrm>
        <a:graphic>
          <a:graphicData uri="http://schemas.openxmlformats.org/drawingml/2006/table">
            <a:tbl>
              <a:tblPr/>
              <a:tblGrid>
                <a:gridCol w="6401616">
                  <a:extLst>
                    <a:ext uri="{9D8B030D-6E8A-4147-A177-3AD203B41FA5}">
                      <a16:colId xmlns:a16="http://schemas.microsoft.com/office/drawing/2014/main" val="20000"/>
                    </a:ext>
                  </a:extLst>
                </a:gridCol>
                <a:gridCol w="3528164">
                  <a:extLst>
                    <a:ext uri="{9D8B030D-6E8A-4147-A177-3AD203B41FA5}">
                      <a16:colId xmlns:a16="http://schemas.microsoft.com/office/drawing/2014/main" val="20001"/>
                    </a:ext>
                  </a:extLst>
                </a:gridCol>
              </a:tblGrid>
              <a:tr h="23042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Sept fois chaque jour,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tout mon cœur,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je béni Ton nom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au Dieu de tous</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سبع مرات كل يوم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من كل قلبى</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ابارك اسمك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100" b="0" i="0" u="none" strike="noStrike" cap="none" normalizeH="0" baseline="0">
                          <a:ln>
                            <a:noFill/>
                          </a:ln>
                          <a:solidFill>
                            <a:schemeClr val="tx1"/>
                          </a:solidFill>
                          <a:effectLst/>
                          <a:latin typeface="Arial" charset="0"/>
                          <a:cs typeface="Arial" charset="0"/>
                        </a:rPr>
                        <a:t>يارب الكل</a:t>
                      </a:r>
                      <a:endParaRPr kumimoji="0" lang="en-CA" sz="31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107815">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Sasf</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n~cop</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m~m</a:t>
                      </a: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ni</a:t>
                      </a:r>
                      <a:r>
                        <a:rPr kumimoji="0" lang="en-US" sz="3200" b="0" i="0" u="none" strike="noStrike" cap="none" normalizeH="0" baseline="0" dirty="0">
                          <a:ln>
                            <a:noFill/>
                          </a:ln>
                          <a:solidFill>
                            <a:srgbClr val="FF9900"/>
                          </a:solidFill>
                          <a:effectLst/>
                          <a:latin typeface="Coptic1" pitchFamily="2"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e~bol</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qen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pah</a:t>
                      </a:r>
                      <a:r>
                        <a:rPr kumimoji="0" lang="en-US" sz="3200" b="0" i="0" u="none" strike="noStrike" cap="none" normalizeH="0" baseline="0" dirty="0">
                          <a:ln>
                            <a:noFill/>
                          </a:ln>
                          <a:solidFill>
                            <a:srgbClr val="FF9900"/>
                          </a:solidFill>
                          <a:effectLst/>
                          <a:latin typeface="Coptic1" pitchFamily="2" charset="0"/>
                          <a:cs typeface="Arial" charset="0"/>
                        </a:rPr>
                        <a:t>/t </a:t>
                      </a:r>
                      <a:r>
                        <a:rPr kumimoji="0" lang="en-US" sz="3200" b="0" i="0" u="none" strike="noStrike" cap="none" normalizeH="0" baseline="0" dirty="0" err="1">
                          <a:ln>
                            <a:noFill/>
                          </a:ln>
                          <a:solidFill>
                            <a:srgbClr val="FF9900"/>
                          </a:solidFill>
                          <a:effectLst/>
                          <a:latin typeface="Coptic1" pitchFamily="2" charset="0"/>
                          <a:cs typeface="Arial" charset="0"/>
                        </a:rPr>
                        <a:t>t</a:t>
                      </a: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rf</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nac~mou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e~pekran</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P~[</a:t>
                      </a:r>
                      <a:r>
                        <a:rPr kumimoji="0" lang="en-US" sz="3200" b="0" i="0" u="none" strike="noStrike" cap="none" normalizeH="0" baseline="0" dirty="0" err="1">
                          <a:ln>
                            <a:noFill/>
                          </a:ln>
                          <a:solidFill>
                            <a:srgbClr val="FF9900"/>
                          </a:solidFill>
                          <a:effectLst/>
                          <a:latin typeface="Coptic1" pitchFamily="2" charset="0"/>
                          <a:cs typeface="Arial" charset="0"/>
                        </a:rPr>
                        <a:t>oic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m~pie~p~t</a:t>
                      </a:r>
                      <a:r>
                        <a:rPr kumimoji="0" lang="en-US" sz="3200" b="0" i="0" u="none" strike="noStrike" cap="none" normalizeH="0" baseline="0" dirty="0">
                          <a:ln>
                            <a:noFill/>
                          </a:ln>
                          <a:solidFill>
                            <a:srgbClr val="FF9900"/>
                          </a:solidFill>
                          <a:effectLst/>
                          <a:latin typeface="Coptic1" pitchFamily="2" charset="0"/>
                          <a:cs typeface="Arial" charset="0"/>
                        </a:rPr>
                        <a:t>/rf.</a:t>
                      </a: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477535" name="Group 95"/>
          <p:cNvGraphicFramePr>
            <a:graphicFrameLocks noGrp="1"/>
          </p:cNvGraphicFramePr>
          <p:nvPr/>
        </p:nvGraphicFramePr>
        <p:xfrm>
          <a:off x="2721639" y="76200"/>
          <a:ext cx="5853007" cy="1066800"/>
        </p:xfrm>
        <a:graphic>
          <a:graphicData uri="http://schemas.openxmlformats.org/drawingml/2006/table">
            <a:tbl>
              <a:tblPr/>
              <a:tblGrid>
                <a:gridCol w="3566676">
                  <a:extLst>
                    <a:ext uri="{9D8B030D-6E8A-4147-A177-3AD203B41FA5}">
                      <a16:colId xmlns:a16="http://schemas.microsoft.com/office/drawing/2014/main" val="20000"/>
                    </a:ext>
                  </a:extLst>
                </a:gridCol>
                <a:gridCol w="2286331">
                  <a:extLst>
                    <a:ext uri="{9D8B030D-6E8A-4147-A177-3AD203B41FA5}">
                      <a16:colId xmlns:a16="http://schemas.microsoft.com/office/drawing/2014/main" val="20001"/>
                    </a:ext>
                  </a:extLst>
                </a:gridCol>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SEPT FOIS CHAQUE JOUR</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3200" b="1" i="0" u="none" strike="noStrike" cap="none" normalizeH="0" baseline="0" dirty="0">
                          <a:ln>
                            <a:noFill/>
                          </a:ln>
                          <a:solidFill>
                            <a:schemeClr val="tx1"/>
                          </a:solidFill>
                          <a:effectLst/>
                          <a:latin typeface="Arial" charset="0"/>
                          <a:cs typeface="Arial" charset="0"/>
                        </a:rPr>
                        <a:t>سبع مرات كل يوم</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78496" name="Group 32"/>
          <p:cNvGraphicFramePr>
            <a:graphicFrameLocks noGrp="1"/>
          </p:cNvGraphicFramePr>
          <p:nvPr>
            <p:ph sz="half" idx="2"/>
          </p:nvPr>
        </p:nvGraphicFramePr>
        <p:xfrm>
          <a:off x="647473" y="304800"/>
          <a:ext cx="9929780" cy="3226578"/>
        </p:xfrm>
        <a:graphic>
          <a:graphicData uri="http://schemas.openxmlformats.org/drawingml/2006/table">
            <a:tbl>
              <a:tblPr/>
              <a:tblGrid>
                <a:gridCol w="6401616">
                  <a:extLst>
                    <a:ext uri="{9D8B030D-6E8A-4147-A177-3AD203B41FA5}">
                      <a16:colId xmlns:a16="http://schemas.microsoft.com/office/drawing/2014/main" val="20000"/>
                    </a:ext>
                  </a:extLst>
                </a:gridCol>
                <a:gridCol w="3528164">
                  <a:extLst>
                    <a:ext uri="{9D8B030D-6E8A-4147-A177-3AD203B41FA5}">
                      <a16:colId xmlns:a16="http://schemas.microsoft.com/office/drawing/2014/main" val="20001"/>
                    </a:ext>
                  </a:extLst>
                </a:gridCol>
              </a:tblGrid>
              <a:tr h="18605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J'ai invoqué ton nom,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j'ai été consolé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Dieu éternel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Dieu des dieux</a:t>
                      </a:r>
                      <a:r>
                        <a:rPr kumimoji="0" lang="en-US" sz="2800" b="0" i="0" u="none" strike="noStrike" cap="none" normalizeH="0" baseline="0" dirty="0">
                          <a:ln>
                            <a:noFill/>
                          </a:ln>
                          <a:solidFill>
                            <a:schemeClr val="tx1"/>
                          </a:solidFill>
                          <a:effectLst/>
                          <a:latin typeface="Arial" charset="0"/>
                          <a:cs typeface="Arial" charset="0"/>
                        </a:rPr>
                        <a:t>.</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300" b="0" i="0" u="none" strike="noStrike" cap="none" normalizeH="0" baseline="0">
                          <a:ln>
                            <a:noFill/>
                          </a:ln>
                          <a:solidFill>
                            <a:schemeClr val="tx1"/>
                          </a:solidFill>
                          <a:effectLst/>
                          <a:latin typeface="Arial" charset="0"/>
                          <a:cs typeface="Arial" charset="0"/>
                        </a:rPr>
                        <a:t>ذكرت اسمك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300" b="0" i="0" u="none" strike="noStrike" cap="none" normalizeH="0" baseline="0">
                          <a:ln>
                            <a:noFill/>
                          </a:ln>
                          <a:solidFill>
                            <a:schemeClr val="tx1"/>
                          </a:solidFill>
                          <a:effectLst/>
                          <a:latin typeface="Arial" charset="0"/>
                          <a:cs typeface="Arial" charset="0"/>
                        </a:rPr>
                        <a:t>فتعزيت</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300" b="0" i="0" u="none" strike="noStrike" cap="none" normalizeH="0" baseline="0">
                          <a:ln>
                            <a:noFill/>
                          </a:ln>
                          <a:solidFill>
                            <a:schemeClr val="tx1"/>
                          </a:solidFill>
                          <a:effectLst/>
                          <a:latin typeface="Arial" charset="0"/>
                          <a:cs typeface="Arial" charset="0"/>
                        </a:rPr>
                        <a:t> يا ملك الملوك</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300" b="0" i="0" u="none" strike="noStrike" cap="none" normalizeH="0" baseline="0">
                          <a:ln>
                            <a:noFill/>
                          </a:ln>
                          <a:solidFill>
                            <a:schemeClr val="tx1"/>
                          </a:solidFill>
                          <a:effectLst/>
                          <a:latin typeface="Arial" charset="0"/>
                          <a:cs typeface="Arial" charset="0"/>
                        </a:rPr>
                        <a:t> واله الآلهه.</a:t>
                      </a:r>
                      <a:endParaRPr kumimoji="0" lang="en-CA" sz="33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6366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Aierv~meui</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m~pekran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ouoh</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aijemnom</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p~ouro</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n~nie~wn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V~nou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n~te</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ninou</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6"/>
          <p:cNvGraphicFramePr>
            <a:graphicFrameLocks/>
          </p:cNvGraphicFramePr>
          <p:nvPr/>
        </p:nvGraphicFramePr>
        <p:xfrm>
          <a:off x="397136" y="3473208"/>
          <a:ext cx="10275474" cy="3412237"/>
        </p:xfrm>
        <a:graphic>
          <a:graphicData uri="http://schemas.openxmlformats.org/drawingml/2006/table">
            <a:tbl>
              <a:tblPr/>
              <a:tblGrid>
                <a:gridCol w="6137542">
                  <a:extLst>
                    <a:ext uri="{9D8B030D-6E8A-4147-A177-3AD203B41FA5}">
                      <a16:colId xmlns:a16="http://schemas.microsoft.com/office/drawing/2014/main" val="20000"/>
                    </a:ext>
                  </a:extLst>
                </a:gridCol>
                <a:gridCol w="4137932">
                  <a:extLst>
                    <a:ext uri="{9D8B030D-6E8A-4147-A177-3AD203B41FA5}">
                      <a16:colId xmlns:a16="http://schemas.microsoft.com/office/drawing/2014/main" val="20001"/>
                    </a:ext>
                  </a:extLst>
                </a:gridCol>
              </a:tblGrid>
              <a:tr h="203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Jésus Christ notre Dieu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véritable </a:t>
                      </a:r>
                    </a:p>
                    <a:p>
                      <a:pPr marL="0" marR="0" lvl="0" indent="0" algn="l"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qui est venu pour nous sauver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s'est incarné.</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يسوع المسيح </a:t>
                      </a:r>
                      <a:r>
                        <a:rPr kumimoji="0" lang="ar-EG" sz="3200" b="0" i="0" u="none" strike="noStrike" cap="none" normalizeH="0" baseline="0" dirty="0" err="1">
                          <a:ln>
                            <a:noFill/>
                          </a:ln>
                          <a:solidFill>
                            <a:schemeClr val="tx1"/>
                          </a:solidFill>
                          <a:effectLst/>
                          <a:latin typeface="Arial" charset="0"/>
                          <a:cs typeface="Arial" charset="0"/>
                        </a:rPr>
                        <a:t>الهنا</a:t>
                      </a:r>
                      <a:r>
                        <a:rPr kumimoji="0" lang="ar-EG"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الحقيقى</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اتى</a:t>
                      </a:r>
                      <a:r>
                        <a:rPr kumimoji="0" lang="ar-EG" sz="3200" b="0" i="0" u="none" strike="noStrike" cap="none" normalizeH="0" baseline="0" dirty="0">
                          <a:ln>
                            <a:noFill/>
                          </a:ln>
                          <a:solidFill>
                            <a:schemeClr val="tx1"/>
                          </a:solidFill>
                          <a:effectLst/>
                          <a:latin typeface="Arial" charset="0"/>
                          <a:cs typeface="Arial" charset="0"/>
                        </a:rPr>
                        <a:t> من اجل خلاصنا </a:t>
                      </a:r>
                      <a:r>
                        <a:rPr kumimoji="0" lang="fr-FR"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متجسداً</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7429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I/#c# </a:t>
                      </a:r>
                      <a:r>
                        <a:rPr kumimoji="0" lang="en-US" sz="3200" b="0" i="0" u="none" strike="noStrike" cap="none" normalizeH="0" baseline="0" dirty="0" err="1">
                          <a:ln>
                            <a:noFill/>
                          </a:ln>
                          <a:solidFill>
                            <a:srgbClr val="FF9900"/>
                          </a:solidFill>
                          <a:effectLst/>
                          <a:latin typeface="Coptic1" pitchFamily="2" charset="0"/>
                          <a:cs typeface="Arial" charset="0"/>
                        </a:rPr>
                        <a:t>P,#c</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Pennou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pia~l</a:t>
                      </a: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yinoc</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v/</a:t>
                      </a:r>
                      <a:r>
                        <a:rPr kumimoji="0" lang="en-US" sz="3200" b="0" i="0" u="none" strike="noStrike" cap="none" normalizeH="0" baseline="0" dirty="0" err="1">
                          <a:ln>
                            <a:noFill/>
                          </a:ln>
                          <a:solidFill>
                            <a:srgbClr val="FF9900"/>
                          </a:solidFill>
                          <a:effectLst/>
                          <a:latin typeface="Coptic1" pitchFamily="2" charset="0"/>
                          <a:cs typeface="Arial" charset="0"/>
                        </a:rPr>
                        <a:t>e~tafi</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eybe</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pencw</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afercwmatikoc</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80533" name="Group 21"/>
          <p:cNvGraphicFramePr>
            <a:graphicFrameLocks noGrp="1"/>
          </p:cNvGraphicFramePr>
          <p:nvPr>
            <p:ph sz="half" idx="2"/>
          </p:nvPr>
        </p:nvGraphicFramePr>
        <p:xfrm>
          <a:off x="301779" y="304801"/>
          <a:ext cx="10370833" cy="3100504"/>
        </p:xfrm>
        <a:graphic>
          <a:graphicData uri="http://schemas.openxmlformats.org/drawingml/2006/table">
            <a:tbl>
              <a:tblPr/>
              <a:tblGrid>
                <a:gridCol w="5991314">
                  <a:extLst>
                    <a:ext uri="{9D8B030D-6E8A-4147-A177-3AD203B41FA5}">
                      <a16:colId xmlns:a16="http://schemas.microsoft.com/office/drawing/2014/main" val="20000"/>
                    </a:ext>
                  </a:extLst>
                </a:gridCol>
                <a:gridCol w="4379519">
                  <a:extLst>
                    <a:ext uri="{9D8B030D-6E8A-4147-A177-3AD203B41FA5}">
                      <a16:colId xmlns:a16="http://schemas.microsoft.com/office/drawing/2014/main" val="20001"/>
                    </a:ext>
                  </a:extLst>
                </a:gridCol>
              </a:tblGrid>
              <a:tr h="1570554">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s'est incarné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 le Saint-Esprit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par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vierge pure.</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وتجسد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الروح القدس</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 من مريم</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العروس الطاهرة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6560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Af</a:t>
                      </a:r>
                      <a:r>
                        <a:rPr kumimoji="0" lang="en-US" sz="3200" b="0" i="0" u="none" strike="noStrike" cap="none" normalizeH="0" baseline="0" dirty="0">
                          <a:ln>
                            <a:noFill/>
                          </a:ln>
                          <a:solidFill>
                            <a:srgbClr val="FF9900"/>
                          </a:solidFill>
                          <a:effectLst/>
                          <a:latin typeface="Coptic1" pitchFamily="2" charset="0"/>
                          <a:cs typeface="Arial" charset="0"/>
                        </a:rPr>
                        <a:t>[</a:t>
                      </a:r>
                      <a:r>
                        <a:rPr kumimoji="0" lang="en-US" sz="3200" b="0" i="0" u="none" strike="noStrike" cap="none" normalizeH="0" baseline="0" dirty="0" err="1">
                          <a:ln>
                            <a:noFill/>
                          </a:ln>
                          <a:solidFill>
                            <a:srgbClr val="FF9900"/>
                          </a:solidFill>
                          <a:effectLst/>
                          <a:latin typeface="Coptic1" pitchFamily="2" charset="0"/>
                          <a:cs typeface="Arial" charset="0"/>
                        </a:rPr>
                        <a:t>icarx</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e~bol</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qen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Pip~neuma</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eyouab</a:t>
                      </a:r>
                      <a:r>
                        <a:rPr kumimoji="0" lang="en-US" sz="3200" b="0" i="0" u="none" strike="noStrike" cap="none" normalizeH="0" baseline="0" dirty="0">
                          <a:ln>
                            <a:noFill/>
                          </a:ln>
                          <a:solidFill>
                            <a:srgbClr val="FF9900"/>
                          </a:solidFill>
                          <a:effectLst/>
                          <a:latin typeface="Coptic1" pitchFamily="2" charset="0"/>
                          <a:cs typeface="Arial" charset="0"/>
                        </a:rPr>
                        <a:t>:</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nem</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e~bolqen</a:t>
                      </a:r>
                      <a:r>
                        <a:rPr kumimoji="0" lang="en-US" sz="3200" b="0" i="0" u="none" strike="noStrike" cap="none" normalizeH="0" baseline="0" dirty="0">
                          <a:ln>
                            <a:noFill/>
                          </a:ln>
                          <a:solidFill>
                            <a:srgbClr val="FF9900"/>
                          </a:solidFill>
                          <a:effectLst/>
                          <a:latin typeface="Coptic1" pitchFamily="2" charset="0"/>
                          <a:cs typeface="Arial" charset="0"/>
                        </a:rPr>
                        <a:t> Maria: ]</a:t>
                      </a:r>
                      <a:r>
                        <a:rPr kumimoji="0" lang="en-US" sz="3200" b="0" i="0" u="none" strike="noStrike" cap="none" normalizeH="0" baseline="0" dirty="0" err="1">
                          <a:ln>
                            <a:noFill/>
                          </a:ln>
                          <a:solidFill>
                            <a:srgbClr val="FF9900"/>
                          </a:solidFill>
                          <a:effectLst/>
                          <a:latin typeface="Coptic1" pitchFamily="2" charset="0"/>
                          <a:cs typeface="Arial" charset="0"/>
                        </a:rPr>
                        <a:t>selet</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eyouab</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1"/>
          <p:cNvGraphicFramePr>
            <a:graphicFrameLocks/>
          </p:cNvGraphicFramePr>
          <p:nvPr/>
        </p:nvGraphicFramePr>
        <p:xfrm>
          <a:off x="301778" y="3429001"/>
          <a:ext cx="10275473" cy="3241201"/>
        </p:xfrm>
        <a:graphic>
          <a:graphicData uri="http://schemas.openxmlformats.org/drawingml/2006/table">
            <a:tbl>
              <a:tblPr/>
              <a:tblGrid>
                <a:gridCol w="5936222">
                  <a:extLst>
                    <a:ext uri="{9D8B030D-6E8A-4147-A177-3AD203B41FA5}">
                      <a16:colId xmlns:a16="http://schemas.microsoft.com/office/drawing/2014/main" val="20000"/>
                    </a:ext>
                  </a:extLst>
                </a:gridCol>
                <a:gridCol w="4339251">
                  <a:extLst>
                    <a:ext uri="{9D8B030D-6E8A-4147-A177-3AD203B41FA5}">
                      <a16:colId xmlns:a16="http://schemas.microsoft.com/office/drawing/2014/main" val="20001"/>
                    </a:ext>
                  </a:extLst>
                </a:gridCol>
              </a:tblGrid>
              <a:tr h="201625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a transformé notre deuil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nos angoisses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en réjouissance de cœur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en totale allégresse.</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وقلب كل حزننا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وضيقنا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الى</a:t>
                      </a:r>
                      <a:r>
                        <a:rPr kumimoji="0" lang="ar-EG" sz="3200" b="0" i="0" u="none" strike="noStrike" cap="none" normalizeH="0" baseline="0" dirty="0">
                          <a:ln>
                            <a:noFill/>
                          </a:ln>
                          <a:solidFill>
                            <a:schemeClr val="tx1"/>
                          </a:solidFill>
                          <a:effectLst/>
                          <a:latin typeface="Arial" charset="0"/>
                          <a:cs typeface="Arial" charset="0"/>
                        </a:rPr>
                        <a:t> فرح قلب</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وتهليل كلى.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2494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Afvwnh</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m~penh</a:t>
                      </a:r>
                      <a:r>
                        <a:rPr kumimoji="0" lang="en-US" sz="3200" b="0" i="0" u="none" strike="noStrike" cap="none" normalizeH="0" baseline="0" dirty="0">
                          <a:ln>
                            <a:noFill/>
                          </a:ln>
                          <a:solidFill>
                            <a:srgbClr val="FF9900"/>
                          </a:solidFill>
                          <a:effectLst/>
                          <a:latin typeface="Coptic1" pitchFamily="2" charset="0"/>
                          <a:cs typeface="Arial" charset="0"/>
                        </a:rPr>
                        <a:t>/bi: </a:t>
                      </a:r>
                      <a:r>
                        <a:rPr kumimoji="0" lang="en-US" sz="3200" b="0" i="0" u="none" strike="noStrike" cap="none" normalizeH="0" baseline="0" dirty="0" err="1">
                          <a:ln>
                            <a:noFill/>
                          </a:ln>
                          <a:solidFill>
                            <a:srgbClr val="FF9900"/>
                          </a:solidFill>
                          <a:effectLst/>
                          <a:latin typeface="Coptic1" pitchFamily="2" charset="0"/>
                          <a:cs typeface="Arial" charset="0"/>
                        </a:rPr>
                        <a:t>nem</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penhojhej</a:t>
                      </a:r>
                      <a:r>
                        <a:rPr kumimoji="0" lang="en-US" sz="3200" b="0" i="0" u="none" strike="noStrike" cap="none" normalizeH="0" baseline="0" dirty="0">
                          <a:ln>
                            <a:noFill/>
                          </a:ln>
                          <a:solidFill>
                            <a:srgbClr val="FF9900"/>
                          </a:solidFill>
                          <a:effectLst/>
                          <a:latin typeface="Coptic1" pitchFamily="2" charset="0"/>
                          <a:cs typeface="Arial" charset="0"/>
                        </a:rPr>
                        <a:t> t/</a:t>
                      </a:r>
                      <a:r>
                        <a:rPr kumimoji="0" lang="en-US" sz="3200" b="0" i="0" u="none" strike="noStrike" cap="none" normalizeH="0" baseline="0" dirty="0" err="1">
                          <a:ln>
                            <a:noFill/>
                          </a:ln>
                          <a:solidFill>
                            <a:srgbClr val="FF9900"/>
                          </a:solidFill>
                          <a:effectLst/>
                          <a:latin typeface="Coptic1" pitchFamily="2" charset="0"/>
                          <a:cs typeface="Arial" charset="0"/>
                        </a:rPr>
                        <a:t>rf</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e~ourasi</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n~h</a:t>
                      </a:r>
                      <a:r>
                        <a:rPr kumimoji="0" lang="en-US" sz="3200" b="0" i="0" u="none" strike="noStrike" cap="none" normalizeH="0" baseline="0" dirty="0">
                          <a:ln>
                            <a:noFill/>
                          </a:ln>
                          <a:solidFill>
                            <a:srgbClr val="FF9900"/>
                          </a:solidFill>
                          <a:effectLst/>
                          <a:latin typeface="Coptic1" pitchFamily="2" charset="0"/>
                          <a:cs typeface="Arial" charset="0"/>
                        </a:rPr>
                        <a:t>/t: </a:t>
                      </a:r>
                      <a:r>
                        <a:rPr kumimoji="0" lang="en-US" sz="3200" b="0" i="0" u="none" strike="noStrike" cap="none" normalizeH="0" baseline="0" dirty="0" err="1">
                          <a:ln>
                            <a:noFill/>
                          </a:ln>
                          <a:solidFill>
                            <a:srgbClr val="FF9900"/>
                          </a:solidFill>
                          <a:effectLst/>
                          <a:latin typeface="Coptic1" pitchFamily="2" charset="0"/>
                          <a:cs typeface="Arial" charset="0"/>
                        </a:rPr>
                        <a:t>nem</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ouyel</a:t>
                      </a:r>
                      <a:r>
                        <a:rPr kumimoji="0" lang="en-US" sz="3200" b="0" i="0" u="none" strike="noStrike" cap="none" normalizeH="0" baseline="0" dirty="0">
                          <a:ln>
                            <a:noFill/>
                          </a:ln>
                          <a:solidFill>
                            <a:srgbClr val="FF9900"/>
                          </a:solidFill>
                          <a:effectLst/>
                          <a:latin typeface="Coptic1" pitchFamily="2" charset="0"/>
                          <a:cs typeface="Arial" charset="0"/>
                        </a:rPr>
                        <a:t>/l </a:t>
                      </a:r>
                      <a:r>
                        <a:rPr kumimoji="0" lang="en-US" sz="3200" b="0" i="0" u="none" strike="noStrike" cap="none" normalizeH="0" baseline="0" dirty="0" err="1">
                          <a:ln>
                            <a:noFill/>
                          </a:ln>
                          <a:solidFill>
                            <a:srgbClr val="FF9900"/>
                          </a:solidFill>
                          <a:effectLst/>
                          <a:latin typeface="Coptic1" pitchFamily="2" charset="0"/>
                          <a:cs typeface="Arial" charset="0"/>
                        </a:rPr>
                        <a:t>e~p~t</a:t>
                      </a:r>
                      <a:r>
                        <a:rPr kumimoji="0" lang="en-US" sz="3200" b="0" i="0" u="none" strike="noStrike" cap="none" normalizeH="0" baseline="0" dirty="0">
                          <a:ln>
                            <a:noFill/>
                          </a:ln>
                          <a:solidFill>
                            <a:srgbClr val="FF9900"/>
                          </a:solidFill>
                          <a:effectLst/>
                          <a:latin typeface="Coptic1" pitchFamily="2" charset="0"/>
                          <a:cs typeface="Arial" charset="0"/>
                        </a:rPr>
                        <a:t>/rf.</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82580" name="Group 20"/>
          <p:cNvGraphicFramePr>
            <a:graphicFrameLocks noGrp="1"/>
          </p:cNvGraphicFramePr>
          <p:nvPr>
            <p:ph sz="half" idx="2"/>
          </p:nvPr>
        </p:nvGraphicFramePr>
        <p:xfrm>
          <a:off x="397136" y="304802"/>
          <a:ext cx="10275474" cy="2997208"/>
        </p:xfrm>
        <a:graphic>
          <a:graphicData uri="http://schemas.openxmlformats.org/drawingml/2006/table">
            <a:tbl>
              <a:tblPr/>
              <a:tblGrid>
                <a:gridCol w="5936223">
                  <a:extLst>
                    <a:ext uri="{9D8B030D-6E8A-4147-A177-3AD203B41FA5}">
                      <a16:colId xmlns:a16="http://schemas.microsoft.com/office/drawing/2014/main" val="20000"/>
                    </a:ext>
                  </a:extLst>
                </a:gridCol>
                <a:gridCol w="4339251">
                  <a:extLst>
                    <a:ext uri="{9D8B030D-6E8A-4147-A177-3AD203B41FA5}">
                      <a16:colId xmlns:a16="http://schemas.microsoft.com/office/drawing/2014/main" val="20001"/>
                    </a:ext>
                  </a:extLst>
                </a:gridCol>
              </a:tblGrid>
              <a:tr h="167384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Prosternons-nous a lui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chantons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sa mère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belle colombe.</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فلنسجد له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ونرتل </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لأمه</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الحمامة الحسنة.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6231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Marenouwst</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m~mof</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ouoh</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n~tenerhumnoc</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n~tefmau</a:t>
                      </a:r>
                      <a:r>
                        <a:rPr kumimoji="0" lang="en-US" sz="3200" b="0" i="0" u="none" strike="noStrike" cap="none" normalizeH="0" baseline="0" dirty="0">
                          <a:ln>
                            <a:noFill/>
                          </a:ln>
                          <a:solidFill>
                            <a:srgbClr val="FF9900"/>
                          </a:solidFill>
                          <a:effectLst/>
                          <a:latin typeface="Coptic1" pitchFamily="2" charset="0"/>
                          <a:cs typeface="Arial" charset="0"/>
                        </a:rPr>
                        <a:t> Maria: ][~</a:t>
                      </a:r>
                      <a:r>
                        <a:rPr kumimoji="0" lang="en-US" sz="3200" b="0" i="0" u="none" strike="noStrike" cap="none" normalizeH="0" baseline="0" dirty="0" err="1">
                          <a:ln>
                            <a:noFill/>
                          </a:ln>
                          <a:solidFill>
                            <a:srgbClr val="FF9900"/>
                          </a:solidFill>
                          <a:effectLst/>
                          <a:latin typeface="Coptic1" pitchFamily="2" charset="0"/>
                          <a:cs typeface="Arial" charset="0"/>
                        </a:rPr>
                        <a:t>rompi</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eynecwc</a:t>
                      </a:r>
                      <a:r>
                        <a:rPr kumimoji="0" lang="en-US" sz="3200" b="0" i="0" u="none" strike="noStrike" cap="none" normalizeH="0" baseline="0" dirty="0">
                          <a:ln>
                            <a:noFill/>
                          </a:ln>
                          <a:solidFill>
                            <a:srgbClr val="FF9900"/>
                          </a:solidFill>
                          <a:effectLst/>
                          <a:latin typeface="Coptic1" pitchFamily="2" charset="0"/>
                          <a:cs typeface="Arial" charset="0"/>
                        </a:rPr>
                        <a:t>.</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5"/>
          <p:cNvGraphicFramePr>
            <a:graphicFrameLocks/>
          </p:cNvGraphicFramePr>
          <p:nvPr/>
        </p:nvGraphicFramePr>
        <p:xfrm>
          <a:off x="397136" y="3246413"/>
          <a:ext cx="10275474" cy="3350994"/>
        </p:xfrm>
        <a:graphic>
          <a:graphicData uri="http://schemas.openxmlformats.org/drawingml/2006/table">
            <a:tbl>
              <a:tblPr/>
              <a:tblGrid>
                <a:gridCol w="5936223">
                  <a:extLst>
                    <a:ext uri="{9D8B030D-6E8A-4147-A177-3AD203B41FA5}">
                      <a16:colId xmlns:a16="http://schemas.microsoft.com/office/drawing/2014/main" val="20000"/>
                    </a:ext>
                  </a:extLst>
                </a:gridCol>
                <a:gridCol w="4339251">
                  <a:extLst>
                    <a:ext uri="{9D8B030D-6E8A-4147-A177-3AD203B41FA5}">
                      <a16:colId xmlns:a16="http://schemas.microsoft.com/office/drawing/2014/main" val="20001"/>
                    </a:ext>
                  </a:extLst>
                </a:gridCol>
              </a:tblGrid>
              <a:tr h="167972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crions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d'une voix d'allégresse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en disant: Salut a toi Marie,</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mère d'Emmanuel.</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ونصرخ </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بصوت التهليل قائلين:</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لك </a:t>
                      </a:r>
                      <a:r>
                        <a:rPr kumimoji="0" lang="ar-SA"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err="1">
                          <a:ln>
                            <a:noFill/>
                          </a:ln>
                          <a:solidFill>
                            <a:schemeClr val="tx1"/>
                          </a:solidFill>
                          <a:effectLst/>
                          <a:latin typeface="Arial" charset="0"/>
                          <a:cs typeface="Arial" charset="0"/>
                        </a:rPr>
                        <a:t>ام</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عمانوئيل</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5643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err="1">
                          <a:ln>
                            <a:noFill/>
                          </a:ln>
                          <a:solidFill>
                            <a:srgbClr val="FF9900"/>
                          </a:solidFill>
                          <a:effectLst/>
                          <a:latin typeface="Coptic1" pitchFamily="2" charset="0"/>
                          <a:cs typeface="Arial" charset="0"/>
                        </a:rPr>
                        <a:t>Ouoh</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n~tenws</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e~bol</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qen</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ouc~m</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n~yel</a:t>
                      </a:r>
                      <a:r>
                        <a:rPr kumimoji="0" lang="en-US" sz="3200" b="0" i="0" u="none" strike="noStrike" cap="none" normalizeH="0" baseline="0" dirty="0">
                          <a:ln>
                            <a:noFill/>
                          </a:ln>
                          <a:solidFill>
                            <a:srgbClr val="FF9900"/>
                          </a:solidFill>
                          <a:effectLst/>
                          <a:latin typeface="Coptic1" pitchFamily="2" charset="0"/>
                          <a:cs typeface="Arial" charset="0"/>
                        </a:rPr>
                        <a:t>/l: </a:t>
                      </a:r>
                    </a:p>
                    <a:p>
                      <a:pPr marL="0" marR="0" lvl="0" indent="0" algn="ctr"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rgbClr val="FF9900"/>
                          </a:solidFill>
                          <a:effectLst/>
                          <a:latin typeface="Coptic1" pitchFamily="2" charset="0"/>
                          <a:cs typeface="Arial" charset="0"/>
                        </a:rPr>
                        <a:t>je ,ere ne Maria: </a:t>
                      </a:r>
                      <a:r>
                        <a:rPr kumimoji="0" lang="en-US" sz="3200" b="0" i="0" u="none" strike="noStrike" cap="none" normalizeH="0" baseline="0" dirty="0" err="1">
                          <a:ln>
                            <a:noFill/>
                          </a:ln>
                          <a:solidFill>
                            <a:srgbClr val="FF9900"/>
                          </a:solidFill>
                          <a:effectLst/>
                          <a:latin typeface="Coptic1" pitchFamily="2" charset="0"/>
                          <a:cs typeface="Arial" charset="0"/>
                        </a:rPr>
                        <a:t>y~mau</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err="1">
                          <a:ln>
                            <a:noFill/>
                          </a:ln>
                          <a:solidFill>
                            <a:srgbClr val="FF9900"/>
                          </a:solidFill>
                          <a:effectLst/>
                          <a:latin typeface="Coptic1" pitchFamily="2" charset="0"/>
                          <a:cs typeface="Arial" charset="0"/>
                        </a:rPr>
                        <a:t>n~Emmanou</a:t>
                      </a:r>
                      <a:r>
                        <a:rPr kumimoji="0" lang="en-US" sz="3200" b="0" i="0" u="none" strike="noStrike" cap="none" normalizeH="0" baseline="0" dirty="0">
                          <a:ln>
                            <a:noFill/>
                          </a:ln>
                          <a:solidFill>
                            <a:srgbClr val="FF9900"/>
                          </a:solidFill>
                          <a:effectLst/>
                          <a:latin typeface="Coptic1" pitchFamily="2" charset="0"/>
                          <a:cs typeface="Arial" charset="0"/>
                        </a:rPr>
                        <a:t>/l.</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84626" name="Group 18"/>
          <p:cNvGraphicFramePr>
            <a:graphicFrameLocks noGrp="1"/>
          </p:cNvGraphicFramePr>
          <p:nvPr>
            <p:ph sz="half" idx="2"/>
          </p:nvPr>
        </p:nvGraphicFramePr>
        <p:xfrm>
          <a:off x="234348" y="153373"/>
          <a:ext cx="10740040" cy="3334779"/>
        </p:xfrm>
        <a:graphic>
          <a:graphicData uri="http://schemas.openxmlformats.org/drawingml/2006/table">
            <a:tbl>
              <a:tblPr/>
              <a:tblGrid>
                <a:gridCol w="6493180">
                  <a:extLst>
                    <a:ext uri="{9D8B030D-6E8A-4147-A177-3AD203B41FA5}">
                      <a16:colId xmlns:a16="http://schemas.microsoft.com/office/drawing/2014/main" val="20000"/>
                    </a:ext>
                  </a:extLst>
                </a:gridCol>
                <a:gridCol w="4246860">
                  <a:extLst>
                    <a:ext uri="{9D8B030D-6E8A-4147-A177-3AD203B41FA5}">
                      <a16:colId xmlns:a16="http://schemas.microsoft.com/office/drawing/2014/main" val="20001"/>
                    </a:ext>
                  </a:extLst>
                </a:gridCol>
              </a:tblGrid>
              <a:tr h="2135408">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rédemption d'Adam notre père, 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mère du refuge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خلاص </a:t>
                      </a:r>
                      <a:r>
                        <a:rPr kumimoji="0" lang="ar-EG" sz="3200" b="0" i="0" u="none" strike="noStrike" cap="none" normalizeH="0" baseline="0" dirty="0" err="1">
                          <a:ln>
                            <a:noFill/>
                          </a:ln>
                          <a:solidFill>
                            <a:schemeClr val="tx1"/>
                          </a:solidFill>
                          <a:effectLst/>
                          <a:latin typeface="Arial" charset="0"/>
                          <a:cs typeface="Arial" charset="0"/>
                        </a:rPr>
                        <a:t>ابينا</a:t>
                      </a:r>
                      <a:r>
                        <a:rPr kumimoji="0" lang="ar-EG" sz="3200" b="0" i="0" u="none" strike="noStrike" cap="none" normalizeH="0" baseline="0" dirty="0">
                          <a:ln>
                            <a:noFill/>
                          </a:ln>
                          <a:solidFill>
                            <a:schemeClr val="tx1"/>
                          </a:solidFill>
                          <a:effectLst/>
                          <a:latin typeface="Arial" charset="0"/>
                          <a:cs typeface="Arial" charset="0"/>
                        </a:rPr>
                        <a:t> آدم</a:t>
                      </a:r>
                      <a:r>
                        <a:rPr kumimoji="0" lang="fr-FR"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ام</a:t>
                      </a:r>
                      <a:r>
                        <a:rPr kumimoji="0" lang="ar-EG" sz="3200" b="0" i="0" u="none" strike="noStrike" cap="none" normalizeH="0" baseline="0" dirty="0">
                          <a:ln>
                            <a:noFill/>
                          </a:ln>
                          <a:solidFill>
                            <a:schemeClr val="tx1"/>
                          </a:solidFill>
                          <a:effectLst/>
                          <a:latin typeface="Arial" charset="0"/>
                          <a:cs typeface="Arial" charset="0"/>
                        </a:rPr>
                        <a:t> الملجأ.</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4021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p~cw] n~Adam peniwt:</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y~mau m~pimam~vwt:</a:t>
                      </a:r>
                      <a:endParaRPr kumimoji="0" lang="en-US"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5"/>
          <p:cNvGraphicFramePr>
            <a:graphicFrameLocks/>
          </p:cNvGraphicFramePr>
          <p:nvPr/>
        </p:nvGraphicFramePr>
        <p:xfrm>
          <a:off x="182906" y="3429001"/>
          <a:ext cx="10740040" cy="3426517"/>
        </p:xfrm>
        <a:graphic>
          <a:graphicData uri="http://schemas.openxmlformats.org/drawingml/2006/table">
            <a:tbl>
              <a:tblPr/>
              <a:tblGrid>
                <a:gridCol w="6493180">
                  <a:extLst>
                    <a:ext uri="{9D8B030D-6E8A-4147-A177-3AD203B41FA5}">
                      <a16:colId xmlns:a16="http://schemas.microsoft.com/office/drawing/2014/main" val="20000"/>
                    </a:ext>
                  </a:extLst>
                </a:gridCol>
                <a:gridCol w="4246860">
                  <a:extLst>
                    <a:ext uri="{9D8B030D-6E8A-4147-A177-3AD203B41FA5}">
                      <a16:colId xmlns:a16="http://schemas.microsoft.com/office/drawing/2014/main" val="20001"/>
                    </a:ext>
                  </a:extLst>
                </a:gridCol>
              </a:tblGrid>
              <a:tr h="195549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allégresse d'Ève</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réjouissance des siècles</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تهليل حواء.</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فرح الأجيال.</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8318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p~ounof n~nigenea~. </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p~ounof n~nigenea~.</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6"/>
          <p:cNvGraphicFramePr>
            <a:graphicFrameLocks/>
          </p:cNvGraphicFramePr>
          <p:nvPr/>
        </p:nvGraphicFramePr>
        <p:xfrm>
          <a:off x="234348" y="260593"/>
          <a:ext cx="10740040" cy="3275076"/>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531613">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joie d'Abel le juste</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vierge véritable</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فرح هابيل البار</a:t>
                      </a:r>
                      <a:r>
                        <a:rPr kumimoji="0" lang="en-US" sz="3200" b="0" i="0" u="none" strike="noStrike" cap="none" normalizeH="0" baseline="0" dirty="0">
                          <a:ln>
                            <a:noFill/>
                          </a:ln>
                          <a:solidFill>
                            <a:schemeClr val="tx1"/>
                          </a:solidFill>
                          <a:effectLst/>
                          <a:latin typeface="Arial" charset="0"/>
                          <a:cs typeface="Arial" charset="0"/>
                        </a:rPr>
                        <a:t> </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العذراء </a:t>
                      </a:r>
                      <a:r>
                        <a:rPr kumimoji="0" lang="ar-EG" sz="3200" b="0" i="0" u="none" strike="noStrike" cap="none" normalizeH="0" baseline="0" dirty="0" err="1">
                          <a:ln>
                            <a:noFill/>
                          </a:ln>
                          <a:solidFill>
                            <a:schemeClr val="tx1"/>
                          </a:solidFill>
                          <a:effectLst/>
                          <a:latin typeface="Arial" charset="0"/>
                          <a:cs typeface="Arial" charset="0"/>
                        </a:rPr>
                        <a:t>الحقيقية</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00373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v~rasi n~Abel piy~m/i:</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]paryenoc n~tav~m/i: </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7" name="Group 2"/>
          <p:cNvGraphicFramePr>
            <a:graphicFrameLocks noGrp="1"/>
          </p:cNvGraphicFramePr>
          <p:nvPr>
            <p:ph sz="half" idx="2"/>
          </p:nvPr>
        </p:nvGraphicFramePr>
        <p:xfrm>
          <a:off x="182906" y="3424810"/>
          <a:ext cx="10740040" cy="3460635"/>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2188832">
                <a:tc>
                  <a:txBody>
                    <a:bodyPr/>
                    <a:lstStyle/>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délivrance de Noé</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l'immaculée et calme</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خلاص نوح </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غير </a:t>
                      </a:r>
                      <a:r>
                        <a:rPr kumimoji="0" lang="ar-EG" sz="3200" b="0" i="0" u="none" strike="noStrike" cap="none" normalizeH="0" baseline="0" dirty="0" err="1">
                          <a:ln>
                            <a:noFill/>
                          </a:ln>
                          <a:solidFill>
                            <a:schemeClr val="tx1"/>
                          </a:solidFill>
                          <a:effectLst/>
                          <a:latin typeface="Arial" charset="0"/>
                          <a:cs typeface="Arial" charset="0"/>
                        </a:rPr>
                        <a:t>الدنسة</a:t>
                      </a:r>
                      <a:r>
                        <a:rPr kumimoji="0" lang="ar-EG" sz="3200" b="0" i="0" u="none" strike="noStrike" cap="none" normalizeH="0" baseline="0" dirty="0">
                          <a:ln>
                            <a:noFill/>
                          </a:ln>
                          <a:solidFill>
                            <a:schemeClr val="tx1"/>
                          </a:solidFill>
                          <a:effectLst/>
                          <a:latin typeface="Arial" charset="0"/>
                          <a:cs typeface="Arial" charset="0"/>
                        </a:rPr>
                        <a:t> الهادئة</a:t>
                      </a:r>
                      <a:r>
                        <a:rPr kumimoji="0" lang="en-US" sz="3200" b="0" i="0" u="none" strike="noStrike" cap="none" normalizeH="0" baseline="0" dirty="0">
                          <a:ln>
                            <a:noFill/>
                          </a:ln>
                          <a:solidFill>
                            <a:schemeClr val="tx1"/>
                          </a:solidFill>
                          <a:effectLst/>
                          <a:latin typeface="Arial" charset="0"/>
                          <a:cs typeface="Arial" charset="0"/>
                        </a:rPr>
                        <a:t> </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730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v~nohem n~Nwe~:</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]atywleb n~cemne.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92802" name="Group 2"/>
          <p:cNvGraphicFramePr>
            <a:graphicFrameLocks noGrp="1"/>
          </p:cNvGraphicFramePr>
          <p:nvPr>
            <p:ph sz="half" idx="2"/>
          </p:nvPr>
        </p:nvGraphicFramePr>
        <p:xfrm>
          <a:off x="182906" y="260593"/>
          <a:ext cx="10740040" cy="3344560"/>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71841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grâce d'Abraham</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1"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couronne non altérable</a:t>
                      </a:r>
                      <a:r>
                        <a:rPr kumimoji="0" lang="en-US" sz="2800" b="0" i="0" u="none" strike="noStrike" cap="none" normalizeH="0" baseline="0" dirty="0">
                          <a:ln>
                            <a:noFill/>
                          </a:ln>
                          <a:solidFill>
                            <a:schemeClr val="tx1"/>
                          </a:solidFill>
                          <a:effectLst/>
                          <a:latin typeface="Arial" charset="0"/>
                          <a:cs typeface="Arial" charset="0"/>
                        </a:rPr>
                        <a:t> </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نعمة </a:t>
                      </a:r>
                      <a:r>
                        <a:rPr kumimoji="0" lang="ar-EG" sz="3200" b="0" i="0" u="none" strike="noStrike" cap="none" normalizeH="0" baseline="0" dirty="0" err="1">
                          <a:ln>
                            <a:noFill/>
                          </a:ln>
                          <a:solidFill>
                            <a:schemeClr val="tx1"/>
                          </a:solidFill>
                          <a:effectLst/>
                          <a:latin typeface="Arial" charset="0"/>
                          <a:cs typeface="Arial" charset="0"/>
                        </a:rPr>
                        <a:t>ابراهيم</a:t>
                      </a:r>
                      <a:r>
                        <a:rPr kumimoji="0" lang="ar-EG" sz="3200" b="0" i="0" u="none" strike="noStrike" cap="none" normalizeH="0" baseline="0" dirty="0">
                          <a:ln>
                            <a:noFill/>
                          </a:ln>
                          <a:solidFill>
                            <a:schemeClr val="tx1"/>
                          </a:solidFill>
                          <a:effectLst/>
                          <a:latin typeface="Arial" charset="0"/>
                          <a:cs typeface="Arial" charset="0"/>
                        </a:rPr>
                        <a:t>. </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الاكليل</a:t>
                      </a:r>
                      <a:r>
                        <a:rPr kumimoji="0" lang="ar-EG" sz="3200" b="0" i="0" u="none" strike="noStrike" cap="none" normalizeH="0" baseline="0" dirty="0">
                          <a:ln>
                            <a:noFill/>
                          </a:ln>
                          <a:solidFill>
                            <a:schemeClr val="tx1"/>
                          </a:solidFill>
                          <a:effectLst/>
                          <a:latin typeface="Arial" charset="0"/>
                          <a:cs typeface="Arial" charset="0"/>
                        </a:rPr>
                        <a:t> غير المضمحل</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0123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p~h~mot n~Abraam:</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pi,~lom n~aylwm:</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182906" y="3512832"/>
          <a:ext cx="10740040" cy="3372612"/>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61649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rédemption d'Isaac le saint</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mère du très saint </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خلاص اسحق القديس.</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ام</a:t>
                      </a:r>
                      <a:r>
                        <a:rPr kumimoji="0" lang="ar-EG" sz="3200" b="0" i="0" u="none" strike="noStrike" cap="none" normalizeH="0" baseline="0" dirty="0">
                          <a:ln>
                            <a:noFill/>
                          </a:ln>
                          <a:solidFill>
                            <a:schemeClr val="tx1"/>
                          </a:solidFill>
                          <a:effectLst/>
                          <a:latin typeface="Arial" charset="0"/>
                          <a:cs typeface="Arial" charset="0"/>
                        </a:rPr>
                        <a:t> القدوس.</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15115">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p~cw] n~Icaak pieyouab:</a:t>
                      </a:r>
                    </a:p>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y~mau m~v/eyouab.  </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496898" name="Group 2"/>
          <p:cNvGraphicFramePr>
            <a:graphicFrameLocks noGrp="1"/>
          </p:cNvGraphicFramePr>
          <p:nvPr>
            <p:ph sz="half" idx="2"/>
          </p:nvPr>
        </p:nvGraphicFramePr>
        <p:xfrm>
          <a:off x="182906" y="-27444"/>
          <a:ext cx="10740040" cy="3492464"/>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570516">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Allégresse de Jacob.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Des milliers de fois. </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تهليل يعقوب.</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ربوات</a:t>
                      </a:r>
                      <a:r>
                        <a:rPr kumimoji="0" lang="ar-EG" sz="3200" b="0" i="0" u="none" strike="noStrike" cap="none" normalizeH="0" baseline="0" dirty="0">
                          <a:ln>
                            <a:noFill/>
                          </a:ln>
                          <a:solidFill>
                            <a:schemeClr val="tx1"/>
                          </a:solidFill>
                          <a:effectLst/>
                          <a:latin typeface="Arial" charset="0"/>
                          <a:cs typeface="Arial" charset="0"/>
                        </a:rPr>
                        <a:t> مضاعفة.</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4913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p~yel/l n~Iakwb:</a:t>
                      </a:r>
                      <a:endParaRPr kumimoji="0" lang="en-US"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hany~ba n~kwb:</a:t>
                      </a:r>
                      <a:endParaRPr kumimoji="0" lang="en-US"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278265" y="3357600"/>
          <a:ext cx="10740040" cy="3500401"/>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714726">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Fierté de Judas. </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Mère du Seigneur.</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فخر يهوذا.</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ام</a:t>
                      </a:r>
                      <a:r>
                        <a:rPr kumimoji="0" lang="ar-EG" sz="3200" b="0" i="0" u="none" strike="noStrike" cap="none" normalizeH="0" baseline="0" dirty="0">
                          <a:ln>
                            <a:noFill/>
                          </a:ln>
                          <a:solidFill>
                            <a:schemeClr val="tx1"/>
                          </a:solidFill>
                          <a:effectLst/>
                          <a:latin typeface="Arial" charset="0"/>
                          <a:cs typeface="Arial" charset="0"/>
                        </a:rPr>
                        <a:t> السيد.</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5707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p~sousou n~Iouda:</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y~mau m~pidecpota.</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094466" name="Rectangle 2"/>
          <p:cNvSpPr>
            <a:spLocks noGrp="1" noChangeArrowheads="1"/>
          </p:cNvSpPr>
          <p:nvPr>
            <p:ph type="ctrTitle"/>
          </p:nvPr>
        </p:nvSpPr>
        <p:spPr>
          <a:xfrm>
            <a:off x="914532" y="228600"/>
            <a:ext cx="9053870" cy="2057400"/>
          </a:xfrm>
          <a:solidFill>
            <a:srgbClr val="993300"/>
          </a:solidFill>
          <a:ln>
            <a:solidFill>
              <a:schemeClr val="tx1"/>
            </a:solidFill>
          </a:ln>
        </p:spPr>
        <p:txBody>
          <a:bodyPr/>
          <a:lstStyle/>
          <a:p>
            <a:r>
              <a:rPr lang="ar-EG" sz="4000" b="1" dirty="0">
                <a:solidFill>
                  <a:schemeClr val="tx1"/>
                </a:solidFill>
                <a:latin typeface="Arial" charset="0"/>
                <a:cs typeface="Arial" charset="0"/>
              </a:rPr>
              <a:t>- </a:t>
            </a:r>
            <a:r>
              <a:rPr lang="ar-EG" sz="4000" b="1" dirty="0" err="1">
                <a:solidFill>
                  <a:schemeClr val="tx1"/>
                </a:solidFill>
                <a:latin typeface="Arial" charset="0"/>
                <a:cs typeface="Arial" charset="0"/>
              </a:rPr>
              <a:t>كيرلسى</a:t>
            </a:r>
            <a:r>
              <a:rPr lang="ar-EG" sz="4000" b="1" dirty="0">
                <a:solidFill>
                  <a:schemeClr val="tx1"/>
                </a:solidFill>
                <a:latin typeface="Arial" charset="0"/>
                <a:cs typeface="Arial" charset="0"/>
              </a:rPr>
              <a:t> 1</a:t>
            </a:r>
            <a:r>
              <a:rPr lang="en-US" sz="4000" b="1" dirty="0">
                <a:solidFill>
                  <a:schemeClr val="tx1"/>
                </a:solidFill>
                <a:latin typeface="Arial" charset="0"/>
              </a:rPr>
              <a:t> </a:t>
            </a:r>
            <a:r>
              <a:rPr lang="ar-EG" sz="4000" b="1" dirty="0">
                <a:solidFill>
                  <a:schemeClr val="tx1"/>
                </a:solidFill>
                <a:latin typeface="Arial" charset="0"/>
                <a:cs typeface="Arial" charset="0"/>
              </a:rPr>
              <a:t>صلاة الصلح</a:t>
            </a:r>
            <a:br>
              <a:rPr lang="ar-EG" sz="4000" b="1" dirty="0">
                <a:solidFill>
                  <a:schemeClr val="tx1"/>
                </a:solidFill>
                <a:latin typeface="Arial" charset="0"/>
                <a:cs typeface="Arial" charset="0"/>
              </a:rPr>
            </a:br>
            <a:r>
              <a:rPr lang="fr-CA" sz="4000" b="1" dirty="0">
                <a:solidFill>
                  <a:schemeClr val="tx1"/>
                </a:solidFill>
                <a:latin typeface="Arial" charset="0"/>
                <a:cs typeface="Arial" charset="0"/>
              </a:rPr>
              <a:t>La Prière de Réconciliation</a:t>
            </a:r>
            <a:endParaRPr lang="en-US" sz="4000" b="1" dirty="0">
              <a:solidFill>
                <a:schemeClr val="tx1"/>
              </a:solidFill>
              <a:latin typeface="Arial" charset="0"/>
              <a:cs typeface="Arial" charset="0"/>
            </a:endParaRPr>
          </a:p>
        </p:txBody>
      </p:sp>
      <p:sp>
        <p:nvSpPr>
          <p:cNvPr id="12094468" name="Rectangle 4"/>
          <p:cNvSpPr>
            <a:spLocks noChangeArrowheads="1"/>
          </p:cNvSpPr>
          <p:nvPr/>
        </p:nvSpPr>
        <p:spPr bwMode="auto">
          <a:xfrm>
            <a:off x="1684556" y="2286001"/>
            <a:ext cx="6540573" cy="646331"/>
          </a:xfrm>
          <a:prstGeom prst="rect">
            <a:avLst/>
          </a:prstGeom>
          <a:noFill/>
          <a:ln w="9525">
            <a:noFill/>
            <a:miter lim="800000"/>
            <a:headEnd/>
            <a:tailEnd/>
          </a:ln>
          <a:effectLst/>
        </p:spPr>
        <p:txBody>
          <a:bodyPr wrap="none">
            <a:spAutoFit/>
          </a:bodyPr>
          <a:lstStyle/>
          <a:p>
            <a:pPr algn="ctr"/>
            <a:r>
              <a:rPr lang="en-US" dirty="0">
                <a:latin typeface="Book Antiqua" pitchFamily="18" charset="0"/>
              </a:rPr>
              <a:t>THE THREE LONG LITANIES</a:t>
            </a:r>
          </a:p>
        </p:txBody>
      </p:sp>
      <p:pic>
        <p:nvPicPr>
          <p:cNvPr id="12094469" name="Picture 5" descr="08t-Crucifixion"/>
          <p:cNvPicPr>
            <a:picLocks noChangeAspect="1" noChangeArrowheads="1"/>
          </p:cNvPicPr>
          <p:nvPr/>
        </p:nvPicPr>
        <p:blipFill>
          <a:blip r:embed="rId2" cstate="print">
            <a:lum bright="6000" contrast="10000"/>
          </a:blip>
          <a:srcRect/>
          <a:stretch>
            <a:fillRect/>
          </a:stretch>
        </p:blipFill>
        <p:spPr bwMode="auto">
          <a:xfrm>
            <a:off x="4206849" y="3048000"/>
            <a:ext cx="2644523" cy="2743200"/>
          </a:xfrm>
          <a:prstGeom prst="rect">
            <a:avLst/>
          </a:prstGeom>
          <a:noFill/>
          <a:ln w="9525">
            <a:noFill/>
            <a:miter lim="800000"/>
            <a:headEnd/>
            <a:tailEnd/>
          </a:ln>
        </p:spPr>
      </p:pic>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01005" name="Group 13"/>
          <p:cNvGraphicFramePr>
            <a:graphicFrameLocks noGrp="1"/>
          </p:cNvGraphicFramePr>
          <p:nvPr>
            <p:ph sz="half" idx="2"/>
          </p:nvPr>
        </p:nvGraphicFramePr>
        <p:xfrm>
          <a:off x="182906" y="150410"/>
          <a:ext cx="10740040" cy="3278590"/>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496353">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Sacerdoce de Moise.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Mère du Seigneur. </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كرازة موسى.</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والدة السيد.</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03526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p~hiwis m~Mwu~c/c: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y~mau m~pidecpot/c.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4"/>
          <p:cNvGraphicFramePr>
            <a:graphicFrameLocks/>
          </p:cNvGraphicFramePr>
          <p:nvPr/>
        </p:nvGraphicFramePr>
        <p:xfrm>
          <a:off x="234348" y="3353499"/>
          <a:ext cx="10740040" cy="3504501"/>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42258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Honneur de Samuel .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Fierté d'Israël .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كرامة صموئيل.</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فخر </a:t>
                      </a:r>
                      <a:r>
                        <a:rPr kumimoji="0" lang="ar-EG" sz="3200" b="0" i="0" u="none" strike="noStrike" cap="none" normalizeH="0" baseline="0" dirty="0" err="1">
                          <a:ln>
                            <a:noFill/>
                          </a:ln>
                          <a:solidFill>
                            <a:schemeClr val="tx1"/>
                          </a:solidFill>
                          <a:effectLst/>
                          <a:latin typeface="Arial" charset="0"/>
                          <a:cs typeface="Arial" charset="0"/>
                        </a:rPr>
                        <a:t>اسرائيل</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6117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p~taio n~Camou/l:</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p~sousou m~pIcra/l.</a:t>
                      </a:r>
                      <a:endParaRPr kumimoji="0" lang="en-US"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05103" name="Group 15"/>
          <p:cNvGraphicFramePr>
            <a:graphicFrameLocks noGrp="1"/>
          </p:cNvGraphicFramePr>
          <p:nvPr>
            <p:ph sz="half" idx="2"/>
          </p:nvPr>
        </p:nvGraphicFramePr>
        <p:xfrm>
          <a:off x="182906" y="260593"/>
          <a:ext cx="10740040" cy="3169920"/>
        </p:xfrm>
        <a:graphic>
          <a:graphicData uri="http://schemas.openxmlformats.org/drawingml/2006/table">
            <a:tbl>
              <a:tblPr/>
              <a:tblGrid>
                <a:gridCol w="7378454">
                  <a:extLst>
                    <a:ext uri="{9D8B030D-6E8A-4147-A177-3AD203B41FA5}">
                      <a16:colId xmlns:a16="http://schemas.microsoft.com/office/drawing/2014/main" val="20000"/>
                    </a:ext>
                  </a:extLst>
                </a:gridCol>
                <a:gridCol w="3361586">
                  <a:extLst>
                    <a:ext uri="{9D8B030D-6E8A-4147-A177-3AD203B41FA5}">
                      <a16:colId xmlns:a16="http://schemas.microsoft.com/office/drawing/2014/main" val="20001"/>
                    </a:ext>
                  </a:extLst>
                </a:gridCol>
              </a:tblGrid>
              <a:tr h="652151">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Patience de Job, le bienheureux</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pierre précieuse . </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ثبات أيوب البار.</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الحجر الجوهر.</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7946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p~tajro n~Iwb piy~m/i:</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piw~ni n~a~nam/i:</a:t>
                      </a:r>
                      <a:endParaRPr kumimoji="0" lang="en-US"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3"/>
          <p:cNvGraphicFramePr>
            <a:graphicFrameLocks/>
          </p:cNvGraphicFramePr>
          <p:nvPr/>
        </p:nvGraphicFramePr>
        <p:xfrm>
          <a:off x="278265" y="3429000"/>
          <a:ext cx="10696123" cy="3375192"/>
        </p:xfrm>
        <a:graphic>
          <a:graphicData uri="http://schemas.openxmlformats.org/drawingml/2006/table">
            <a:tbl>
              <a:tblPr/>
              <a:tblGrid>
                <a:gridCol w="6739867">
                  <a:extLst>
                    <a:ext uri="{9D8B030D-6E8A-4147-A177-3AD203B41FA5}">
                      <a16:colId xmlns:a16="http://schemas.microsoft.com/office/drawing/2014/main" val="20000"/>
                    </a:ext>
                  </a:extLst>
                </a:gridCol>
                <a:gridCol w="3956256">
                  <a:extLst>
                    <a:ext uri="{9D8B030D-6E8A-4147-A177-3AD203B41FA5}">
                      <a16:colId xmlns:a16="http://schemas.microsoft.com/office/drawing/2014/main" val="20001"/>
                    </a:ext>
                  </a:extLst>
                </a:gridCol>
              </a:tblGrid>
              <a:tr h="155189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à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La mère du bien-aimé.</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Fille du roi David .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أم الحبيب.</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ابنة الملك داود.</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186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y~mau m~pimenrit:</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t~seri m~p~ouro Dauid.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09197" name="Group 13"/>
          <p:cNvGraphicFramePr>
            <a:graphicFrameLocks noGrp="1"/>
          </p:cNvGraphicFramePr>
          <p:nvPr>
            <p:ph sz="half" idx="2"/>
          </p:nvPr>
        </p:nvGraphicFramePr>
        <p:xfrm>
          <a:off x="-43917" y="-27444"/>
          <a:ext cx="10740040" cy="3492464"/>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570516">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Amie de Salomon.</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Compagne des justes.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صديقة سليمان.</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رفعة الصديقين.</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4913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]s~veri n~Colomwn:</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p~[ici n~nidikeon:    </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pP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43917" y="3395610"/>
          <a:ext cx="10740040" cy="3462391"/>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2040774">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Délivrance d'Isaïe.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Guérison de Jérémie.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خلاص </a:t>
                      </a:r>
                      <a:r>
                        <a:rPr kumimoji="0" lang="ar-EG" sz="3200" b="0" i="0" u="none" strike="noStrike" cap="none" normalizeH="0" baseline="0" dirty="0" err="1">
                          <a:ln>
                            <a:noFill/>
                          </a:ln>
                          <a:solidFill>
                            <a:schemeClr val="tx1"/>
                          </a:solidFill>
                          <a:effectLst/>
                          <a:latin typeface="Arial" charset="0"/>
                          <a:cs typeface="Arial" charset="0"/>
                        </a:rPr>
                        <a:t>اشعياء</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شفاء </a:t>
                      </a:r>
                      <a:r>
                        <a:rPr kumimoji="0" lang="ar-EG" sz="3200" b="0" i="0" u="none" strike="noStrike" cap="none" normalizeH="0" baseline="0" dirty="0" err="1">
                          <a:ln>
                            <a:noFill/>
                          </a:ln>
                          <a:solidFill>
                            <a:schemeClr val="tx1"/>
                          </a:solidFill>
                          <a:effectLst/>
                          <a:latin typeface="Arial" charset="0"/>
                          <a:cs typeface="Arial" charset="0"/>
                        </a:rPr>
                        <a:t>ارمياء</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906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p~oujai n~?ca/~ac:</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p~tal[o n~Ieremiac.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13294" name="Group 14"/>
          <p:cNvGraphicFramePr>
            <a:graphicFrameLocks noGrp="1"/>
          </p:cNvGraphicFramePr>
          <p:nvPr>
            <p:ph sz="half" idx="2"/>
          </p:nvPr>
        </p:nvGraphicFramePr>
        <p:xfrm>
          <a:off x="182906" y="457200"/>
          <a:ext cx="10740040" cy="3375192"/>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551899">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Étendard d'</a:t>
                      </a:r>
                      <a:r>
                        <a:rPr kumimoji="0" lang="fr-CA" sz="3200" b="0" i="0" u="none" strike="noStrike" cap="none" normalizeH="0" baseline="0" dirty="0" err="1">
                          <a:ln>
                            <a:noFill/>
                          </a:ln>
                          <a:solidFill>
                            <a:schemeClr val="tx1"/>
                          </a:solidFill>
                          <a:effectLst/>
                          <a:latin typeface="Arial" charset="0"/>
                          <a:cs typeface="Arial" charset="0"/>
                        </a:rPr>
                        <a:t>Ezékiel</a:t>
                      </a:r>
                      <a:r>
                        <a:rPr kumimoji="0" lang="fr-CA"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Grace de Daniel.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علم </a:t>
                      </a:r>
                      <a:r>
                        <a:rPr kumimoji="0" lang="ar-EG" sz="3200" b="0" i="0" u="none" strike="noStrike" cap="none" normalizeH="0" baseline="0" dirty="0" err="1">
                          <a:ln>
                            <a:noFill/>
                          </a:ln>
                          <a:solidFill>
                            <a:schemeClr val="tx1"/>
                          </a:solidFill>
                          <a:effectLst/>
                          <a:latin typeface="Arial" charset="0"/>
                          <a:cs typeface="Arial" charset="0"/>
                        </a:rPr>
                        <a:t>حزقيال</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نعمة دانيال.</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186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a:ln>
                            <a:noFill/>
                          </a:ln>
                          <a:solidFill>
                            <a:srgbClr val="FF9900"/>
                          </a:solidFill>
                          <a:effectLst/>
                          <a:latin typeface="Coptic1" pitchFamily="2" charset="0"/>
                          <a:cs typeface="Arial" charset="0"/>
                        </a:rPr>
                        <a:t>p~</a:t>
                      </a:r>
                      <a:r>
                        <a:rPr kumimoji="0" lang="fr-FR" sz="3200" b="0" i="0" u="none" strike="noStrike" cap="none" normalizeH="0" baseline="0" dirty="0" err="1">
                          <a:ln>
                            <a:noFill/>
                          </a:ln>
                          <a:solidFill>
                            <a:srgbClr val="FF9900"/>
                          </a:solidFill>
                          <a:effectLst/>
                          <a:latin typeface="Coptic1" pitchFamily="2" charset="0"/>
                          <a:cs typeface="Arial" charset="0"/>
                        </a:rPr>
                        <a:t>e~mi</a:t>
                      </a:r>
                      <a:r>
                        <a:rPr kumimoji="0" lang="fr-FR" sz="3200" b="0" i="0" u="none" strike="noStrike" cap="none" normalizeH="0" baseline="0" dirty="0">
                          <a:ln>
                            <a:noFill/>
                          </a:ln>
                          <a:solidFill>
                            <a:srgbClr val="FF9900"/>
                          </a:solidFill>
                          <a:effectLst/>
                          <a:latin typeface="Coptic1" pitchFamily="2" charset="0"/>
                          <a:cs typeface="Arial" charset="0"/>
                        </a:rPr>
                        <a:t> n~</a:t>
                      </a:r>
                      <a:r>
                        <a:rPr kumimoji="0" lang="fr-FR" sz="3200" b="0" i="0" u="none" strike="noStrike" cap="none" normalizeH="0" baseline="0" dirty="0" err="1">
                          <a:ln>
                            <a:noFill/>
                          </a:ln>
                          <a:solidFill>
                            <a:srgbClr val="FF9900"/>
                          </a:solidFill>
                          <a:effectLst/>
                          <a:latin typeface="Coptic1" pitchFamily="2" charset="0"/>
                          <a:cs typeface="Arial" charset="0"/>
                        </a:rPr>
                        <a:t>Izeki</a:t>
                      </a:r>
                      <a:r>
                        <a:rPr kumimoji="0" lang="fr-FR" sz="3200" b="0" i="0" u="none" strike="noStrike" cap="none" normalizeH="0" baseline="0" dirty="0">
                          <a:ln>
                            <a:noFill/>
                          </a:ln>
                          <a:solidFill>
                            <a:srgbClr val="FF9900"/>
                          </a:solidFill>
                          <a:effectLst/>
                          <a:latin typeface="Coptic1" pitchFamily="2" charset="0"/>
                          <a:cs typeface="Arial" charset="0"/>
                        </a:rPr>
                        <a:t>/l:</a:t>
                      </a:r>
                      <a:r>
                        <a:rPr kumimoji="0" lang="pt-BR"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a:ln>
                            <a:noFill/>
                          </a:ln>
                          <a:solidFill>
                            <a:srgbClr val="FF9900"/>
                          </a:solidFill>
                          <a:effectLst/>
                          <a:latin typeface="Coptic1" pitchFamily="2" charset="0"/>
                          <a:cs typeface="Arial" charset="0"/>
                        </a:rPr>
                        <a:t>,</a:t>
                      </a:r>
                      <a:r>
                        <a:rPr kumimoji="0" lang="fr-FR" sz="3200" b="0" i="0" u="none" strike="noStrike" cap="none" normalizeH="0" baseline="0" dirty="0" err="1">
                          <a:ln>
                            <a:noFill/>
                          </a:ln>
                          <a:solidFill>
                            <a:srgbClr val="FF9900"/>
                          </a:solidFill>
                          <a:effectLst/>
                          <a:latin typeface="Coptic1" pitchFamily="2" charset="0"/>
                          <a:cs typeface="Arial" charset="0"/>
                        </a:rPr>
                        <a:t>aric</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tou</a:t>
                      </a:r>
                      <a:r>
                        <a:rPr kumimoji="0" lang="fr-FR" sz="3200" b="0" i="0" u="none" strike="noStrike" cap="none" normalizeH="0" baseline="0" dirty="0">
                          <a:ln>
                            <a:noFill/>
                          </a:ln>
                          <a:solidFill>
                            <a:srgbClr val="FF9900"/>
                          </a:solidFill>
                          <a:effectLst/>
                          <a:latin typeface="Coptic1" pitchFamily="2" charset="0"/>
                          <a:cs typeface="Arial" charset="0"/>
                        </a:rPr>
                        <a:t> Dani/l:</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3"/>
          <p:cNvGraphicFramePr>
            <a:graphicFrameLocks/>
          </p:cNvGraphicFramePr>
          <p:nvPr/>
        </p:nvGraphicFramePr>
        <p:xfrm>
          <a:off x="278265" y="3527880"/>
          <a:ext cx="10740040" cy="3357565"/>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569525">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Force d'Elie. </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grâce d'</a:t>
                      </a:r>
                      <a:r>
                        <a:rPr kumimoji="0" lang="fr-CA" sz="3200" b="0" i="0" u="none" strike="noStrike" cap="none" normalizeH="0" baseline="0" dirty="0" err="1">
                          <a:ln>
                            <a:noFill/>
                          </a:ln>
                          <a:solidFill>
                            <a:schemeClr val="tx1"/>
                          </a:solidFill>
                          <a:effectLst/>
                          <a:latin typeface="Arial" charset="0"/>
                          <a:cs typeface="Arial" charset="0"/>
                        </a:rPr>
                        <a:t>Elizée</a:t>
                      </a:r>
                      <a:r>
                        <a:rPr kumimoji="0" lang="fr-C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قوة </a:t>
                      </a:r>
                      <a:r>
                        <a:rPr kumimoji="0" lang="ar-EG" sz="3200" b="0" i="0" u="none" strike="noStrike" cap="none" normalizeH="0" baseline="0" dirty="0" err="1">
                          <a:ln>
                            <a:noFill/>
                          </a:ln>
                          <a:solidFill>
                            <a:schemeClr val="tx1"/>
                          </a:solidFill>
                          <a:effectLst/>
                          <a:latin typeface="Arial" charset="0"/>
                          <a:cs typeface="Arial" charset="0"/>
                        </a:rPr>
                        <a:t>ايليا</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نعمة </a:t>
                      </a:r>
                      <a:r>
                        <a:rPr kumimoji="0" lang="ar-EG" sz="3200" b="0" i="0" u="none" strike="noStrike" cap="none" normalizeH="0" baseline="0" dirty="0" err="1">
                          <a:ln>
                            <a:noFill/>
                          </a:ln>
                          <a:solidFill>
                            <a:schemeClr val="tx1"/>
                          </a:solidFill>
                          <a:effectLst/>
                          <a:latin typeface="Arial" charset="0"/>
                          <a:cs typeface="Arial" charset="0"/>
                        </a:rPr>
                        <a:t>اليشع</a:t>
                      </a:r>
                      <a:r>
                        <a:rPr kumimoji="0" lang="ar-EG"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1423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err="1">
                          <a:ln>
                            <a:noFill/>
                          </a:ln>
                          <a:solidFill>
                            <a:srgbClr val="FF9900"/>
                          </a:solidFill>
                          <a:effectLst/>
                          <a:latin typeface="Coptic1" pitchFamily="2" charset="0"/>
                          <a:cs typeface="Arial" charset="0"/>
                        </a:rPr>
                        <a:t>t~jom</a:t>
                      </a:r>
                      <a:r>
                        <a:rPr kumimoji="0" lang="fr-FR" sz="3200" b="0" i="0" u="none" strike="noStrike" cap="none" normalizeH="0" baseline="0" dirty="0">
                          <a:ln>
                            <a:noFill/>
                          </a:ln>
                          <a:solidFill>
                            <a:srgbClr val="FF9900"/>
                          </a:solidFill>
                          <a:effectLst/>
                          <a:latin typeface="Coptic1" pitchFamily="2" charset="0"/>
                          <a:cs typeface="Arial" charset="0"/>
                        </a:rPr>
                        <a:t> n~?</a:t>
                      </a:r>
                      <a:r>
                        <a:rPr kumimoji="0" lang="fr-FR" sz="3200" b="0" i="0" u="none" strike="noStrike" cap="none" normalizeH="0" baseline="0" dirty="0" err="1">
                          <a:ln>
                            <a:noFill/>
                          </a:ln>
                          <a:solidFill>
                            <a:srgbClr val="FF9900"/>
                          </a:solidFill>
                          <a:effectLst/>
                          <a:latin typeface="Coptic1" pitchFamily="2" charset="0"/>
                          <a:cs typeface="Arial" charset="0"/>
                        </a:rPr>
                        <a:t>liac</a:t>
                      </a:r>
                      <a:r>
                        <a:rPr kumimoji="0" lang="fr-FR" sz="3200" b="0" i="0" u="none" strike="noStrike" cap="none" normalizeH="0" baseline="0" dirty="0">
                          <a:ln>
                            <a:noFill/>
                          </a:ln>
                          <a:solidFill>
                            <a:srgbClr val="FF9900"/>
                          </a:solidFill>
                          <a:effectLst/>
                          <a:latin typeface="Coptic1" pitchFamily="2" charset="0"/>
                          <a:cs typeface="Arial" charset="0"/>
                        </a:rPr>
                        <a:t>:</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err="1">
                          <a:ln>
                            <a:noFill/>
                          </a:ln>
                          <a:solidFill>
                            <a:srgbClr val="FF9900"/>
                          </a:solidFill>
                          <a:effectLst/>
                          <a:latin typeface="Coptic1" pitchFamily="2" charset="0"/>
                          <a:cs typeface="Arial" charset="0"/>
                        </a:rPr>
                        <a:t>pih</a:t>
                      </a:r>
                      <a:r>
                        <a:rPr kumimoji="0" lang="fr-FR" sz="3200" b="0" i="0" u="none" strike="noStrike" cap="none" normalizeH="0" baseline="0" dirty="0">
                          <a:ln>
                            <a:noFill/>
                          </a:ln>
                          <a:solidFill>
                            <a:srgbClr val="FF9900"/>
                          </a:solidFill>
                          <a:effectLst/>
                          <a:latin typeface="Coptic1" pitchFamily="2" charset="0"/>
                          <a:cs typeface="Arial" charset="0"/>
                        </a:rPr>
                        <a:t>~mot n~</a:t>
                      </a:r>
                      <a:r>
                        <a:rPr kumimoji="0" lang="fr-FR" sz="3200" b="0" i="0" u="none" strike="noStrike" cap="none" normalizeH="0" baseline="0" dirty="0" err="1">
                          <a:ln>
                            <a:noFill/>
                          </a:ln>
                          <a:solidFill>
                            <a:srgbClr val="FF9900"/>
                          </a:solidFill>
                          <a:effectLst/>
                          <a:latin typeface="Coptic1" pitchFamily="2" charset="0"/>
                          <a:cs typeface="Arial" charset="0"/>
                        </a:rPr>
                        <a:t>Eliceoc</a:t>
                      </a:r>
                      <a:r>
                        <a:rPr kumimoji="0" lang="fr-FR" sz="3200" b="0" i="0" u="none" strike="noStrike" cap="none" normalizeH="0" baseline="0" dirty="0">
                          <a:ln>
                            <a:noFill/>
                          </a:ln>
                          <a:solidFill>
                            <a:srgbClr val="FF9900"/>
                          </a:solidFill>
                          <a:effectLst/>
                          <a:latin typeface="Coptic1" pitchFamily="2" charset="0"/>
                          <a:cs typeface="Arial" charset="0"/>
                        </a:rPr>
                        <a:t>.</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17378" name="Group 2"/>
          <p:cNvGraphicFramePr>
            <a:graphicFrameLocks noGrp="1"/>
          </p:cNvGraphicFramePr>
          <p:nvPr>
            <p:ph sz="half" idx="2"/>
          </p:nvPr>
        </p:nvGraphicFramePr>
        <p:xfrm>
          <a:off x="182906" y="123287"/>
          <a:ext cx="10740040" cy="3593751"/>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528666">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Mère de Dieu.</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Mère de Jésus Christ.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والدة الإله.</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أم يسوع المسيح.</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5042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a:ln>
                            <a:noFill/>
                          </a:ln>
                          <a:solidFill>
                            <a:srgbClr val="FF9900"/>
                          </a:solidFill>
                          <a:effectLst/>
                          <a:latin typeface="Coptic1" pitchFamily="2" charset="0"/>
                          <a:cs typeface="Arial" charset="0"/>
                        </a:rPr>
                        <a:t>]</a:t>
                      </a:r>
                      <a:r>
                        <a:rPr kumimoji="0" lang="fr-FR" sz="3200" b="0" i="0" u="none" strike="noStrike" cap="none" normalizeH="0" baseline="0" dirty="0" err="1">
                          <a:ln>
                            <a:noFill/>
                          </a:ln>
                          <a:solidFill>
                            <a:srgbClr val="FF9900"/>
                          </a:solidFill>
                          <a:effectLst/>
                          <a:latin typeface="Coptic1" pitchFamily="2" charset="0"/>
                          <a:cs typeface="Arial" charset="0"/>
                        </a:rPr>
                        <a:t>yeo</a:t>
                      </a:r>
                      <a:r>
                        <a:rPr kumimoji="0" lang="fr-FR" sz="3200" b="0" i="0" u="none" strike="noStrike" cap="none" normalizeH="0" baseline="0" dirty="0">
                          <a:ln>
                            <a:noFill/>
                          </a:ln>
                          <a:solidFill>
                            <a:srgbClr val="FF9900"/>
                          </a:solidFill>
                          <a:effectLst/>
                          <a:latin typeface="Coptic1" pitchFamily="2" charset="0"/>
                          <a:cs typeface="Arial" charset="0"/>
                        </a:rPr>
                        <a:t>~</a:t>
                      </a:r>
                      <a:r>
                        <a:rPr kumimoji="0" lang="fr-FR" sz="3200" b="0" i="0" u="none" strike="noStrike" cap="none" normalizeH="0" baseline="0" dirty="0" err="1">
                          <a:ln>
                            <a:noFill/>
                          </a:ln>
                          <a:solidFill>
                            <a:srgbClr val="FF9900"/>
                          </a:solidFill>
                          <a:effectLst/>
                          <a:latin typeface="Coptic1" pitchFamily="2" charset="0"/>
                          <a:cs typeface="Arial" charset="0"/>
                        </a:rPr>
                        <a:t>tokoc</a:t>
                      </a:r>
                      <a:r>
                        <a:rPr kumimoji="0" lang="fr-FR"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err="1">
                          <a:ln>
                            <a:noFill/>
                          </a:ln>
                          <a:solidFill>
                            <a:srgbClr val="FF9900"/>
                          </a:solidFill>
                          <a:effectLst/>
                          <a:latin typeface="Coptic1" pitchFamily="2" charset="0"/>
                          <a:cs typeface="Arial" charset="0"/>
                        </a:rPr>
                        <a:t>y~mau</a:t>
                      </a:r>
                      <a:r>
                        <a:rPr kumimoji="0" lang="fr-FR" sz="3200" b="0" i="0" u="none" strike="noStrike" cap="none" normalizeH="0" baseline="0" dirty="0">
                          <a:ln>
                            <a:noFill/>
                          </a:ln>
                          <a:solidFill>
                            <a:srgbClr val="FF9900"/>
                          </a:solidFill>
                          <a:effectLst/>
                          <a:latin typeface="Coptic1" pitchFamily="2" charset="0"/>
                          <a:cs typeface="Arial" charset="0"/>
                        </a:rPr>
                        <a:t> n~I/#c# P,#c#:</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4"/>
          <p:cNvGraphicFramePr>
            <a:graphicFrameLocks/>
          </p:cNvGraphicFramePr>
          <p:nvPr/>
        </p:nvGraphicFramePr>
        <p:xfrm>
          <a:off x="182906" y="3427487"/>
          <a:ext cx="10740040" cy="3169920"/>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591297">
                <a:tc>
                  <a:txBody>
                    <a:bodyPr/>
                    <a:lstStyle/>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La jolie colombe.</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Mère du Fils de Dieu.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الحمامة الحسنة.</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السلام لك </a:t>
                      </a:r>
                      <a:r>
                        <a:rPr kumimoji="0" lang="ar-EG" sz="3200" b="0" i="0" u="none" strike="noStrike" cap="none" normalizeH="0" baseline="0" dirty="0" err="1">
                          <a:ln>
                            <a:noFill/>
                          </a:ln>
                          <a:solidFill>
                            <a:schemeClr val="tx1"/>
                          </a:solidFill>
                          <a:effectLst/>
                          <a:latin typeface="Arial" charset="0"/>
                          <a:cs typeface="Arial" charset="0"/>
                        </a:rPr>
                        <a:t>يامريم</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ام</a:t>
                      </a:r>
                      <a:r>
                        <a:rPr kumimoji="0" lang="ar-EG" sz="3200" b="0" i="0" u="none" strike="noStrike" cap="none" normalizeH="0" baseline="0" dirty="0">
                          <a:ln>
                            <a:noFill/>
                          </a:ln>
                          <a:solidFill>
                            <a:schemeClr val="tx1"/>
                          </a:solidFill>
                          <a:effectLst/>
                          <a:latin typeface="Arial" charset="0"/>
                          <a:cs typeface="Arial" charset="0"/>
                        </a:rPr>
                        <a:t> ابن الله.</a:t>
                      </a:r>
                      <a:r>
                        <a:rPr kumimoji="0" lang="en-US"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863865">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a:ln>
                            <a:noFill/>
                          </a:ln>
                          <a:solidFill>
                            <a:srgbClr val="FF9900"/>
                          </a:solidFill>
                          <a:effectLst/>
                          <a:latin typeface="Coptic1" pitchFamily="2" charset="0"/>
                          <a:cs typeface="Arial" charset="0"/>
                        </a:rPr>
                        <a:t>][~</a:t>
                      </a:r>
                      <a:r>
                        <a:rPr kumimoji="0" lang="fr-FR" sz="3200" b="0" i="0" u="none" strike="noStrike" cap="none" normalizeH="0" baseline="0" dirty="0" err="1">
                          <a:ln>
                            <a:noFill/>
                          </a:ln>
                          <a:solidFill>
                            <a:srgbClr val="FF9900"/>
                          </a:solidFill>
                          <a:effectLst/>
                          <a:latin typeface="Coptic1" pitchFamily="2" charset="0"/>
                          <a:cs typeface="Arial" charset="0"/>
                        </a:rPr>
                        <a:t>rompi</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eynecwc</a:t>
                      </a:r>
                      <a:r>
                        <a:rPr kumimoji="0" lang="fr-FR" sz="3200" b="0" i="0" u="none" strike="noStrike" cap="none" normalizeH="0" baseline="0" dirty="0">
                          <a:ln>
                            <a:noFill/>
                          </a:ln>
                          <a:solidFill>
                            <a:srgbClr val="FF9900"/>
                          </a:solidFill>
                          <a:effectLst/>
                          <a:latin typeface="Coptic1" pitchFamily="2" charset="0"/>
                          <a:cs typeface="Arial" charset="0"/>
                        </a:rPr>
                        <a:t>:</a:t>
                      </a:r>
                      <a:r>
                        <a:rPr kumimoji="0" lang="pt-BR"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err="1">
                          <a:ln>
                            <a:noFill/>
                          </a:ln>
                          <a:solidFill>
                            <a:srgbClr val="FF9900"/>
                          </a:solidFill>
                          <a:effectLst/>
                          <a:latin typeface="Coptic1" pitchFamily="2" charset="0"/>
                          <a:cs typeface="Arial" charset="0"/>
                        </a:rPr>
                        <a:t>y~mau</a:t>
                      </a:r>
                      <a:r>
                        <a:rPr kumimoji="0" lang="fr-FR" sz="3200" b="0" i="0" u="none" strike="noStrike" cap="none" normalizeH="0" baseline="0" dirty="0">
                          <a:ln>
                            <a:noFill/>
                          </a:ln>
                          <a:solidFill>
                            <a:srgbClr val="FF9900"/>
                          </a:solidFill>
                          <a:effectLst/>
                          <a:latin typeface="Coptic1" pitchFamily="2" charset="0"/>
                          <a:cs typeface="Arial" charset="0"/>
                        </a:rPr>
                        <a:t> n~</a:t>
                      </a:r>
                      <a:r>
                        <a:rPr kumimoji="0" lang="fr-FR" sz="3200" b="0" i="0" u="none" strike="noStrike" cap="none" normalizeH="0" baseline="0" dirty="0" err="1">
                          <a:ln>
                            <a:noFill/>
                          </a:ln>
                          <a:solidFill>
                            <a:srgbClr val="FF9900"/>
                          </a:solidFill>
                          <a:effectLst/>
                          <a:latin typeface="Coptic1" pitchFamily="2" charset="0"/>
                          <a:cs typeface="Arial" charset="0"/>
                        </a:rPr>
                        <a:t>U~ioc</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Yeoc</a:t>
                      </a:r>
                      <a:r>
                        <a:rPr kumimoji="0" lang="fr-FR" sz="3200" b="0" i="0" u="none" strike="noStrike" cap="none" normalizeH="0" baseline="0" dirty="0">
                          <a:ln>
                            <a:noFill/>
                          </a:ln>
                          <a:solidFill>
                            <a:srgbClr val="FF9900"/>
                          </a:solidFill>
                          <a:effectLst/>
                          <a:latin typeface="Coptic1" pitchFamily="2" charset="0"/>
                          <a:cs typeface="Arial" charset="0"/>
                        </a:rPr>
                        <a:t>.</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21495" name="Group 23"/>
          <p:cNvGraphicFramePr>
            <a:graphicFrameLocks noGrp="1"/>
          </p:cNvGraphicFramePr>
          <p:nvPr>
            <p:ph sz="half" idx="2"/>
          </p:nvPr>
        </p:nvGraphicFramePr>
        <p:xfrm>
          <a:off x="182906" y="304800"/>
          <a:ext cx="10740040" cy="3972390"/>
        </p:xfrm>
        <a:graphic>
          <a:graphicData uri="http://schemas.openxmlformats.org/drawingml/2006/table">
            <a:tbl>
              <a:tblPr/>
              <a:tblGrid>
                <a:gridCol w="6767539">
                  <a:extLst>
                    <a:ext uri="{9D8B030D-6E8A-4147-A177-3AD203B41FA5}">
                      <a16:colId xmlns:a16="http://schemas.microsoft.com/office/drawing/2014/main" val="20000"/>
                    </a:ext>
                  </a:extLst>
                </a:gridCol>
                <a:gridCol w="3972500">
                  <a:extLst>
                    <a:ext uri="{9D8B030D-6E8A-4147-A177-3AD203B41FA5}">
                      <a16:colId xmlns:a16="http://schemas.microsoft.com/office/drawing/2014/main" val="20001"/>
                    </a:ext>
                  </a:extLst>
                </a:gridCol>
              </a:tblGrid>
              <a:tr h="1107101">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Salut a toi Marie,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qui ont témoigné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tous les prophètes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et ont dit.</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السلام لك يامريم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التى شهد لها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جميع الأنبياء</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وقالوا</a:t>
                      </a:r>
                      <a:r>
                        <a:rPr kumimoji="0" lang="en-US" sz="3200" b="0" i="0" u="none" strike="noStrike" cap="none" normalizeH="0" baseline="0">
                          <a:ln>
                            <a:noFill/>
                          </a:ln>
                          <a:solidFill>
                            <a:schemeClr val="tx1"/>
                          </a:solidFill>
                          <a:effectLst/>
                          <a:latin typeface="Arial" charset="0"/>
                          <a:cs typeface="Arial" charset="0"/>
                        </a:rPr>
                        <a:t> </a:t>
                      </a:r>
                      <a:r>
                        <a:rPr kumimoji="0" lang="ar-EG" sz="3200" b="0" i="0" u="none" strike="noStrike" cap="none" normalizeH="0" baseline="0">
                          <a:ln>
                            <a:noFill/>
                          </a:ln>
                          <a:solidFill>
                            <a:schemeClr val="tx1"/>
                          </a:solidFill>
                          <a:effectLst/>
                          <a:latin typeface="Arial" charset="0"/>
                          <a:cs typeface="Arial" charset="0"/>
                        </a:rPr>
                        <a:t>.</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2906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&lt;ere ne Maria: </a:t>
                      </a:r>
                      <a:r>
                        <a:rPr kumimoji="0" lang="fr-FR" sz="3200" b="0" i="0" u="none" strike="noStrike" cap="none" normalizeH="0" baseline="0" dirty="0">
                          <a:ln>
                            <a:noFill/>
                          </a:ln>
                          <a:solidFill>
                            <a:srgbClr val="FF9900"/>
                          </a:solidFill>
                          <a:effectLst/>
                          <a:latin typeface="Coptic1" pitchFamily="2" charset="0"/>
                          <a:cs typeface="Arial" charset="0"/>
                        </a:rPr>
                        <a:t>e~</a:t>
                      </a:r>
                      <a:r>
                        <a:rPr kumimoji="0" lang="fr-FR" sz="3200" b="0" i="0" u="none" strike="noStrike" cap="none" normalizeH="0" baseline="0" dirty="0" err="1">
                          <a:ln>
                            <a:noFill/>
                          </a:ln>
                          <a:solidFill>
                            <a:srgbClr val="FF9900"/>
                          </a:solidFill>
                          <a:effectLst/>
                          <a:latin typeface="Coptic1" pitchFamily="2" charset="0"/>
                          <a:cs typeface="Arial" charset="0"/>
                        </a:rPr>
                        <a:t>tauermeyre</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nac</a:t>
                      </a:r>
                      <a:r>
                        <a:rPr kumimoji="0" lang="fr-FR" sz="3200" b="0" i="0" u="none" strike="noStrike" cap="none" normalizeH="0" baseline="0" dirty="0">
                          <a:ln>
                            <a:noFill/>
                          </a:ln>
                          <a:solidFill>
                            <a:srgbClr val="FF9900"/>
                          </a:solidFill>
                          <a:effectLst/>
                          <a:latin typeface="Coptic1" pitchFamily="2" charset="0"/>
                          <a:cs typeface="Arial" charset="0"/>
                        </a:rPr>
                        <a:t>: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fr-FR" sz="3200" b="0" i="0" u="none" strike="noStrike" cap="none" normalizeH="0" baseline="0" dirty="0" err="1">
                          <a:ln>
                            <a:noFill/>
                          </a:ln>
                          <a:solidFill>
                            <a:srgbClr val="FF9900"/>
                          </a:solidFill>
                          <a:effectLst/>
                          <a:latin typeface="Coptic1" pitchFamily="2" charset="0"/>
                          <a:cs typeface="Arial" charset="0"/>
                        </a:rPr>
                        <a:t>n~je</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nip</a:t>
                      </a:r>
                      <a:r>
                        <a:rPr kumimoji="0" lang="fr-FR" sz="3200" b="0" i="0" u="none" strike="noStrike" cap="none" normalizeH="0" baseline="0" dirty="0">
                          <a:ln>
                            <a:noFill/>
                          </a:ln>
                          <a:solidFill>
                            <a:srgbClr val="FF9900"/>
                          </a:solidFill>
                          <a:effectLst/>
                          <a:latin typeface="Coptic1" pitchFamily="2" charset="0"/>
                          <a:cs typeface="Arial" charset="0"/>
                        </a:rPr>
                        <a:t>~</a:t>
                      </a:r>
                      <a:r>
                        <a:rPr kumimoji="0" lang="fr-FR" sz="3200" b="0" i="0" u="none" strike="noStrike" cap="none" normalizeH="0" baseline="0" dirty="0" err="1">
                          <a:ln>
                            <a:noFill/>
                          </a:ln>
                          <a:solidFill>
                            <a:srgbClr val="FF9900"/>
                          </a:solidFill>
                          <a:effectLst/>
                          <a:latin typeface="Coptic1" pitchFamily="2" charset="0"/>
                          <a:cs typeface="Arial" charset="0"/>
                        </a:rPr>
                        <a:t>rov</a:t>
                      </a:r>
                      <a:r>
                        <a:rPr kumimoji="0" lang="fr-FR" sz="3200" b="0" i="0" u="none" strike="noStrike" cap="none" normalizeH="0" baseline="0" dirty="0">
                          <a:ln>
                            <a:noFill/>
                          </a:ln>
                          <a:solidFill>
                            <a:srgbClr val="FF9900"/>
                          </a:solidFill>
                          <a:effectLst/>
                          <a:latin typeface="Coptic1" pitchFamily="2" charset="0"/>
                          <a:cs typeface="Arial" charset="0"/>
                        </a:rPr>
                        <a:t>/t/c t/</a:t>
                      </a:r>
                      <a:r>
                        <a:rPr kumimoji="0" lang="fr-FR" sz="3200" b="0" i="0" u="none" strike="noStrike" cap="none" normalizeH="0" baseline="0" dirty="0" err="1">
                          <a:ln>
                            <a:noFill/>
                          </a:ln>
                          <a:solidFill>
                            <a:srgbClr val="FF9900"/>
                          </a:solidFill>
                          <a:effectLst/>
                          <a:latin typeface="Coptic1" pitchFamily="2" charset="0"/>
                          <a:cs typeface="Arial" charset="0"/>
                        </a:rPr>
                        <a:t>rou</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ouoh</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aujw</a:t>
                      </a:r>
                      <a:r>
                        <a:rPr kumimoji="0" lang="fr-FR" sz="3200" b="0" i="0" u="none" strike="noStrike" cap="none" normalizeH="0" baseline="0" dirty="0">
                          <a:ln>
                            <a:noFill/>
                          </a:ln>
                          <a:solidFill>
                            <a:srgbClr val="FF9900"/>
                          </a:solidFill>
                          <a:effectLst/>
                          <a:latin typeface="Coptic1" pitchFamily="2" charset="0"/>
                          <a:cs typeface="Arial" charset="0"/>
                        </a:rPr>
                        <a:t> </a:t>
                      </a:r>
                      <a:r>
                        <a:rPr kumimoji="0" lang="fr-FR" sz="3200" b="0" i="0" u="none" strike="noStrike" cap="none" normalizeH="0" baseline="0" dirty="0" err="1">
                          <a:ln>
                            <a:noFill/>
                          </a:ln>
                          <a:solidFill>
                            <a:srgbClr val="FF9900"/>
                          </a:solidFill>
                          <a:effectLst/>
                          <a:latin typeface="Coptic1" pitchFamily="2" charset="0"/>
                          <a:cs typeface="Arial" charset="0"/>
                        </a:rPr>
                        <a:t>m~moc</a:t>
                      </a:r>
                      <a:r>
                        <a:rPr kumimoji="0" lang="fr-FR" sz="3200" b="0" i="0" u="none" strike="noStrike" cap="none" normalizeH="0" baseline="0" dirty="0">
                          <a:ln>
                            <a:noFill/>
                          </a:ln>
                          <a:solidFill>
                            <a:srgbClr val="FF9900"/>
                          </a:solidFill>
                          <a:effectLst/>
                          <a:latin typeface="Coptic1" pitchFamily="2" charset="0"/>
                          <a:cs typeface="Arial" charset="0"/>
                        </a:rPr>
                        <a:t>.</a:t>
                      </a:r>
                      <a:r>
                        <a:rPr kumimoji="0" lang="pt-BR" sz="3200" b="0" i="0" u="none" strike="noStrike" cap="none" normalizeH="0" baseline="0" dirty="0">
                          <a:ln>
                            <a:noFill/>
                          </a:ln>
                          <a:solidFill>
                            <a:srgbClr val="FF9900"/>
                          </a:solidFill>
                          <a:effectLst/>
                          <a:latin typeface="Coptic1" pitchFamily="2" charset="0"/>
                          <a:cs typeface="Arial" charset="0"/>
                        </a:rPr>
                        <a:t> </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9"/>
          <p:cNvGraphicFramePr>
            <a:graphicFrameLocks/>
          </p:cNvGraphicFramePr>
          <p:nvPr/>
        </p:nvGraphicFramePr>
        <p:xfrm>
          <a:off x="234348" y="3523210"/>
          <a:ext cx="10740040" cy="3362235"/>
        </p:xfrm>
        <a:graphic>
          <a:graphicData uri="http://schemas.openxmlformats.org/drawingml/2006/table">
            <a:tbl>
              <a:tblPr/>
              <a:tblGrid>
                <a:gridCol w="6676086">
                  <a:extLst>
                    <a:ext uri="{9D8B030D-6E8A-4147-A177-3AD203B41FA5}">
                      <a16:colId xmlns:a16="http://schemas.microsoft.com/office/drawing/2014/main" val="20000"/>
                    </a:ext>
                  </a:extLst>
                </a:gridCol>
                <a:gridCol w="4063954">
                  <a:extLst>
                    <a:ext uri="{9D8B030D-6E8A-4147-A177-3AD203B41FA5}">
                      <a16:colId xmlns:a16="http://schemas.microsoft.com/office/drawing/2014/main" val="20001"/>
                    </a:ext>
                  </a:extLst>
                </a:gridCol>
              </a:tblGrid>
              <a:tr h="1644103">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Voici Dieu le verbe voici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Celui qui s'est incarné de toi,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d'une union dont on ne peut prononcer d'égale. </a:t>
                      </a:r>
                      <a:r>
                        <a:rPr kumimoji="0" lang="en-US" sz="4000" b="0" i="0" u="none" strike="noStrike" cap="none" normalizeH="0" baseline="0" dirty="0">
                          <a:ln>
                            <a:noFill/>
                          </a:ln>
                          <a:solidFill>
                            <a:schemeClr val="tx1"/>
                          </a:solidFill>
                          <a:effectLst/>
                          <a:latin typeface="Arial" charset="0"/>
                          <a:cs typeface="Arial" charset="0"/>
                        </a:rPr>
                        <a:t> </a:t>
                      </a:r>
                      <a:r>
                        <a:rPr kumimoji="0" lang="en-CA" sz="2800" b="0" i="0" u="none" strike="noStrike" cap="none" normalizeH="0" baseline="0" dirty="0">
                          <a:ln>
                            <a:noFill/>
                          </a:ln>
                          <a:solidFill>
                            <a:schemeClr val="tx1"/>
                          </a:solidFill>
                          <a:effectLst/>
                          <a:latin typeface="Arial" charset="0"/>
                          <a:cs typeface="Arial" charset="0"/>
                        </a:rPr>
                        <a:t> </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هوذا الله الكلمة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التى تجسد منك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بوحدانية لا ينطق بمثلها.</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9205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H/ppe V~nou] pilogoc: e~taf[icarx n~q/]: qen oumetouai: n~atcaji m~pecr/].</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23534" name="Group 14"/>
          <p:cNvGraphicFramePr>
            <a:graphicFrameLocks noGrp="1"/>
          </p:cNvGraphicFramePr>
          <p:nvPr>
            <p:ph sz="half" idx="2"/>
          </p:nvPr>
        </p:nvGraphicFramePr>
        <p:xfrm>
          <a:off x="182906" y="304801"/>
          <a:ext cx="10740040" cy="3067075"/>
        </p:xfrm>
        <a:graphic>
          <a:graphicData uri="http://schemas.openxmlformats.org/drawingml/2006/table">
            <a:tbl>
              <a:tblPr/>
              <a:tblGrid>
                <a:gridCol w="6676086">
                  <a:extLst>
                    <a:ext uri="{9D8B030D-6E8A-4147-A177-3AD203B41FA5}">
                      <a16:colId xmlns:a16="http://schemas.microsoft.com/office/drawing/2014/main" val="20000"/>
                    </a:ext>
                  </a:extLst>
                </a:gridCol>
                <a:gridCol w="4063954">
                  <a:extLst>
                    <a:ext uri="{9D8B030D-6E8A-4147-A177-3AD203B41FA5}">
                      <a16:colId xmlns:a16="http://schemas.microsoft.com/office/drawing/2014/main" val="20001"/>
                    </a:ext>
                  </a:extLst>
                </a:gridCol>
              </a:tblGrid>
              <a:tr h="753590">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Tu es élevée en vérité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plus que le bâton d'Aaron</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toi la pleine de grâce.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مرتفعة أنت بالحقيقة أكثر من عصا هارون ايتها الممتلئة نعمة.</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0649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Te[oci a~l/ywc: e~hote pis~bwt: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n~te Aarwn: w~ y/eymeh n~h~mot.</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8"/>
          <p:cNvGraphicFramePr>
            <a:graphicFrameLocks/>
          </p:cNvGraphicFramePr>
          <p:nvPr/>
        </p:nvGraphicFramePr>
        <p:xfrm>
          <a:off x="234348" y="3140963"/>
          <a:ext cx="10740040" cy="3303984"/>
        </p:xfrm>
        <a:graphic>
          <a:graphicData uri="http://schemas.openxmlformats.org/drawingml/2006/table">
            <a:tbl>
              <a:tblPr/>
              <a:tblGrid>
                <a:gridCol w="6676086">
                  <a:extLst>
                    <a:ext uri="{9D8B030D-6E8A-4147-A177-3AD203B41FA5}">
                      <a16:colId xmlns:a16="http://schemas.microsoft.com/office/drawing/2014/main" val="20000"/>
                    </a:ext>
                  </a:extLst>
                </a:gridCol>
                <a:gridCol w="4063954">
                  <a:extLst>
                    <a:ext uri="{9D8B030D-6E8A-4147-A177-3AD203B41FA5}">
                      <a16:colId xmlns:a16="http://schemas.microsoft.com/office/drawing/2014/main" val="20001"/>
                    </a:ext>
                  </a:extLst>
                </a:gridCol>
              </a:tblGrid>
              <a:tr h="1531677">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Quoi d'autre est le bâton</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 sinon Marie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exemple </a:t>
                      </a:r>
                    </a:p>
                    <a:p>
                      <a:pPr marL="0" marR="0" lvl="0" indent="0" algn="l" defTabSz="914400" rtl="1"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sa virginité.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ما هى العصا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إلا مريم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لأنها مثال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بتوليتها.</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06065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As pe pis~bwt: e~b/l e~Maria:</a:t>
                      </a:r>
                      <a:endParaRPr kumimoji="0" lang="ar-EG"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je n~yof pe p~tupoc: n~tecparyenia.</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25589" name="Group 21"/>
          <p:cNvGraphicFramePr>
            <a:graphicFrameLocks noGrp="1"/>
          </p:cNvGraphicFramePr>
          <p:nvPr>
            <p:ph sz="half" idx="2"/>
          </p:nvPr>
        </p:nvGraphicFramePr>
        <p:xfrm>
          <a:off x="182906" y="-27443"/>
          <a:ext cx="10740040" cy="3352451"/>
        </p:xfrm>
        <a:graphic>
          <a:graphicData uri="http://schemas.openxmlformats.org/drawingml/2006/table">
            <a:tbl>
              <a:tblPr/>
              <a:tblGrid>
                <a:gridCol w="6950446">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439003">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A été enceinte et a enfanté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sans semence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le Fils du très haut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le verbe en personne.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حبلت وولدت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بغير مباضعة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ابن العلى</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الكلمة الذاتى.</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0912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Acerboki acmici: ,wric cunocia: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m~p~s/ri m~v/e~t[oci: pilogoc n~aidia.</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1"/>
          <p:cNvGraphicFramePr>
            <a:graphicFrameLocks/>
          </p:cNvGraphicFramePr>
          <p:nvPr/>
        </p:nvGraphicFramePr>
        <p:xfrm>
          <a:off x="182906" y="3461362"/>
          <a:ext cx="10740040" cy="3424083"/>
        </p:xfrm>
        <a:graphic>
          <a:graphicData uri="http://schemas.openxmlformats.org/drawingml/2006/table">
            <a:tbl>
              <a:tblPr/>
              <a:tblGrid>
                <a:gridCol w="6950446">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563956">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Par ses prières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et ses intercessions</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ouvre-nous O Dieu</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la porte de l'église.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بصلواتها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وشفاعاتها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افتح لنا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يارب باب الكنيسة.</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80755">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Hiten neceu,/: nem necp~recbia: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a~ouwn nan P~[oic: m~v~ro n~te ]ekk~l/cia.</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27642" name="Group 26"/>
          <p:cNvGraphicFramePr>
            <a:graphicFrameLocks noGrp="1"/>
          </p:cNvGraphicFramePr>
          <p:nvPr>
            <p:ph sz="half" idx="2"/>
          </p:nvPr>
        </p:nvGraphicFramePr>
        <p:xfrm>
          <a:off x="278265" y="135380"/>
          <a:ext cx="10740040" cy="3293621"/>
        </p:xfrm>
        <a:graphic>
          <a:graphicData uri="http://schemas.openxmlformats.org/drawingml/2006/table">
            <a:tbl>
              <a:tblPr/>
              <a:tblGrid>
                <a:gridCol w="6950446">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400297">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Je te demande O mère de Dieu, fais que les portes des églises soient ouvertes pour les croyants.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اسألك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ياوالدة الإله</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اجعلى ابواب الكنائس مفتوحة للمؤمنين.</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4782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}]ho e~ro: w~ ]yeo~tokoc: </a:t>
                      </a:r>
                      <a:endParaRPr kumimoji="0" lang="ar-EG"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 v~ro n~niekk~l/cia: efou/n n~nipictoc.</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4"/>
          <p:cNvGraphicFramePr>
            <a:graphicFrameLocks/>
          </p:cNvGraphicFramePr>
          <p:nvPr/>
        </p:nvGraphicFramePr>
        <p:xfrm>
          <a:off x="234348" y="3463609"/>
          <a:ext cx="10740040" cy="3421835"/>
        </p:xfrm>
        <a:graphic>
          <a:graphicData uri="http://schemas.openxmlformats.org/drawingml/2006/table">
            <a:tbl>
              <a:tblPr/>
              <a:tblGrid>
                <a:gridCol w="6950446">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701863">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Que nous lui demandions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d'intercéder pour nous auprès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son bien aimé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afin qu'il nous pardonne.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فلنسألها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أن تطلب عنا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عند حبيبها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ليغفر لنا..</a:t>
                      </a:r>
                      <a:r>
                        <a:rPr kumimoji="0" lang="en-US" sz="3200" b="0" i="0" u="none" strike="noStrike" cap="none" normalizeH="0" baseline="0">
                          <a:ln>
                            <a:noFill/>
                          </a:ln>
                          <a:solidFill>
                            <a:schemeClr val="tx1"/>
                          </a:solidFill>
                          <a:effectLst/>
                          <a:latin typeface="Arial" charset="0"/>
                          <a:cs typeface="Arial" charset="0"/>
                        </a:rPr>
                        <a:t>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7850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Maren]ho e~roc: eyrectwbh e~jwn:</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nahren pecmenrit eyref,w nan e~bol.</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29685" name="Group 21"/>
          <p:cNvGraphicFramePr>
            <a:graphicFrameLocks noGrp="1"/>
          </p:cNvGraphicFramePr>
          <p:nvPr>
            <p:ph sz="half" idx="2"/>
          </p:nvPr>
        </p:nvGraphicFramePr>
        <p:xfrm>
          <a:off x="182906" y="152402"/>
          <a:ext cx="10740040" cy="3502886"/>
        </p:xfrm>
        <a:graphic>
          <a:graphicData uri="http://schemas.openxmlformats.org/drawingml/2006/table">
            <a:tbl>
              <a:tblPr/>
              <a:tblGrid>
                <a:gridCol w="6950446">
                  <a:extLst>
                    <a:ext uri="{9D8B030D-6E8A-4147-A177-3AD203B41FA5}">
                      <a16:colId xmlns:a16="http://schemas.microsoft.com/office/drawing/2014/main" val="20000"/>
                    </a:ext>
                  </a:extLst>
                </a:gridCol>
                <a:gridCol w="3789594">
                  <a:extLst>
                    <a:ext uri="{9D8B030D-6E8A-4147-A177-3AD203B41FA5}">
                      <a16:colId xmlns:a16="http://schemas.microsoft.com/office/drawing/2014/main" val="20001"/>
                    </a:ext>
                  </a:extLst>
                </a:gridCol>
              </a:tblGrid>
              <a:tr h="1729004">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Tu as été nommée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O Marie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la fleur sainte</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l'encens.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دعيت يامريم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العذراء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الزهرة المقدسة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التى للبخور</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5955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Aumou] e~ro: Maria ]paryenoc: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je ]h~r/ri eyouab: n~te pic~yoinoufi.</a:t>
                      </a:r>
                      <a:r>
                        <a:rPr kumimoji="0" lang="en-US" sz="3200" b="0" i="0" u="none" strike="noStrike" cap="none" normalizeH="0" baseline="0" dirty="0">
                          <a:ln>
                            <a:noFill/>
                          </a:ln>
                          <a:solidFill>
                            <a:srgbClr val="FF9900"/>
                          </a:solidFill>
                          <a:effectLst/>
                          <a:latin typeface="Coptic1" pitchFamily="2" charset="0"/>
                          <a:cs typeface="Arial" charset="0"/>
                        </a:rPr>
                        <a:t>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32"/>
          <p:cNvGraphicFramePr>
            <a:graphicFrameLocks/>
          </p:cNvGraphicFramePr>
          <p:nvPr/>
        </p:nvGraphicFramePr>
        <p:xfrm>
          <a:off x="182906" y="3469370"/>
          <a:ext cx="10740040" cy="3416074"/>
        </p:xfrm>
        <a:graphic>
          <a:graphicData uri="http://schemas.openxmlformats.org/drawingml/2006/table">
            <a:tbl>
              <a:tblPr/>
              <a:tblGrid>
                <a:gridCol w="7133352">
                  <a:extLst>
                    <a:ext uri="{9D8B030D-6E8A-4147-A177-3AD203B41FA5}">
                      <a16:colId xmlns:a16="http://schemas.microsoft.com/office/drawing/2014/main" val="20000"/>
                    </a:ext>
                  </a:extLst>
                </a:gridCol>
                <a:gridCol w="3606687">
                  <a:extLst>
                    <a:ext uri="{9D8B030D-6E8A-4147-A177-3AD203B41FA5}">
                      <a16:colId xmlns:a16="http://schemas.microsoft.com/office/drawing/2014/main" val="20001"/>
                    </a:ext>
                  </a:extLst>
                </a:gridCol>
              </a:tblGrid>
              <a:tr h="2026500">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Qui a poussé et a fleuri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l'engeance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des chefs des pères et des prophètes.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التى طلعت</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وازهرت</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من اصل</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رؤساء الآباء والأنبياء</a:t>
                      </a:r>
                      <a:r>
                        <a:rPr kumimoji="0" lang="ar-EG" sz="3200" b="0" i="0" u="none" strike="noStrike" cap="none" normalizeH="0" baseline="0">
                          <a:ln>
                            <a:noFill/>
                          </a:ln>
                          <a:solidFill>
                            <a:schemeClr val="tx1"/>
                          </a:solidFill>
                          <a:effectLst/>
                          <a:latin typeface="Arial" charset="0"/>
                          <a:cs typeface="Arial" charset="0"/>
                        </a:rPr>
                        <a:t>.</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7274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Y/e~tac]ouw~ e~p~swi: acviri e~bol: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qen y~nouni n~nipatriar,/c: nem nip~rov/t/c.</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95519" name="Group 31"/>
          <p:cNvGraphicFramePr>
            <a:graphicFrameLocks noGrp="1"/>
          </p:cNvGraphicFramePr>
          <p:nvPr>
            <p:ph/>
          </p:nvPr>
        </p:nvGraphicFramePr>
        <p:xfrm>
          <a:off x="91453" y="0"/>
          <a:ext cx="10791481" cy="5131944"/>
        </p:xfrm>
        <a:graphic>
          <a:graphicData uri="http://schemas.openxmlformats.org/drawingml/2006/table">
            <a:tbl>
              <a:tblPr/>
              <a:tblGrid>
                <a:gridCol w="5670100">
                  <a:extLst>
                    <a:ext uri="{9D8B030D-6E8A-4147-A177-3AD203B41FA5}">
                      <a16:colId xmlns:a16="http://schemas.microsoft.com/office/drawing/2014/main" val="20000"/>
                    </a:ext>
                  </a:extLst>
                </a:gridCol>
                <a:gridCol w="5121381">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defRPr/>
                      </a:pPr>
                      <a:r>
                        <a:rPr kumimoji="0" lang="fr-CA" sz="2400" b="0" i="0" u="none" strike="noStrike" cap="none" normalizeH="0" baseline="0" dirty="0">
                          <a:ln>
                            <a:noFill/>
                          </a:ln>
                          <a:solidFill>
                            <a:schemeClr val="tx1"/>
                          </a:solidFill>
                          <a:effectLst/>
                          <a:latin typeface="Arial" charset="0"/>
                          <a:cs typeface="Times New Roman" pitchFamily="18" charset="0"/>
                        </a:rPr>
                        <a:t>O Chef de la vie et Roi des si</a:t>
                      </a:r>
                      <a:r>
                        <a:rPr kumimoji="0" lang="fr-CA" sz="2400" b="0" i="0" u="none" strike="noStrike" cap="none" normalizeH="0" baseline="0" dirty="0">
                          <a:ln>
                            <a:noFill/>
                          </a:ln>
                          <a:solidFill>
                            <a:schemeClr val="tx1"/>
                          </a:solidFill>
                          <a:effectLst/>
                          <a:latin typeface="Times New Roman"/>
                          <a:cs typeface="Times New Roman" pitchFamily="18" charset="0"/>
                        </a:rPr>
                        <a:t>è</a:t>
                      </a:r>
                      <a:r>
                        <a:rPr kumimoji="0" lang="fr-CA" sz="2400" b="0" i="0" u="none" strike="noStrike" cap="none" normalizeH="0" baseline="0" dirty="0">
                          <a:ln>
                            <a:noFill/>
                          </a:ln>
                          <a:solidFill>
                            <a:schemeClr val="tx1"/>
                          </a:solidFill>
                          <a:effectLst/>
                          <a:latin typeface="Arial" charset="0"/>
                          <a:cs typeface="Times New Roman" pitchFamily="18" charset="0"/>
                        </a:rPr>
                        <a:t>cles, Dieu </a:t>
                      </a:r>
                      <a:r>
                        <a:rPr kumimoji="0" lang="fr-CA" sz="2400" b="0" i="0" u="none" strike="noStrike" cap="none" normalizeH="0" baseline="0" dirty="0">
                          <a:ln>
                            <a:noFill/>
                          </a:ln>
                          <a:solidFill>
                            <a:schemeClr val="tx1"/>
                          </a:solidFill>
                          <a:effectLst/>
                          <a:latin typeface="Arial" charset="0"/>
                          <a:cs typeface="Arial" charset="0"/>
                        </a:rPr>
                        <a:t>à qui tout s'agenouille, au plus haut des cieux, sur la terre et sous la terre. À qui</a:t>
                      </a:r>
                      <a:r>
                        <a:rPr kumimoji="0" lang="fr-CA" sz="2400" b="0" i="0" u="none" strike="noStrike" cap="none" normalizeH="0" baseline="0" dirty="0">
                          <a:ln>
                            <a:noFill/>
                          </a:ln>
                          <a:solidFill>
                            <a:schemeClr val="tx1"/>
                          </a:solidFill>
                          <a:effectLst/>
                          <a:latin typeface="Arial" charset="0"/>
                          <a:cs typeface="Times New Roman" pitchFamily="18" charset="0"/>
                        </a:rPr>
                        <a:t> le tout est humili</a:t>
                      </a:r>
                      <a:r>
                        <a:rPr kumimoji="0" lang="fr-CA" sz="2400" b="0" i="0" u="none" strike="noStrike" cap="none" normalizeH="0" baseline="0" dirty="0">
                          <a:ln>
                            <a:noFill/>
                          </a:ln>
                          <a:solidFill>
                            <a:schemeClr val="tx1"/>
                          </a:solidFill>
                          <a:effectLst/>
                          <a:latin typeface="Times New Roman"/>
                          <a:cs typeface="Times New Roman" pitchFamily="18" charset="0"/>
                        </a:rPr>
                        <a:t>é</a:t>
                      </a:r>
                      <a:r>
                        <a:rPr kumimoji="0" lang="fr-CA" sz="2400" b="0" i="0" u="none" strike="noStrike" cap="none" normalizeH="0" baseline="0" dirty="0">
                          <a:ln>
                            <a:noFill/>
                          </a:ln>
                          <a:solidFill>
                            <a:schemeClr val="tx1"/>
                          </a:solidFill>
                          <a:effectLst/>
                          <a:latin typeface="Arial" charset="0"/>
                          <a:cs typeface="Times New Roman" pitchFamily="18" charset="0"/>
                        </a:rPr>
                        <a:t> et soumis par l</a:t>
                      </a:r>
                      <a:r>
                        <a:rPr kumimoji="0" lang="fr-CA" sz="2400" b="0" i="0" u="none" strike="noStrike" cap="none" normalizeH="0" baseline="0" dirty="0">
                          <a:ln>
                            <a:noFill/>
                          </a:ln>
                          <a:solidFill>
                            <a:schemeClr val="tx1"/>
                          </a:solidFill>
                          <a:effectLst/>
                          <a:latin typeface="Arial" charset="0"/>
                          <a:cs typeface="Arial" charset="0"/>
                        </a:rPr>
                        <a:t>‘esclavage sous le pouvoir du sceptre de son règne. À qui toutes les armées des anges, les rangs célestes et les natures raisonnables glorifient, avec une voix perpétuelle, prononçant Sa divinité.</a:t>
                      </a:r>
                      <a:r>
                        <a:rPr kumimoji="0" lang="fr-CA" sz="2400" b="0" i="0" u="none" strike="noStrike" cap="none" normalizeH="0" baseline="0" dirty="0">
                          <a:ln>
                            <a:noFill/>
                          </a:ln>
                          <a:solidFill>
                            <a:schemeClr val="tx1"/>
                          </a:solidFill>
                          <a:effectLst/>
                          <a:latin typeface="Arial" charset="0"/>
                          <a:cs typeface="Times New Roman" pitchFamily="18" charset="0"/>
                        </a:rPr>
                        <a:t> Et comme tu te r</a:t>
                      </a:r>
                      <a:r>
                        <a:rPr kumimoji="0" lang="fr-CA" sz="2400" b="0" i="0" u="none" strike="noStrike" cap="none" normalizeH="0" baseline="0" dirty="0">
                          <a:ln>
                            <a:noFill/>
                          </a:ln>
                          <a:solidFill>
                            <a:schemeClr val="tx1"/>
                          </a:solidFill>
                          <a:effectLst/>
                          <a:latin typeface="Times New Roman"/>
                          <a:cs typeface="Times New Roman" pitchFamily="18" charset="0"/>
                        </a:rPr>
                        <a:t>é</a:t>
                      </a:r>
                      <a:r>
                        <a:rPr kumimoji="0" lang="fr-CA" sz="2400" b="0" i="0" u="none" strike="noStrike" cap="none" normalizeH="0" baseline="0" dirty="0">
                          <a:ln>
                            <a:noFill/>
                          </a:ln>
                          <a:solidFill>
                            <a:schemeClr val="tx1"/>
                          </a:solidFill>
                          <a:effectLst/>
                          <a:latin typeface="Arial" charset="0"/>
                          <a:cs typeface="Times New Roman" pitchFamily="18" charset="0"/>
                        </a:rPr>
                        <a:t>jouis de nous aussi les faibles terrestres pour Te servir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2800" b="0" i="0" u="sng" strike="noStrike" cap="none" normalizeH="0" baseline="0" dirty="0">
                          <a:ln>
                            <a:noFill/>
                          </a:ln>
                          <a:solidFill>
                            <a:srgbClr val="FF9933"/>
                          </a:solidFill>
                          <a:effectLst/>
                          <a:latin typeface="Arial" charset="0"/>
                          <a:cs typeface="Times New Roman" pitchFamily="18" charset="0"/>
                        </a:rPr>
                        <a:t>الكاهن:</a:t>
                      </a:r>
                      <a:endParaRPr kumimoji="0" lang="en-US"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defRPr/>
                      </a:pPr>
                      <a:r>
                        <a:rPr kumimoji="0" lang="ar-EG" sz="2800" b="0" i="0" u="none" strike="noStrike" cap="none" normalizeH="0" baseline="0" dirty="0" err="1">
                          <a:ln>
                            <a:noFill/>
                          </a:ln>
                          <a:solidFill>
                            <a:schemeClr val="tx1"/>
                          </a:solidFill>
                          <a:effectLst/>
                          <a:latin typeface="Arial" charset="0"/>
                          <a:cs typeface="Arial" charset="0"/>
                        </a:rPr>
                        <a:t>يارئيس</a:t>
                      </a:r>
                      <a:r>
                        <a:rPr kumimoji="0" lang="ar-EG" sz="2800" b="0" i="0" u="none" strike="noStrike" cap="none" normalizeH="0" baseline="0" dirty="0">
                          <a:ln>
                            <a:noFill/>
                          </a:ln>
                          <a:solidFill>
                            <a:schemeClr val="tx1"/>
                          </a:solidFill>
                          <a:effectLst/>
                          <a:latin typeface="Arial" charset="0"/>
                          <a:cs typeface="Arial" charset="0"/>
                        </a:rPr>
                        <a:t> الحياة وملك الدهور، اللهم </a:t>
                      </a:r>
                      <a:r>
                        <a:rPr kumimoji="0" lang="ar-EG" sz="2800" b="0" i="0" u="none" strike="noStrike" cap="none" normalizeH="0" baseline="0" dirty="0" err="1">
                          <a:ln>
                            <a:noFill/>
                          </a:ln>
                          <a:solidFill>
                            <a:schemeClr val="tx1"/>
                          </a:solidFill>
                          <a:effectLst/>
                          <a:latin typeface="Arial" charset="0"/>
                          <a:cs typeface="Arial" charset="0"/>
                        </a:rPr>
                        <a:t>الذى</a:t>
                      </a:r>
                      <a:r>
                        <a:rPr kumimoji="0" lang="ar-EG" sz="2800" b="0" i="0" u="none" strike="noStrike" cap="none" normalizeH="0" baseline="0" dirty="0">
                          <a:ln>
                            <a:noFill/>
                          </a:ln>
                          <a:solidFill>
                            <a:schemeClr val="tx1"/>
                          </a:solidFill>
                          <a:effectLst/>
                          <a:latin typeface="Arial" charset="0"/>
                          <a:cs typeface="Arial" charset="0"/>
                        </a:rPr>
                        <a:t> تجثو له كل ركبة ما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السموات وما على الأرض وما تحت الأرض، </a:t>
                      </a:r>
                      <a:r>
                        <a:rPr kumimoji="0" lang="ar-EG" sz="2800" b="0" i="0" u="none" strike="noStrike" cap="none" normalizeH="0" baseline="0" dirty="0" err="1">
                          <a:ln>
                            <a:noFill/>
                          </a:ln>
                          <a:solidFill>
                            <a:schemeClr val="tx1"/>
                          </a:solidFill>
                          <a:effectLst/>
                          <a:latin typeface="Arial" charset="0"/>
                          <a:cs typeface="Arial" charset="0"/>
                        </a:rPr>
                        <a:t>الذى</a:t>
                      </a:r>
                      <a:r>
                        <a:rPr kumimoji="0" lang="ar-EG" sz="2800" b="0" i="0" u="none" strike="noStrike" cap="none" normalizeH="0" baseline="0" dirty="0">
                          <a:ln>
                            <a:noFill/>
                          </a:ln>
                          <a:solidFill>
                            <a:schemeClr val="tx1"/>
                          </a:solidFill>
                          <a:effectLst/>
                          <a:latin typeface="Arial" charset="0"/>
                          <a:cs typeface="Arial" charset="0"/>
                        </a:rPr>
                        <a:t> الكل مذلول وخاضع بعنق العبودية تحت خضوع قضيب ملكه. </a:t>
                      </a:r>
                      <a:r>
                        <a:rPr kumimoji="0" lang="ar-EG" sz="2800" b="0" i="0" u="none" strike="noStrike" cap="none" normalizeH="0" baseline="0" dirty="0" err="1">
                          <a:ln>
                            <a:noFill/>
                          </a:ln>
                          <a:solidFill>
                            <a:schemeClr val="tx1"/>
                          </a:solidFill>
                          <a:effectLst/>
                          <a:latin typeface="Arial" charset="0"/>
                          <a:cs typeface="Arial" charset="0"/>
                        </a:rPr>
                        <a:t>الذى</a:t>
                      </a:r>
                      <a:r>
                        <a:rPr kumimoji="0" lang="ar-EG" sz="2800" b="0" i="0" u="none" strike="noStrike" cap="none" normalizeH="0" baseline="0" dirty="0">
                          <a:ln>
                            <a:noFill/>
                          </a:ln>
                          <a:solidFill>
                            <a:schemeClr val="tx1"/>
                          </a:solidFill>
                          <a:effectLst/>
                          <a:latin typeface="Arial" charset="0"/>
                          <a:cs typeface="Arial" charset="0"/>
                        </a:rPr>
                        <a:t> تمجده الأجناد </a:t>
                      </a:r>
                      <a:r>
                        <a:rPr kumimoji="0" lang="ar-EG" sz="2800" b="0" i="0" u="none" strike="noStrike" cap="none" normalizeH="0" baseline="0" dirty="0" err="1">
                          <a:ln>
                            <a:noFill/>
                          </a:ln>
                          <a:solidFill>
                            <a:schemeClr val="tx1"/>
                          </a:solidFill>
                          <a:effectLst/>
                          <a:latin typeface="Arial" charset="0"/>
                          <a:cs typeface="Arial" charset="0"/>
                        </a:rPr>
                        <a:t>السمائية</a:t>
                      </a:r>
                      <a:r>
                        <a:rPr kumimoji="0" lang="ar-EG" sz="2800" b="0" i="0" u="none" strike="noStrike" cap="none" normalizeH="0" baseline="0" dirty="0">
                          <a:ln>
                            <a:noFill/>
                          </a:ln>
                          <a:solidFill>
                            <a:schemeClr val="tx1"/>
                          </a:solidFill>
                          <a:effectLst/>
                          <a:latin typeface="Arial" charset="0"/>
                          <a:cs typeface="Arial" charset="0"/>
                        </a:rPr>
                        <a:t>، والطبائع العقلية، بصوت لا يسكت ناطق </a:t>
                      </a:r>
                      <a:r>
                        <a:rPr kumimoji="0" lang="ar-EG" sz="2800" b="0" i="0" u="none" strike="noStrike" cap="none" normalizeH="0" baseline="0" dirty="0" err="1">
                          <a:ln>
                            <a:noFill/>
                          </a:ln>
                          <a:solidFill>
                            <a:schemeClr val="tx1"/>
                          </a:solidFill>
                          <a:effectLst/>
                          <a:latin typeface="Arial" charset="0"/>
                          <a:cs typeface="Arial" charset="0"/>
                        </a:rPr>
                        <a:t>بألوهيته</a:t>
                      </a:r>
                      <a:r>
                        <a:rPr kumimoji="0" lang="ar-EG" sz="2800" b="0" i="0" u="none" strike="noStrike" cap="none" normalizeH="0" baseline="0" dirty="0">
                          <a:ln>
                            <a:noFill/>
                          </a:ln>
                          <a:solidFill>
                            <a:schemeClr val="tx1"/>
                          </a:solidFill>
                          <a:effectLst/>
                          <a:latin typeface="Arial" charset="0"/>
                          <a:cs typeface="Arial" charset="0"/>
                        </a:rPr>
                        <a:t>. وإذ سررت بنا نحن أيضاُ الضعفاء الأرضيين أن نخدمك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Times New Roman" pitchFamily="18"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8047885" y="6309370"/>
            <a:ext cx="2926503" cy="548630"/>
          </a:xfrm>
          <a:prstGeom prst="actionButtonBlank">
            <a:avLst/>
          </a:prstGeom>
          <a:solidFill>
            <a:srgbClr val="CC66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ar-EG" sz="1200" b="1" dirty="0">
                <a:latin typeface="+mn-lt"/>
              </a:rPr>
              <a:t>فهرس صلوات الصلح</a:t>
            </a:r>
            <a:endParaRPr kumimoji="0" lang="en-CA" sz="1200" b="1" i="0" u="none" strike="noStrike" cap="none" normalizeH="0" baseline="0" dirty="0">
              <a:ln>
                <a:noFill/>
              </a:ln>
              <a:solidFill>
                <a:schemeClr val="tx1"/>
              </a:solidFill>
              <a:effectLst/>
              <a:latin typeface="+mn-lt"/>
              <a:cs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lang="fr-CA" sz="1200" b="1" dirty="0">
                <a:latin typeface="+mn-lt"/>
              </a:rPr>
              <a:t>Menu – Prières de réconciliation</a:t>
            </a:r>
            <a:endParaRPr kumimoji="0" lang="fr-CA" sz="1200" b="1" i="0" u="none" strike="noStrike" cap="none" normalizeH="0" baseline="0" dirty="0">
              <a:ln>
                <a:noFill/>
              </a:ln>
              <a:solidFill>
                <a:schemeClr val="tx1"/>
              </a:solidFill>
              <a:effectLst/>
              <a:latin typeface="+mn-lt"/>
              <a:cs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31736" name="Group 24"/>
          <p:cNvGraphicFramePr>
            <a:graphicFrameLocks noGrp="1"/>
          </p:cNvGraphicFramePr>
          <p:nvPr>
            <p:ph sz="half" idx="2"/>
          </p:nvPr>
        </p:nvGraphicFramePr>
        <p:xfrm>
          <a:off x="278265" y="95002"/>
          <a:ext cx="10740040" cy="3333998"/>
        </p:xfrm>
        <a:graphic>
          <a:graphicData uri="http://schemas.openxmlformats.org/drawingml/2006/table">
            <a:tbl>
              <a:tblPr/>
              <a:tblGrid>
                <a:gridCol w="7133352">
                  <a:extLst>
                    <a:ext uri="{9D8B030D-6E8A-4147-A177-3AD203B41FA5}">
                      <a16:colId xmlns:a16="http://schemas.microsoft.com/office/drawing/2014/main" val="20000"/>
                    </a:ext>
                  </a:extLst>
                </a:gridCol>
                <a:gridCol w="3606687">
                  <a:extLst>
                    <a:ext uri="{9D8B030D-6E8A-4147-A177-3AD203B41FA5}">
                      <a16:colId xmlns:a16="http://schemas.microsoft.com/office/drawing/2014/main" val="20001"/>
                    </a:ext>
                  </a:extLst>
                </a:gridCol>
              </a:tblGrid>
              <a:tr h="1376683">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la lignée du bâton d'Aaron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le prêtre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elle a fleuri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et a produit un fruit.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مثل عصا هرون 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ازهرت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واوسقت ثمرة.</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8820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M~v~r/] m~pis~bwt: n~te Aa~rwn piou/b:</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e~tafviri e~bol: afopt n~karpoc.</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18"/>
          <p:cNvGraphicFramePr>
            <a:graphicFrameLocks/>
          </p:cNvGraphicFramePr>
          <p:nvPr/>
        </p:nvGraphicFramePr>
        <p:xfrm>
          <a:off x="278265" y="3162404"/>
          <a:ext cx="10740040" cy="3723041"/>
        </p:xfrm>
        <a:graphic>
          <a:graphicData uri="http://schemas.openxmlformats.org/drawingml/2006/table">
            <a:tbl>
              <a:tblPr/>
              <a:tblGrid>
                <a:gridCol w="7133352">
                  <a:extLst>
                    <a:ext uri="{9D8B030D-6E8A-4147-A177-3AD203B41FA5}">
                      <a16:colId xmlns:a16="http://schemas.microsoft.com/office/drawing/2014/main" val="20000"/>
                    </a:ext>
                  </a:extLst>
                </a:gridCol>
                <a:gridCol w="3606687">
                  <a:extLst>
                    <a:ext uri="{9D8B030D-6E8A-4147-A177-3AD203B41FA5}">
                      <a16:colId xmlns:a16="http://schemas.microsoft.com/office/drawing/2014/main" val="20001"/>
                    </a:ext>
                  </a:extLst>
                </a:gridCol>
              </a:tblGrid>
              <a:tr h="2564888">
                <a:tc>
                  <a:txBody>
                    <a:bodyPr/>
                    <a:lstStyle/>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Car tu as enfanté le verbe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sans semence humaine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et ta virginité </a:t>
                      </a:r>
                    </a:p>
                    <a:p>
                      <a:pPr marL="0" marR="0" lvl="0" indent="0" algn="l"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sans faille.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لأنك ولدت الكلمة بغير زرع بشر وبتوليتك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 بلا فساد.</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58153">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Je a~rej~vo m~pilogoc: a[ne c~perma n~rwmi:</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ecoi n~attako n~je tecparyenia.</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33781" name="Group 21"/>
          <p:cNvGraphicFramePr>
            <a:graphicFrameLocks noGrp="1"/>
          </p:cNvGraphicFramePr>
          <p:nvPr>
            <p:ph sz="half" idx="2"/>
          </p:nvPr>
        </p:nvGraphicFramePr>
        <p:xfrm>
          <a:off x="182906" y="524262"/>
          <a:ext cx="10740040" cy="5006333"/>
        </p:xfrm>
        <a:graphic>
          <a:graphicData uri="http://schemas.openxmlformats.org/drawingml/2006/table">
            <a:tbl>
              <a:tblPr/>
              <a:tblGrid>
                <a:gridCol w="7133352">
                  <a:extLst>
                    <a:ext uri="{9D8B030D-6E8A-4147-A177-3AD203B41FA5}">
                      <a16:colId xmlns:a16="http://schemas.microsoft.com/office/drawing/2014/main" val="20000"/>
                    </a:ext>
                  </a:extLst>
                </a:gridCol>
                <a:gridCol w="3606687">
                  <a:extLst>
                    <a:ext uri="{9D8B030D-6E8A-4147-A177-3AD203B41FA5}">
                      <a16:colId xmlns:a16="http://schemas.microsoft.com/office/drawing/2014/main" val="20001"/>
                    </a:ext>
                  </a:extLst>
                </a:gridCol>
              </a:tblGrid>
              <a:tr h="2616701">
                <a:tc>
                  <a:txBody>
                    <a:bodyPr/>
                    <a:lstStyle/>
                    <a:p>
                      <a:pPr marL="0" marR="0" lvl="0" indent="0" algn="ctr"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Pour cela nous te glorifions</a:t>
                      </a:r>
                    </a:p>
                    <a:p>
                      <a:pPr marL="0" marR="0" lvl="0" indent="0" algn="ctr"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 en tant que mère de Dieu,</a:t>
                      </a:r>
                    </a:p>
                    <a:p>
                      <a:pPr marL="0" marR="0" lvl="0" indent="0" algn="ctr"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demande a ton fils </a:t>
                      </a:r>
                    </a:p>
                    <a:p>
                      <a:pPr marL="0" marR="0" lvl="0" indent="0" algn="ctr" defTabSz="914400" rtl="0" eaLnBrk="1" fontAlgn="base" latinLnBrk="0" hangingPunct="1">
                        <a:lnSpc>
                          <a:spcPct val="100000"/>
                        </a:lnSpc>
                        <a:spcBef>
                          <a:spcPct val="10000"/>
                        </a:spcBef>
                        <a:spcAft>
                          <a:spcPct val="0"/>
                        </a:spcAft>
                        <a:buClrTx/>
                        <a:buSzTx/>
                        <a:buFontTx/>
                        <a:buNone/>
                        <a:tabLst>
                          <a:tab pos="1435100" algn="l"/>
                        </a:tabLst>
                      </a:pPr>
                      <a:r>
                        <a:rPr kumimoji="0" lang="fr-CA" sz="3200" b="0" i="0" u="none" strike="noStrike" cap="none" normalizeH="0" baseline="0" dirty="0">
                          <a:ln>
                            <a:noFill/>
                          </a:ln>
                          <a:solidFill>
                            <a:schemeClr val="tx1"/>
                          </a:solidFill>
                          <a:effectLst/>
                          <a:latin typeface="Arial" charset="0"/>
                          <a:cs typeface="Arial" charset="0"/>
                        </a:rPr>
                        <a:t>de nous pardonner.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فلهذا نمجدك</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كوالدة الإله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اسألى</a:t>
                      </a:r>
                      <a:r>
                        <a:rPr kumimoji="0" lang="ar-EG" sz="3200" b="0" i="0" u="none" strike="noStrike" cap="none" normalizeH="0" baseline="0" dirty="0">
                          <a:ln>
                            <a:noFill/>
                          </a:ln>
                          <a:solidFill>
                            <a:schemeClr val="tx1"/>
                          </a:solidFill>
                          <a:effectLst/>
                          <a:latin typeface="Arial" charset="0"/>
                          <a:cs typeface="Arial" charset="0"/>
                        </a:rPr>
                        <a:t> ابنك </a:t>
                      </a:r>
                    </a:p>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ليغفر لنا</a:t>
                      </a:r>
                      <a:r>
                        <a:rPr kumimoji="0" lang="fr-FR" sz="3200" b="0" i="0" u="none" strike="noStrike" cap="none" normalizeH="0" baseline="0" dirty="0">
                          <a:ln>
                            <a:noFill/>
                          </a:ln>
                          <a:solidFill>
                            <a:schemeClr val="tx1"/>
                          </a:solidFill>
                          <a:effectLst/>
                          <a:latin typeface="Arial" charset="0"/>
                          <a:cs typeface="Arial" charset="0"/>
                        </a:rPr>
                        <a:t>.</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7129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Eybe vai ten]w~ou ne: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hwc yeo~tokoc: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ma]ho m~pes/ri: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eyref,w nan e~bol.</a:t>
                      </a:r>
                      <a:endParaRPr kumimoji="0" lang="fr-CA" sz="1400" b="0" i="0" u="none" strike="noStrike" cap="none" normalizeH="0" baseline="0" dirty="0">
                        <a:ln>
                          <a:noFill/>
                        </a:ln>
                        <a:solidFill>
                          <a:schemeClr val="tx1"/>
                        </a:solidFill>
                        <a:effectLst/>
                        <a:latin typeface="Coptic1" pitchFamily="2" charset="0"/>
                        <a:cs typeface="Arial" charset="0"/>
                      </a:endParaRPr>
                    </a:p>
                    <a:p>
                      <a:pPr marL="0" marR="0" lvl="0" indent="0" algn="ctr" defTabSz="914400" rtl="0" eaLnBrk="1" fontAlgn="base" latinLnBrk="0" hangingPunct="1">
                        <a:lnSpc>
                          <a:spcPct val="100000"/>
                        </a:lnSpc>
                        <a:spcBef>
                          <a:spcPct val="10000"/>
                        </a:spcBef>
                        <a:spcAft>
                          <a:spcPct val="0"/>
                        </a:spcAft>
                        <a:buClrTx/>
                        <a:buSzTx/>
                        <a:buFontTx/>
                        <a:buNone/>
                        <a:tabLst>
                          <a:tab pos="1435100" algn="l"/>
                        </a:tabLst>
                      </a:pP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533773" name="AutoShape 13">
            <a:hlinkClick r:id="rId2"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33774"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3029" name="Group 53"/>
          <p:cNvGraphicFramePr>
            <a:graphicFrameLocks noGrp="1"/>
          </p:cNvGraphicFramePr>
          <p:nvPr>
            <p:ph sz="half" idx="2"/>
          </p:nvPr>
        </p:nvGraphicFramePr>
        <p:xfrm>
          <a:off x="91453" y="1143000"/>
          <a:ext cx="10791482" cy="4912472"/>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25740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Ô Roi de la paix,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accorde nous Ta paix,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délivre pour nous Ta paix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et pardonne nous nos péchés.</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يا ملك السلام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أعطنا سلامك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قرر لنا سلامك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واغفر لنا خطايانا.</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338435">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P~ouro n~te ]hir/n/:</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moi nan n~tekhir/n/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cemni nan n~tek-hir/n/: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 nennobi nan e~bol.</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543036" name="Group 60"/>
          <p:cNvGraphicFramePr>
            <a:graphicFrameLocks noGrp="1"/>
          </p:cNvGraphicFramePr>
          <p:nvPr>
            <p:ph sz="half" idx="1"/>
          </p:nvPr>
        </p:nvGraphicFramePr>
        <p:xfrm>
          <a:off x="2180410" y="228600"/>
          <a:ext cx="6763729" cy="518160"/>
        </p:xfrm>
        <a:graphic>
          <a:graphicData uri="http://schemas.openxmlformats.org/drawingml/2006/table">
            <a:tbl>
              <a:tblPr/>
              <a:tblGrid>
                <a:gridCol w="4311639">
                  <a:extLst>
                    <a:ext uri="{9D8B030D-6E8A-4147-A177-3AD203B41FA5}">
                      <a16:colId xmlns:a16="http://schemas.microsoft.com/office/drawing/2014/main" val="20000"/>
                    </a:ext>
                  </a:extLst>
                </a:gridCol>
                <a:gridCol w="2452089">
                  <a:extLst>
                    <a:ext uri="{9D8B030D-6E8A-4147-A177-3AD203B41FA5}">
                      <a16:colId xmlns:a16="http://schemas.microsoft.com/office/drawing/2014/main" val="20001"/>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O Roi de la paix</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2800" b="1" i="0" u="none" strike="noStrike" cap="none" normalizeH="0" baseline="0" dirty="0" err="1">
                          <a:ln>
                            <a:noFill/>
                          </a:ln>
                          <a:solidFill>
                            <a:schemeClr val="tx1"/>
                          </a:solidFill>
                          <a:effectLst/>
                          <a:latin typeface="Arial" charset="0"/>
                          <a:cs typeface="Arial" charset="0"/>
                        </a:rPr>
                        <a:t>ياملك</a:t>
                      </a:r>
                      <a:r>
                        <a:rPr kumimoji="0" lang="ar-EG" sz="2800" b="1" i="0" u="none" strike="noStrike" cap="none" normalizeH="0" baseline="0" dirty="0">
                          <a:ln>
                            <a:noFill/>
                          </a:ln>
                          <a:solidFill>
                            <a:schemeClr val="tx1"/>
                          </a:solidFill>
                          <a:effectLst/>
                          <a:latin typeface="Arial" charset="0"/>
                          <a:cs typeface="Arial" charset="0"/>
                        </a:rPr>
                        <a:t> السلام</a:t>
                      </a:r>
                      <a:endParaRPr kumimoji="0" lang="en-CA" sz="28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6080" name="Group 32"/>
          <p:cNvGraphicFramePr>
            <a:graphicFrameLocks noGrp="1"/>
          </p:cNvGraphicFramePr>
          <p:nvPr>
            <p:ph sz="half" idx="2"/>
          </p:nvPr>
        </p:nvGraphicFramePr>
        <p:xfrm>
          <a:off x="91453" y="903969"/>
          <a:ext cx="10791482" cy="4084090"/>
        </p:xfrm>
        <a:graphic>
          <a:graphicData uri="http://schemas.openxmlformats.org/drawingml/2006/table">
            <a:tbl>
              <a:tblPr/>
              <a:tblGrid>
                <a:gridCol w="6778518">
                  <a:extLst>
                    <a:ext uri="{9D8B030D-6E8A-4147-A177-3AD203B41FA5}">
                      <a16:colId xmlns:a16="http://schemas.microsoft.com/office/drawing/2014/main" val="20000"/>
                    </a:ext>
                  </a:extLst>
                </a:gridCol>
                <a:gridCol w="4012963">
                  <a:extLst>
                    <a:ext uri="{9D8B030D-6E8A-4147-A177-3AD203B41FA5}">
                      <a16:colId xmlns:a16="http://schemas.microsoft.com/office/drawing/2014/main" val="20001"/>
                    </a:ext>
                  </a:extLst>
                </a:gridCol>
              </a:tblGrid>
              <a:tr h="18229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Disperse les ennemis de l’Eglise,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et fortifie-la,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et elle ne sera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jamais ébranlée.</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فرق أعداء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الكنيسة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وحصنها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فلا تتزعزع الى الآبد.</a:t>
                      </a:r>
                      <a:endParaRPr kumimoji="0" lang="en-CA" sz="30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87733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Jwr e~bol n~nijaji:</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n~te ]ekk~l/cia: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aricobt e~roc: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n~neckim sa e~neh.</a:t>
                      </a: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7085" name="Group 13"/>
          <p:cNvGraphicFramePr>
            <a:graphicFrameLocks noGrp="1"/>
          </p:cNvGraphicFramePr>
          <p:nvPr>
            <p:ph sz="half" idx="2"/>
          </p:nvPr>
        </p:nvGraphicFramePr>
        <p:xfrm>
          <a:off x="437148" y="1168713"/>
          <a:ext cx="9889768" cy="4276547"/>
        </p:xfrm>
        <a:graphic>
          <a:graphicData uri="http://schemas.openxmlformats.org/drawingml/2006/table">
            <a:tbl>
              <a:tblPr/>
              <a:tblGrid>
                <a:gridCol w="6956363">
                  <a:extLst>
                    <a:ext uri="{9D8B030D-6E8A-4147-A177-3AD203B41FA5}">
                      <a16:colId xmlns:a16="http://schemas.microsoft.com/office/drawing/2014/main" val="20000"/>
                    </a:ext>
                  </a:extLst>
                </a:gridCol>
                <a:gridCol w="2933406">
                  <a:extLst>
                    <a:ext uri="{9D8B030D-6E8A-4147-A177-3AD203B41FA5}">
                      <a16:colId xmlns:a16="http://schemas.microsoft.com/office/drawing/2014/main" val="20001"/>
                    </a:ext>
                  </a:extLst>
                </a:gridCol>
              </a:tblGrid>
              <a:tr h="19550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Emmanuel notre Dieu,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est maintenant parmi nous,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dans la gloire de Son Père,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et du Saint-Esprit.</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عمانوئيل الهنا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فى وسطنا الآن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بمجد ابيه</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والروح القدس.</a:t>
                      </a:r>
                      <a:endParaRPr kumimoji="0" lang="en-CA" sz="30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33219">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Emmanou/l Pennou]:</a:t>
                      </a:r>
                      <a:endParaRPr kumimoji="0" lang="ar-EG"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qen tenm/] ]nou:</a:t>
                      </a:r>
                      <a:endParaRPr kumimoji="0" lang="ar-EG"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qen p~w~ou n~te Pefiwt:</a:t>
                      </a:r>
                      <a:endParaRPr kumimoji="0" lang="ar-EG" sz="3200" b="0" i="0" u="none" strike="noStrike" cap="none" normalizeH="0" baseline="0" dirty="0">
                        <a:ln>
                          <a:noFill/>
                        </a:ln>
                        <a:solidFill>
                          <a:srgbClr val="FF9900"/>
                        </a:solidFill>
                        <a:effectLst/>
                        <a:latin typeface="Coptic1" pitchFamily="2" charset="0"/>
                        <a:cs typeface="Arial" charset="0"/>
                      </a:endParaRP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nem Pip~neuma eyouab.</a:t>
                      </a: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8115" name="Group 19"/>
          <p:cNvGraphicFramePr>
            <a:graphicFrameLocks noGrp="1"/>
          </p:cNvGraphicFramePr>
          <p:nvPr>
            <p:ph sz="half" idx="2"/>
          </p:nvPr>
        </p:nvGraphicFramePr>
        <p:xfrm>
          <a:off x="437147" y="958448"/>
          <a:ext cx="10235463" cy="4137963"/>
        </p:xfrm>
        <a:graphic>
          <a:graphicData uri="http://schemas.openxmlformats.org/drawingml/2006/table">
            <a:tbl>
              <a:tblPr/>
              <a:tblGrid>
                <a:gridCol w="7199520">
                  <a:extLst>
                    <a:ext uri="{9D8B030D-6E8A-4147-A177-3AD203B41FA5}">
                      <a16:colId xmlns:a16="http://schemas.microsoft.com/office/drawing/2014/main" val="20000"/>
                    </a:ext>
                  </a:extLst>
                </a:gridCol>
                <a:gridCol w="3035943">
                  <a:extLst>
                    <a:ext uri="{9D8B030D-6E8A-4147-A177-3AD203B41FA5}">
                      <a16:colId xmlns:a16="http://schemas.microsoft.com/office/drawing/2014/main" val="20001"/>
                    </a:ext>
                  </a:extLst>
                </a:gridCol>
              </a:tblGrid>
              <a:tr h="21825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Qu’il nous bénisse tous,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purifie nos cœurs,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guérisse nos maladies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de nos âmes et de nos corps.</a:t>
                      </a:r>
                      <a:endParaRPr kumimoji="0" lang="en-CA"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ليباركنا كلنا ويطهر قلوبنا ويشفى أمراض نفوسنا واجسادنا.</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5544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N~tefc~mou e~ron t/ren:</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n~teftoubo n~nenh/t:</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n~teftal[o n~niswni:</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n~te nen'u,/ nem nencwma.</a:t>
                      </a:r>
                      <a:endParaRPr kumimoji="0" lang="fr-CA"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49148" name="Group 28"/>
          <p:cNvGraphicFramePr>
            <a:graphicFrameLocks noGrp="1"/>
          </p:cNvGraphicFramePr>
          <p:nvPr>
            <p:ph sz="half" idx="2"/>
          </p:nvPr>
        </p:nvGraphicFramePr>
        <p:xfrm>
          <a:off x="91453" y="304800"/>
          <a:ext cx="10700028" cy="5325890"/>
        </p:xfrm>
        <a:graphic>
          <a:graphicData uri="http://schemas.openxmlformats.org/drawingml/2006/table">
            <a:tbl>
              <a:tblPr/>
              <a:tblGrid>
                <a:gridCol w="7469907">
                  <a:extLst>
                    <a:ext uri="{9D8B030D-6E8A-4147-A177-3AD203B41FA5}">
                      <a16:colId xmlns:a16="http://schemas.microsoft.com/office/drawing/2014/main" val="20000"/>
                    </a:ext>
                  </a:extLst>
                </a:gridCol>
                <a:gridCol w="3230121">
                  <a:extLst>
                    <a:ext uri="{9D8B030D-6E8A-4147-A177-3AD203B41FA5}">
                      <a16:colId xmlns:a16="http://schemas.microsoft.com/office/drawing/2014/main" val="20001"/>
                    </a:ext>
                  </a:extLst>
                </a:gridCol>
              </a:tblGrid>
              <a:tr h="2836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Nous T’adorons ô Christ,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avec Ton Père Très bon,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et le Saint-Esprit, </a:t>
                      </a:r>
                    </a:p>
                    <a:p>
                      <a:pPr marL="0" marR="0" lvl="0" indent="0" algn="l"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car Tu es venu et Tu nous as sauvés.</a:t>
                      </a:r>
                      <a:endParaRPr kumimoji="0" lang="en-CA" sz="2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نسجد لك أيها المسيح مع أبيك الصالح والروح القدس لأنك أتيت وخلصتنا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8972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Tenouwst m~mok w~ P,#c#:</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nem Pekiwt n~a~gayoc:</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nem Pip~neuma eyouab:</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 je aki~ akcw] m~mon. </a:t>
                      </a:r>
                      <a:endParaRPr kumimoji="0" lang="fr-CA"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549133" name="AutoShape 13">
            <a:hlinkClick r:id="rId2"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49134"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75938" name="Group 2"/>
          <p:cNvGraphicFramePr>
            <a:graphicFrameLocks noGrp="1"/>
          </p:cNvGraphicFramePr>
          <p:nvPr>
            <p:ph type="tbl" idx="1"/>
          </p:nvPr>
        </p:nvGraphicFramePr>
        <p:xfrm>
          <a:off x="274360" y="914400"/>
          <a:ext cx="10700028" cy="4114800"/>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3067333">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v~ran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m~v~iwt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p~s</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pip~neuma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t~riac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eyouab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n~o~mooucioc</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a:ln>
                            <a:noFill/>
                          </a:ln>
                          <a:solidFill>
                            <a:schemeClr val="tx1"/>
                          </a:solidFill>
                          <a:effectLst/>
                          <a:latin typeface="Arial" charset="0"/>
                          <a:cs typeface="Arial" charset="0"/>
                        </a:rPr>
                        <a:t>Au nom du </a:t>
                      </a:r>
                      <a:r>
                        <a:rPr kumimoji="0" lang="en-GB" sz="3200" b="0" i="0" u="none" strike="noStrike" cap="none" normalizeH="0" baseline="0" dirty="0" err="1">
                          <a:ln>
                            <a:noFill/>
                          </a:ln>
                          <a:solidFill>
                            <a:schemeClr val="tx1"/>
                          </a:solidFill>
                          <a:effectLst/>
                          <a:latin typeface="Arial" charset="0"/>
                          <a:cs typeface="Arial" charset="0"/>
                        </a:rPr>
                        <a:t>Père</a:t>
                      </a:r>
                      <a:r>
                        <a:rPr kumimoji="0" lang="en-GB" sz="3200" b="0" i="0" u="none" strike="noStrike" cap="none" normalizeH="0" baseline="0" dirty="0">
                          <a:ln>
                            <a:noFill/>
                          </a:ln>
                          <a:solidFill>
                            <a:schemeClr val="tx1"/>
                          </a:solidFill>
                          <a:effectLst/>
                          <a:latin typeface="Arial" charset="0"/>
                          <a:cs typeface="Arial" charset="0"/>
                        </a:rPr>
                        <a:t>, du </a:t>
                      </a:r>
                      <a:r>
                        <a:rPr kumimoji="0" lang="en-GB" sz="3200" b="0" i="0" u="none" strike="noStrike" cap="none" normalizeH="0" baseline="0" dirty="0" err="1">
                          <a:ln>
                            <a:noFill/>
                          </a:ln>
                          <a:solidFill>
                            <a:schemeClr val="tx1"/>
                          </a:solidFill>
                          <a:effectLst/>
                          <a:latin typeface="Arial" charset="0"/>
                          <a:cs typeface="Arial" charset="0"/>
                        </a:rPr>
                        <a:t>Fils</a:t>
                      </a:r>
                      <a:r>
                        <a:rPr kumimoji="0" lang="en-GB" sz="3200" b="0" i="0" u="none" strike="noStrike" cap="none" normalizeH="0" baseline="0" dirty="0">
                          <a:ln>
                            <a:noFill/>
                          </a:ln>
                          <a:solidFill>
                            <a:schemeClr val="tx1"/>
                          </a:solidFill>
                          <a:effectLst/>
                          <a:latin typeface="Arial" charset="0"/>
                          <a:cs typeface="Arial" charset="0"/>
                        </a:rPr>
                        <a:t>, et du Saint-Esprit, </a:t>
                      </a:r>
                      <a:r>
                        <a:rPr kumimoji="0" lang="en-GB" sz="3200" b="0" i="0" u="none" strike="noStrike" cap="none" normalizeH="0" baseline="0" dirty="0" err="1">
                          <a:ln>
                            <a:noFill/>
                          </a:ln>
                          <a:solidFill>
                            <a:schemeClr val="tx1"/>
                          </a:solidFill>
                          <a:effectLst/>
                          <a:latin typeface="Arial" charset="0"/>
                          <a:cs typeface="Arial" charset="0"/>
                        </a:rPr>
                        <a:t>sainte</a:t>
                      </a:r>
                      <a:r>
                        <a:rPr kumimoji="0" lang="en-GB" sz="3200" b="0" i="0" u="none" strike="noStrike" cap="none" normalizeH="0" baseline="0" dirty="0">
                          <a:ln>
                            <a:noFill/>
                          </a:ln>
                          <a:solidFill>
                            <a:schemeClr val="tx1"/>
                          </a:solidFill>
                          <a:effectLst/>
                          <a:latin typeface="Arial" charset="0"/>
                          <a:cs typeface="Arial" charset="0"/>
                        </a:rPr>
                        <a:t> </a:t>
                      </a:r>
                      <a:r>
                        <a:rPr kumimoji="0" lang="en-GB" sz="3200" b="0" i="0" u="none" strike="noStrike" cap="none" normalizeH="0" baseline="0" dirty="0" err="1">
                          <a:ln>
                            <a:noFill/>
                          </a:ln>
                          <a:solidFill>
                            <a:schemeClr val="tx1"/>
                          </a:solidFill>
                          <a:effectLst/>
                          <a:latin typeface="Arial" charset="0"/>
                          <a:cs typeface="Arial" charset="0"/>
                        </a:rPr>
                        <a:t>Trinité</a:t>
                      </a:r>
                      <a:r>
                        <a:rPr kumimoji="0" lang="en-GB" sz="3200" b="0" i="0" u="none" strike="noStrike" cap="none" normalizeH="0" baseline="0" dirty="0">
                          <a:ln>
                            <a:noFill/>
                          </a:ln>
                          <a:solidFill>
                            <a:schemeClr val="tx1"/>
                          </a:solidFill>
                          <a:effectLst/>
                          <a:latin typeface="Arial" charset="0"/>
                          <a:cs typeface="Arial" charset="0"/>
                        </a:rPr>
                        <a:t> </a:t>
                      </a:r>
                      <a:r>
                        <a:rPr kumimoji="0" lang="en-GB" sz="3200" b="0" i="0" u="none" strike="noStrike" cap="none" normalizeH="0" baseline="0" dirty="0" err="1">
                          <a:ln>
                            <a:noFill/>
                          </a:ln>
                          <a:solidFill>
                            <a:schemeClr val="tx1"/>
                          </a:solidFill>
                          <a:effectLst/>
                          <a:latin typeface="Arial" charset="0"/>
                          <a:cs typeface="Arial" charset="0"/>
                        </a:rPr>
                        <a:t>consubstantielle</a:t>
                      </a:r>
                      <a:endParaRPr kumimoji="0" lang="en-GB"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600" kern="1200" dirty="0" err="1">
                          <a:solidFill>
                            <a:schemeClr val="tx1"/>
                          </a:solidFill>
                          <a:latin typeface="+mn-lt"/>
                          <a:ea typeface="+mn-ea"/>
                          <a:cs typeface="+mn-cs"/>
                        </a:rPr>
                        <a:t>بأسم</a:t>
                      </a:r>
                      <a:r>
                        <a:rPr lang="ar-SA" sz="3600" kern="1200" dirty="0">
                          <a:solidFill>
                            <a:schemeClr val="tx1"/>
                          </a:solidFill>
                          <a:latin typeface="+mn-lt"/>
                          <a:ea typeface="+mn-ea"/>
                          <a:cs typeface="+mn-cs"/>
                        </a:rPr>
                        <a:t> </a:t>
                      </a:r>
                      <a:r>
                        <a:rPr lang="ar-SA" sz="3600" kern="1200" dirty="0" err="1">
                          <a:solidFill>
                            <a:schemeClr val="tx1"/>
                          </a:solidFill>
                          <a:latin typeface="+mn-lt"/>
                          <a:ea typeface="+mn-ea"/>
                          <a:cs typeface="+mn-cs"/>
                        </a:rPr>
                        <a:t>الآب</a:t>
                      </a:r>
                      <a:r>
                        <a:rPr lang="ar-SA" sz="3600" kern="1200" dirty="0">
                          <a:solidFill>
                            <a:schemeClr val="tx1"/>
                          </a:solidFill>
                          <a:latin typeface="+mn-lt"/>
                          <a:ea typeface="+mn-ea"/>
                          <a:cs typeface="+mn-cs"/>
                        </a:rPr>
                        <a:t> والابن والروح القدس الثالوث المساوي. </a:t>
                      </a:r>
                      <a:endParaRPr kumimoji="0" lang="en-US" sz="6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975950" name="Text Box 14"/>
          <p:cNvSpPr txBox="1">
            <a:spLocks noChangeArrowheads="1"/>
          </p:cNvSpPr>
          <p:nvPr/>
        </p:nvSpPr>
        <p:spPr bwMode="auto">
          <a:xfrm>
            <a:off x="731626" y="228601"/>
            <a:ext cx="9419683" cy="588963"/>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sz="3200" b="1" dirty="0">
                <a:latin typeface="Arial" charset="0"/>
              </a:rPr>
              <a:t>HYMNE </a:t>
            </a:r>
            <a:r>
              <a:rPr lang="en-US" sz="3200" b="1" i="1" dirty="0">
                <a:latin typeface="Arial" charset="0"/>
              </a:rPr>
              <a:t>KHEN EFRAN</a:t>
            </a:r>
            <a:endParaRPr lang="en-US"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76962" name="Group 2"/>
          <p:cNvGraphicFramePr>
            <a:graphicFrameLocks noGrp="1"/>
          </p:cNvGraphicFramePr>
          <p:nvPr>
            <p:ph type="tbl" idx="1"/>
          </p:nvPr>
        </p:nvGraphicFramePr>
        <p:xfrm>
          <a:off x="274360" y="457200"/>
          <a:ext cx="10151309" cy="4114800"/>
        </p:xfrm>
        <a:graphic>
          <a:graphicData uri="http://schemas.openxmlformats.org/drawingml/2006/table">
            <a:tbl>
              <a:tblPr/>
              <a:tblGrid>
                <a:gridCol w="3383770">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383770">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Axia</a:t>
                      </a:r>
                      <a:r>
                        <a:rPr kumimoji="0" lang="en-US" sz="3600" b="0" i="0" u="none" strike="noStrike" cap="none" normalizeH="0" baseline="0" dirty="0">
                          <a:ln>
                            <a:noFill/>
                          </a:ln>
                          <a:solidFill>
                            <a:schemeClr val="tx1"/>
                          </a:solidFill>
                          <a:effectLst/>
                          <a:latin typeface="Coptic1" pitchFamily="2" charset="0"/>
                          <a:cs typeface="Arial" charset="0"/>
                        </a:rPr>
                        <a:t> (3): ]</a:t>
                      </a:r>
                      <a:r>
                        <a:rPr kumimoji="0" lang="en-US" sz="3600" b="0" i="0" u="none" strike="noStrike" cap="none" normalizeH="0" baseline="0" dirty="0" err="1">
                          <a:ln>
                            <a:noFill/>
                          </a:ln>
                          <a:solidFill>
                            <a:schemeClr val="tx1"/>
                          </a:solidFill>
                          <a:effectLst/>
                          <a:latin typeface="Coptic1" pitchFamily="2" charset="0"/>
                          <a:cs typeface="Arial" charset="0"/>
                        </a:rPr>
                        <a:t>agia</a:t>
                      </a:r>
                      <a:r>
                        <a:rPr kumimoji="0" lang="en-US" sz="3600" b="0" i="0" u="none" strike="noStrike" cap="none" normalizeH="0" baseline="0" dirty="0">
                          <a:ln>
                            <a:noFill/>
                          </a:ln>
                          <a:solidFill>
                            <a:schemeClr val="tx1"/>
                          </a:solidFill>
                          <a:effectLst/>
                          <a:latin typeface="Coptic1" pitchFamily="2" charset="0"/>
                          <a:cs typeface="Arial" charset="0"/>
                        </a:rPr>
                        <a:t> Maria ]</a:t>
                      </a:r>
                      <a:r>
                        <a:rPr kumimoji="0" lang="en-US" sz="3600" b="0" i="0" u="none" strike="noStrike" cap="none" normalizeH="0" baseline="0" dirty="0" err="1">
                          <a:ln>
                            <a:noFill/>
                          </a:ln>
                          <a:solidFill>
                            <a:schemeClr val="tx1"/>
                          </a:solidFill>
                          <a:effectLst/>
                          <a:latin typeface="Coptic1" pitchFamily="2" charset="0"/>
                          <a:cs typeface="Arial" charset="0"/>
                        </a:rPr>
                        <a:t>paryenoc</a:t>
                      </a:r>
                      <a:r>
                        <a:rPr kumimoji="0" lang="en-US" sz="36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90000"/>
                        </a:lnSpc>
                        <a:spcBef>
                          <a:spcPct val="20000"/>
                        </a:spcBef>
                        <a:spcAft>
                          <a:spcPct val="0"/>
                        </a:spcAft>
                        <a:buClrTx/>
                        <a:buSzTx/>
                        <a:buFontTx/>
                        <a:buNone/>
                        <a:tabLst/>
                      </a:pPr>
                      <a:endParaRPr kumimoji="0" lang="en-US" sz="5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Axioc</a:t>
                      </a:r>
                      <a:r>
                        <a:rPr kumimoji="0" lang="en-US" sz="3600" b="0" i="0" u="none" strike="noStrike" cap="none" normalizeH="0" baseline="0" dirty="0">
                          <a:ln>
                            <a:noFill/>
                          </a:ln>
                          <a:solidFill>
                            <a:schemeClr val="tx1"/>
                          </a:solidFill>
                          <a:effectLst/>
                          <a:latin typeface="Coptic1" pitchFamily="2" charset="0"/>
                          <a:cs typeface="Arial" charset="0"/>
                        </a:rPr>
                        <a:t> (3):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1" u="none" strike="noStrike" cap="none" normalizeH="0" baseline="0" dirty="0" err="1">
                          <a:ln>
                            <a:noFill/>
                          </a:ln>
                          <a:solidFill>
                            <a:schemeClr val="tx1"/>
                          </a:solidFill>
                          <a:effectLst/>
                          <a:latin typeface="Arial" charset="0"/>
                          <a:cs typeface="Arial" charset="0"/>
                        </a:rPr>
                        <a:t>Digne</a:t>
                      </a:r>
                      <a:r>
                        <a:rPr kumimoji="0" lang="en-US" sz="3600" b="0" i="1" u="none" strike="noStrike" cap="none" normalizeH="0" baseline="0" dirty="0">
                          <a:ln>
                            <a:noFill/>
                          </a:ln>
                          <a:solidFill>
                            <a:schemeClr val="tx1"/>
                          </a:solidFill>
                          <a:effectLst/>
                          <a:latin typeface="Arial" charset="0"/>
                          <a:cs typeface="Arial" charset="0"/>
                        </a:rPr>
                        <a:t> (3fois)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1" u="none" strike="noStrike" cap="none" normalizeH="0" baseline="0" dirty="0">
                          <a:ln>
                            <a:noFill/>
                          </a:ln>
                          <a:solidFill>
                            <a:schemeClr val="tx1"/>
                          </a:solidFill>
                          <a:effectLst/>
                          <a:latin typeface="Arial" charset="0"/>
                          <a:cs typeface="Arial" charset="0"/>
                        </a:rPr>
                        <a:t>La Sainte </a:t>
                      </a:r>
                      <a:r>
                        <a:rPr kumimoji="0" lang="en-US" sz="3600" b="0" i="1" u="none" strike="noStrike" cap="none" normalizeH="0" baseline="0" dirty="0" err="1">
                          <a:ln>
                            <a:noFill/>
                          </a:ln>
                          <a:solidFill>
                            <a:schemeClr val="tx1"/>
                          </a:solidFill>
                          <a:effectLst/>
                          <a:latin typeface="Arial" charset="0"/>
                          <a:cs typeface="Arial" charset="0"/>
                        </a:rPr>
                        <a:t>Vierge</a:t>
                      </a:r>
                      <a:r>
                        <a:rPr kumimoji="0" lang="en-US" sz="3600" b="0" i="1" u="none" strike="noStrike" cap="none" normalizeH="0" baseline="0" dirty="0">
                          <a:ln>
                            <a:noFill/>
                          </a:ln>
                          <a:solidFill>
                            <a:schemeClr val="tx1"/>
                          </a:solidFill>
                          <a:effectLst/>
                          <a:latin typeface="Arial" charset="0"/>
                          <a:cs typeface="Arial" charset="0"/>
                        </a:rPr>
                        <a:t> Marie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1" u="none" strike="noStrike" cap="none" normalizeH="0" baseline="0" dirty="0" err="1">
                          <a:ln>
                            <a:noFill/>
                          </a:ln>
                          <a:solidFill>
                            <a:schemeClr val="tx1"/>
                          </a:solidFill>
                          <a:effectLst/>
                          <a:latin typeface="Arial" charset="0"/>
                          <a:cs typeface="Arial" charset="0"/>
                        </a:rPr>
                        <a:t>Digne</a:t>
                      </a:r>
                      <a:r>
                        <a:rPr kumimoji="0" lang="en-US" sz="3600" b="0" i="1" u="none" strike="noStrike" cap="none" normalizeH="0" baseline="0" dirty="0">
                          <a:ln>
                            <a:noFill/>
                          </a:ln>
                          <a:solidFill>
                            <a:schemeClr val="tx1"/>
                          </a:solidFill>
                          <a:effectLst/>
                          <a:latin typeface="Arial" charset="0"/>
                          <a:cs typeface="Arial" charset="0"/>
                        </a:rPr>
                        <a:t> (3fois)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0000"/>
                        </a:lnSpc>
                        <a:spcBef>
                          <a:spcPct val="20000"/>
                        </a:spcBef>
                        <a:spcAft>
                          <a:spcPct val="0"/>
                        </a:spcAft>
                        <a:buClrTx/>
                        <a:buSzTx/>
                        <a:buFontTx/>
                        <a:buNone/>
                        <a:tabLst/>
                      </a:pPr>
                      <a:r>
                        <a:rPr lang="ar-SA" sz="3600" kern="1200" dirty="0">
                          <a:solidFill>
                            <a:schemeClr val="tx1"/>
                          </a:solidFill>
                          <a:latin typeface="+mn-lt"/>
                          <a:ea typeface="+mn-ea"/>
                          <a:cs typeface="+mn-cs"/>
                        </a:rPr>
                        <a:t>مستحقة مستحقة مستحقة القديسة مريم العذراء.</a:t>
                      </a:r>
                      <a:endParaRPr lang="fr-FR" sz="3600" kern="1200" dirty="0">
                        <a:solidFill>
                          <a:schemeClr val="tx1"/>
                        </a:solidFill>
                        <a:latin typeface="+mn-lt"/>
                        <a:ea typeface="+mn-ea"/>
                        <a:cs typeface="+mn-cs"/>
                      </a:endParaRPr>
                    </a:p>
                    <a:p>
                      <a:pPr marL="0" marR="0" lvl="0" indent="0" algn="r" defTabSz="914400" rtl="1" eaLnBrk="1" fontAlgn="base" latinLnBrk="0" hangingPunct="1">
                        <a:lnSpc>
                          <a:spcPct val="90000"/>
                        </a:lnSpc>
                        <a:spcBef>
                          <a:spcPct val="20000"/>
                        </a:spcBef>
                        <a:spcAft>
                          <a:spcPct val="0"/>
                        </a:spcAft>
                        <a:buClrTx/>
                        <a:buSzTx/>
                        <a:buFontTx/>
                        <a:buNone/>
                        <a:tabLst/>
                      </a:pPr>
                      <a:endParaRPr lang="fr-FR" sz="3600" kern="1200" dirty="0">
                        <a:solidFill>
                          <a:schemeClr val="tx1"/>
                        </a:solidFill>
                        <a:latin typeface="+mn-lt"/>
                        <a:ea typeface="+mn-ea"/>
                        <a:cs typeface="+mn-cs"/>
                      </a:endParaRPr>
                    </a:p>
                    <a:p>
                      <a:pPr marL="0" marR="0" lvl="0" indent="0" algn="r" defTabSz="914400" rtl="1" eaLnBrk="1" fontAlgn="base" latinLnBrk="0" hangingPunct="1">
                        <a:lnSpc>
                          <a:spcPct val="90000"/>
                        </a:lnSpc>
                        <a:spcBef>
                          <a:spcPct val="20000"/>
                        </a:spcBef>
                        <a:spcAft>
                          <a:spcPct val="0"/>
                        </a:spcAft>
                        <a:buClrTx/>
                        <a:buSzTx/>
                        <a:buFontTx/>
                        <a:buNone/>
                        <a:tabLst/>
                      </a:pPr>
                      <a:r>
                        <a:rPr lang="ar-SA" sz="3600" kern="1200" dirty="0">
                          <a:solidFill>
                            <a:schemeClr val="tx1"/>
                          </a:solidFill>
                          <a:latin typeface="+mn-lt"/>
                          <a:ea typeface="+mn-ea"/>
                          <a:cs typeface="+mn-cs"/>
                        </a:rPr>
                        <a:t> </a:t>
                      </a:r>
                      <a:endParaRPr kumimoji="0" lang="en-US" sz="6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976974" name="Text Box 14"/>
          <p:cNvSpPr txBox="1">
            <a:spLocks noChangeArrowheads="1"/>
          </p:cNvSpPr>
          <p:nvPr/>
        </p:nvSpPr>
        <p:spPr bwMode="auto">
          <a:xfrm>
            <a:off x="2011971" y="381000"/>
            <a:ext cx="7407712" cy="457200"/>
          </a:xfrm>
          <a:prstGeom prst="rect">
            <a:avLst/>
          </a:prstGeom>
          <a:noFill/>
          <a:ln w="9525">
            <a:noFill/>
            <a:miter lim="800000"/>
            <a:headEnd/>
            <a:tailEnd/>
          </a:ln>
          <a:effectLst/>
        </p:spPr>
        <p:txBody>
          <a:bodyPr>
            <a:spAutoFit/>
          </a:bodyPr>
          <a:lstStyle/>
          <a:p>
            <a:pPr>
              <a:spcBef>
                <a:spcPct val="50000"/>
              </a:spcBef>
            </a:pPr>
            <a:endParaRPr lang="en-CA" sz="2400">
              <a:latin typeface="Times New Roman" pitchFamily="18" charset="0"/>
            </a:endParaRPr>
          </a:p>
        </p:txBody>
      </p:sp>
      <p:sp>
        <p:nvSpPr>
          <p:cNvPr id="7976975" name="AutoShape 15">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79010" name="Group 2"/>
          <p:cNvGraphicFramePr>
            <a:graphicFrameLocks noGrp="1"/>
          </p:cNvGraphicFramePr>
          <p:nvPr/>
        </p:nvGraphicFramePr>
        <p:xfrm>
          <a:off x="274360" y="880875"/>
          <a:ext cx="10425669" cy="3988311"/>
        </p:xfrm>
        <a:graphic>
          <a:graphicData uri="http://schemas.openxmlformats.org/drawingml/2006/table">
            <a:tbl>
              <a:tblPr/>
              <a:tblGrid>
                <a:gridCol w="4175751">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398831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Ou,~lom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n~noub</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ou,~lom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n~hat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ou,~lom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n~w~ni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m~margarit</a:t>
                      </a:r>
                      <a:r>
                        <a:rPr kumimoji="0" lang="en-US" sz="3600" b="0" i="0" u="none" strike="noStrike" cap="none" normalizeH="0" baseline="0" dirty="0">
                          <a:ln>
                            <a:noFill/>
                          </a:ln>
                          <a:solidFill>
                            <a:schemeClr val="tx1"/>
                          </a:solidFill>
                          <a:effectLst/>
                          <a:latin typeface="Coptic1" pitchFamily="2" charset="0"/>
                          <a:cs typeface="Arial" charset="0"/>
                        </a:rPr>
                        <a:t>/c </a:t>
                      </a:r>
                      <a:r>
                        <a:rPr kumimoji="0" lang="en-US" sz="3600" b="0" i="0" u="none" strike="noStrike" cap="none" normalizeH="0" baseline="0" dirty="0" err="1">
                          <a:ln>
                            <a:noFill/>
                          </a:ln>
                          <a:solidFill>
                            <a:schemeClr val="tx1"/>
                          </a:solidFill>
                          <a:effectLst/>
                          <a:latin typeface="Coptic1" pitchFamily="2" charset="0"/>
                          <a:cs typeface="Arial" charset="0"/>
                        </a:rPr>
                        <a:t>e~h~r</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e~jen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t~a~ve</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Couronne d’or, couronne d’argent, couronne de joyau, sur la tête de la mère de Dieu Saint Marie.</a:t>
                      </a:r>
                      <a:endParaRPr kumimoji="0" lang="en-US" sz="4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إكليل ذهب إكليل فضة إكليل جوهري علي رأس والدة الإله القديسة مريم</a:t>
                      </a:r>
                      <a:endParaRPr kumimoji="0" lang="en-US" sz="6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979022"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97560" name="Group 24"/>
          <p:cNvGraphicFramePr>
            <a:graphicFrameLocks noGrp="1"/>
          </p:cNvGraphicFramePr>
          <p:nvPr>
            <p:ph/>
          </p:nvPr>
        </p:nvGraphicFramePr>
        <p:xfrm>
          <a:off x="91453" y="0"/>
          <a:ext cx="10791482" cy="5189856"/>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Non pour la pureté de nos mains, car nous n</a:t>
                      </a: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avons pas fait de bien sur terre, mais de Ta volonté, Tu nous as donne, nous les misérables et indignes de Ta pureté. Accepte-nous O bon et Philanthrope, en nous rapprochant de Ton saint autel par Ta grande bienveillance.</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لا من أجل نقاوة أيدينا لأننا لم نفعل الصلاح على الأرض ، بل مريداُ أن تعطينا نحن البائسين غير المستحقين من طهرك، اقبلنا إليك أيها الصالح محب البشر إذ ندنو من مذبحك المقدس ككثرة رحمتك.</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28633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81058" name="Group 2"/>
          <p:cNvGraphicFramePr>
            <a:graphicFrameLocks noGrp="1"/>
          </p:cNvGraphicFramePr>
          <p:nvPr/>
        </p:nvGraphicFramePr>
        <p:xfrm>
          <a:off x="274360" y="3048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Marenywou</a:t>
                      </a:r>
                      <a:r>
                        <a:rPr kumimoji="0" lang="en-US" sz="3600" b="0" i="0" u="none" strike="noStrike" cap="none" normalizeH="0" baseline="0" dirty="0">
                          <a:ln>
                            <a:noFill/>
                          </a:ln>
                          <a:solidFill>
                            <a:schemeClr val="tx1"/>
                          </a:solidFill>
                          <a:effectLst/>
                          <a:latin typeface="Coptic1" pitchFamily="2" charset="0"/>
                          <a:cs typeface="Arial" charset="0"/>
                        </a:rPr>
                        <a:t>] w~ </a:t>
                      </a:r>
                      <a:r>
                        <a:rPr kumimoji="0" lang="en-US" sz="3600" b="0" i="0" u="none" strike="noStrike" cap="none" normalizeH="0" baseline="0" dirty="0" err="1">
                          <a:ln>
                            <a:noFill/>
                          </a:ln>
                          <a:solidFill>
                            <a:schemeClr val="tx1"/>
                          </a:solidFill>
                          <a:effectLst/>
                          <a:latin typeface="Coptic1" pitchFamily="2" charset="0"/>
                          <a:cs typeface="Arial" charset="0"/>
                        </a:rPr>
                        <a:t>pilaoc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m~mainou</a:t>
                      </a:r>
                      <a:r>
                        <a:rPr kumimoji="0" lang="en-US" sz="3600" b="0" i="0" u="none" strike="noStrike" cap="none" normalizeH="0" baseline="0" dirty="0">
                          <a:ln>
                            <a:noFill/>
                          </a:ln>
                          <a:solidFill>
                            <a:schemeClr val="tx1"/>
                          </a:solidFill>
                          <a:effectLst/>
                          <a:latin typeface="Coptic1" pitchFamily="2" charset="0"/>
                          <a:cs typeface="Arial" charset="0"/>
                        </a:rPr>
                        <a:t>] I/#c# </a:t>
                      </a:r>
                      <a:r>
                        <a:rPr kumimoji="0" lang="en-US" sz="3600" b="0" i="0" u="none" strike="noStrike" cap="none" normalizeH="0" baseline="0" dirty="0" err="1">
                          <a:ln>
                            <a:noFill/>
                          </a:ln>
                          <a:solidFill>
                            <a:schemeClr val="tx1"/>
                          </a:solidFill>
                          <a:effectLst/>
                          <a:latin typeface="Coptic1" pitchFamily="2" charset="0"/>
                          <a:cs typeface="Arial" charset="0"/>
                        </a:rPr>
                        <a:t>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n~tentaio</a:t>
                      </a:r>
                      <a:r>
                        <a:rPr kumimoji="0" lang="en-US" sz="3600" b="0" i="0" u="none" strike="noStrike" cap="none" normalizeH="0" baseline="0" dirty="0">
                          <a:ln>
                            <a:noFill/>
                          </a:ln>
                          <a:solidFill>
                            <a:schemeClr val="tx1"/>
                          </a:solidFill>
                          <a:effectLst/>
                          <a:latin typeface="Coptic1" pitchFamily="2" charset="0"/>
                          <a:cs typeface="Arial" charset="0"/>
                        </a:rPr>
                        <a:t> (...).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Réunissons-nous, peuple aimé de Dieu Jésus-Christ pour honorer la mère de Dieu la Vierge Sainte Marie et (...)</a:t>
                      </a:r>
                      <a:endParaRPr kumimoji="0" lang="en-US" sz="4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lang="ar-SA" sz="3600" kern="1200" dirty="0">
                          <a:solidFill>
                            <a:schemeClr val="tx1"/>
                          </a:solidFill>
                          <a:latin typeface="+mn-lt"/>
                          <a:ea typeface="+mn-ea"/>
                          <a:cs typeface="+mn-cs"/>
                        </a:rPr>
                        <a:t>فلنجتمع نحن الشعب المحب للإله يسوع المسيح لنكرم والدة الإله العذراء القديسة مريم </a:t>
                      </a:r>
                      <a:r>
                        <a:rPr lang="ar-SA" sz="3600" kern="1200" dirty="0" err="1">
                          <a:solidFill>
                            <a:schemeClr val="tx1"/>
                          </a:solidFill>
                          <a:latin typeface="+mn-lt"/>
                          <a:ea typeface="+mn-ea"/>
                          <a:cs typeface="+mn-cs"/>
                        </a:rPr>
                        <a:t>و</a:t>
                      </a:r>
                      <a:r>
                        <a:rPr lang="fr-FR" sz="3600" kern="1200" dirty="0">
                          <a:solidFill>
                            <a:schemeClr val="tx1"/>
                          </a:solidFill>
                          <a:latin typeface="+mn-lt"/>
                          <a:ea typeface="+mn-ea"/>
                          <a:cs typeface="+mn-cs"/>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4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985154" name="Group 2"/>
          <p:cNvGraphicFramePr>
            <a:graphicFrameLocks noGrp="1"/>
          </p:cNvGraphicFramePr>
          <p:nvPr>
            <p:ph type="tbl" idx="1"/>
          </p:nvPr>
        </p:nvGraphicFramePr>
        <p:xfrm>
          <a:off x="647472" y="3140963"/>
          <a:ext cx="10151309" cy="2410968"/>
        </p:xfrm>
        <a:graphic>
          <a:graphicData uri="http://schemas.openxmlformats.org/drawingml/2006/table">
            <a:tbl>
              <a:tblPr/>
              <a:tblGrid>
                <a:gridCol w="3383770">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383770">
                  <a:extLst>
                    <a:ext uri="{9D8B030D-6E8A-4147-A177-3AD203B41FA5}">
                      <a16:colId xmlns:a16="http://schemas.microsoft.com/office/drawing/2014/main" val="20002"/>
                    </a:ext>
                  </a:extLst>
                </a:gridCol>
              </a:tblGrid>
              <a:tr h="2167126">
                <a:tc>
                  <a:txBody>
                    <a:bodyPr/>
                    <a:lstStyle/>
                    <a:p>
                      <a:pPr marL="0" marR="0" lvl="0" indent="0" algn="just" defTabSz="914400" rtl="0" eaLnBrk="1" fontAlgn="base" latinLnBrk="0" hangingPunct="1">
                        <a:lnSpc>
                          <a:spcPct val="9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Axia</a:t>
                      </a:r>
                      <a:r>
                        <a:rPr kumimoji="0" lang="en-US" sz="3600" b="0" i="0" u="none" strike="noStrike" cap="none" normalizeH="0" baseline="0" dirty="0">
                          <a:ln>
                            <a:noFill/>
                          </a:ln>
                          <a:solidFill>
                            <a:schemeClr val="tx1"/>
                          </a:solidFill>
                          <a:effectLst/>
                          <a:latin typeface="Coptic1" pitchFamily="2" charset="0"/>
                          <a:cs typeface="Arial" charset="0"/>
                        </a:rPr>
                        <a:t> (3): ]</a:t>
                      </a:r>
                      <a:r>
                        <a:rPr kumimoji="0" lang="en-US" sz="3600" b="0" i="0" u="none" strike="noStrike" cap="none" normalizeH="0" baseline="0" dirty="0" err="1">
                          <a:ln>
                            <a:noFill/>
                          </a:ln>
                          <a:solidFill>
                            <a:schemeClr val="tx1"/>
                          </a:solidFill>
                          <a:effectLst/>
                          <a:latin typeface="Coptic1" pitchFamily="2" charset="0"/>
                          <a:cs typeface="Arial" charset="0"/>
                        </a:rPr>
                        <a:t>agia</a:t>
                      </a:r>
                      <a:r>
                        <a:rPr kumimoji="0" lang="en-US" sz="3600" b="0" i="0" u="none" strike="noStrike" cap="none" normalizeH="0" baseline="0" dirty="0">
                          <a:ln>
                            <a:noFill/>
                          </a:ln>
                          <a:solidFill>
                            <a:schemeClr val="tx1"/>
                          </a:solidFill>
                          <a:effectLst/>
                          <a:latin typeface="Coptic1" pitchFamily="2" charset="0"/>
                          <a:cs typeface="Arial" charset="0"/>
                        </a:rPr>
                        <a:t> Maria ]</a:t>
                      </a:r>
                      <a:r>
                        <a:rPr kumimoji="0" lang="en-US" sz="3600" b="0" i="0" u="none" strike="noStrike" cap="none" normalizeH="0" baseline="0" dirty="0" err="1">
                          <a:ln>
                            <a:noFill/>
                          </a:ln>
                          <a:solidFill>
                            <a:schemeClr val="tx1"/>
                          </a:solidFill>
                          <a:effectLst/>
                          <a:latin typeface="Coptic1" pitchFamily="2" charset="0"/>
                          <a:cs typeface="Arial" charset="0"/>
                        </a:rPr>
                        <a:t>paryenoc</a:t>
                      </a:r>
                      <a:r>
                        <a:rPr kumimoji="0" lang="en-US" sz="3600" b="0" i="0" u="none" strike="noStrike" cap="none" normalizeH="0" baseline="0" dirty="0">
                          <a:ln>
                            <a:noFill/>
                          </a:ln>
                          <a:solidFill>
                            <a:schemeClr val="tx1"/>
                          </a:solidFill>
                          <a:effectLst/>
                          <a:latin typeface="Coptic1" pitchFamily="2" charset="0"/>
                          <a:cs typeface="Arial" charset="0"/>
                        </a:rPr>
                        <a:t>. </a:t>
                      </a:r>
                    </a:p>
                    <a:p>
                      <a:pPr marL="0" marR="0" lvl="0" indent="0" algn="just" defTabSz="914400" rtl="0" eaLnBrk="1" fontAlgn="base" latinLnBrk="0" hangingPunct="1">
                        <a:lnSpc>
                          <a:spcPct val="90000"/>
                        </a:lnSpc>
                        <a:spcBef>
                          <a:spcPct val="20000"/>
                        </a:spcBef>
                        <a:spcAft>
                          <a:spcPct val="0"/>
                        </a:spcAft>
                        <a:buClrTx/>
                        <a:buSzTx/>
                        <a:buFontTx/>
                        <a:buNone/>
                        <a:tabLst/>
                      </a:pPr>
                      <a:endParaRPr kumimoji="0" lang="en-US" sz="5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sz="2800" kern="1200" dirty="0">
                          <a:solidFill>
                            <a:schemeClr val="tx1"/>
                          </a:solidFill>
                          <a:latin typeface="+mn-lt"/>
                          <a:ea typeface="+mn-ea"/>
                          <a:cs typeface="+mn-cs"/>
                        </a:rPr>
                        <a:t>Digne </a:t>
                      </a:r>
                      <a:r>
                        <a:rPr lang="fr-FR" sz="2800" kern="1200" dirty="0" err="1">
                          <a:solidFill>
                            <a:schemeClr val="tx1"/>
                          </a:solidFill>
                          <a:latin typeface="+mn-lt"/>
                          <a:ea typeface="+mn-ea"/>
                          <a:cs typeface="+mn-cs"/>
                        </a:rPr>
                        <a:t>digne</a:t>
                      </a:r>
                      <a:r>
                        <a:rPr lang="fr-FR" sz="2800" kern="1200" dirty="0">
                          <a:solidFill>
                            <a:schemeClr val="tx1"/>
                          </a:solidFill>
                          <a:latin typeface="+mn-lt"/>
                          <a:ea typeface="+mn-ea"/>
                          <a:cs typeface="+mn-cs"/>
                        </a:rPr>
                        <a:t> </a:t>
                      </a:r>
                      <a:r>
                        <a:rPr lang="fr-FR" sz="2800" kern="1200" dirty="0" err="1">
                          <a:solidFill>
                            <a:schemeClr val="tx1"/>
                          </a:solidFill>
                          <a:latin typeface="+mn-lt"/>
                          <a:ea typeface="+mn-ea"/>
                          <a:cs typeface="+mn-cs"/>
                        </a:rPr>
                        <a:t>digne</a:t>
                      </a:r>
                      <a:r>
                        <a:rPr lang="fr-FR" sz="2800" kern="1200" dirty="0">
                          <a:solidFill>
                            <a:schemeClr val="tx1"/>
                          </a:solidFill>
                          <a:latin typeface="+mn-lt"/>
                          <a:ea typeface="+mn-ea"/>
                          <a:cs typeface="+mn-cs"/>
                        </a:rPr>
                        <a:t> la sainte vierge Marie.</a:t>
                      </a: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20000"/>
                        </a:spcBef>
                        <a:spcAft>
                          <a:spcPct val="0"/>
                        </a:spcAft>
                        <a:buClrTx/>
                        <a:buSzTx/>
                        <a:buFontTx/>
                        <a:buNone/>
                        <a:tabLst/>
                      </a:pPr>
                      <a:r>
                        <a:rPr lang="ar-SA" sz="3600" kern="1200" dirty="0">
                          <a:solidFill>
                            <a:schemeClr val="tx1"/>
                          </a:solidFill>
                          <a:latin typeface="+mn-lt"/>
                          <a:ea typeface="+mn-ea"/>
                          <a:cs typeface="+mn-cs"/>
                        </a:rPr>
                        <a:t>مستحقة مستحقة مستحقة القديسة مريم العذراء. </a:t>
                      </a:r>
                      <a:endParaRPr kumimoji="0" lang="en-US" sz="6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985166" name="Text Box 14"/>
          <p:cNvSpPr txBox="1">
            <a:spLocks noChangeArrowheads="1"/>
          </p:cNvSpPr>
          <p:nvPr/>
        </p:nvSpPr>
        <p:spPr bwMode="auto">
          <a:xfrm>
            <a:off x="2011971" y="381000"/>
            <a:ext cx="7407712" cy="457200"/>
          </a:xfrm>
          <a:prstGeom prst="rect">
            <a:avLst/>
          </a:prstGeom>
          <a:noFill/>
          <a:ln w="9525">
            <a:noFill/>
            <a:miter lim="800000"/>
            <a:headEnd/>
            <a:tailEnd/>
          </a:ln>
          <a:effectLst/>
        </p:spPr>
        <p:txBody>
          <a:bodyPr>
            <a:spAutoFit/>
          </a:bodyPr>
          <a:lstStyle/>
          <a:p>
            <a:pPr>
              <a:spcBef>
                <a:spcPct val="50000"/>
              </a:spcBef>
            </a:pPr>
            <a:endParaRPr lang="en-CA" sz="2400">
              <a:latin typeface="Times New Roman" pitchFamily="18" charset="0"/>
            </a:endParaRPr>
          </a:p>
        </p:txBody>
      </p:sp>
      <p:sp>
        <p:nvSpPr>
          <p:cNvPr id="7985167" name="AutoShape 15">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Text Box 3"/>
          <p:cNvSpPr txBox="1">
            <a:spLocks noChangeArrowheads="1"/>
          </p:cNvSpPr>
          <p:nvPr/>
        </p:nvSpPr>
        <p:spPr bwMode="auto">
          <a:xfrm>
            <a:off x="532734" y="260593"/>
            <a:ext cx="10139877" cy="2123658"/>
          </a:xfrm>
          <a:prstGeom prst="rect">
            <a:avLst/>
          </a:prstGeom>
          <a:noFill/>
          <a:ln w="9525">
            <a:noFill/>
            <a:miter lim="800000"/>
            <a:headEnd/>
            <a:tailEnd/>
          </a:ln>
          <a:effectLst/>
        </p:spPr>
        <p:txBody>
          <a:bodyPr>
            <a:spAutoFit/>
          </a:bodyPr>
          <a:lstStyle/>
          <a:p>
            <a:pPr algn="r"/>
            <a:r>
              <a:rPr lang="ar-SA" sz="4400" dirty="0">
                <a:latin typeface="Coptic1" pitchFamily="2" charset="0"/>
              </a:rPr>
              <a:t>وسلام الله يكون معكم يا شعب المسيح </a:t>
            </a:r>
            <a:r>
              <a:rPr lang="ar-SA" sz="4400" dirty="0" err="1">
                <a:latin typeface="Coptic1" pitchFamily="2" charset="0"/>
              </a:rPr>
              <a:t>بأجمعكم</a:t>
            </a:r>
            <a:r>
              <a:rPr lang="ar-SA" sz="4400" dirty="0">
                <a:latin typeface="Coptic1" pitchFamily="2" charset="0"/>
              </a:rPr>
              <a:t> وبصوتهِ الفرح يسمعكم القائل </a:t>
            </a:r>
            <a:r>
              <a:rPr lang="ar-SA" sz="4400" dirty="0" err="1">
                <a:latin typeface="Coptic1" pitchFamily="2" charset="0"/>
              </a:rPr>
              <a:t>إدخلوا</a:t>
            </a:r>
            <a:r>
              <a:rPr lang="ar-SA" sz="4400" dirty="0">
                <a:latin typeface="Coptic1" pitchFamily="2" charset="0"/>
              </a:rPr>
              <a:t> إلي فرح الفردوس بصلاة مريم العذراء والشهيد العظيم</a:t>
            </a:r>
            <a:endParaRPr lang="fr-FR" sz="4400" dirty="0">
              <a:latin typeface="Coptic1" pitchFamily="2" charset="0"/>
            </a:endParaRPr>
          </a:p>
        </p:txBody>
      </p:sp>
    </p:spTree>
  </p:cSld>
  <p:clrMapOvr>
    <a:masterClrMapping/>
  </p:clrMapOvr>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60412" name="Group 28"/>
          <p:cNvGraphicFramePr>
            <a:graphicFrameLocks noGrp="1"/>
          </p:cNvGraphicFramePr>
          <p:nvPr>
            <p:ph sz="half" idx="2"/>
          </p:nvPr>
        </p:nvGraphicFramePr>
        <p:xfrm>
          <a:off x="301777" y="2276852"/>
          <a:ext cx="10489704" cy="2987040"/>
        </p:xfrm>
        <a:graphic>
          <a:graphicData uri="http://schemas.openxmlformats.org/drawingml/2006/table">
            <a:tbl>
              <a:tblPr/>
              <a:tblGrid>
                <a:gridCol w="7085735">
                  <a:extLst>
                    <a:ext uri="{9D8B030D-6E8A-4147-A177-3AD203B41FA5}">
                      <a16:colId xmlns:a16="http://schemas.microsoft.com/office/drawing/2014/main" val="20000"/>
                    </a:ext>
                  </a:extLst>
                </a:gridCol>
                <a:gridCol w="3403969">
                  <a:extLst>
                    <a:ext uri="{9D8B030D-6E8A-4147-A177-3AD203B41FA5}">
                      <a16:colId xmlns:a16="http://schemas.microsoft.com/office/drawing/2014/main" val="20001"/>
                    </a:ext>
                  </a:extLst>
                </a:gridCol>
              </a:tblGrid>
              <a:tr h="1121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600" kern="1200" baseline="0" dirty="0">
                          <a:solidFill>
                            <a:schemeClr val="tx1"/>
                          </a:solidFill>
                          <a:latin typeface="+mn-lt"/>
                          <a:ea typeface="+mn-ea"/>
                          <a:cs typeface="+mn-cs"/>
                        </a:rPr>
                        <a:t>Réjouis-toi ô mère de Dieu Marie, mère de Jésus-Christ.</a:t>
                      </a:r>
                      <a:endParaRPr kumimoji="0" lang="en-CA" sz="54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cs typeface="Arial" charset="0"/>
                        </a:rPr>
                        <a:t>الفرح لك </a:t>
                      </a:r>
                      <a:r>
                        <a:rPr kumimoji="0" lang="ar-EG" sz="4000" b="0" i="0" u="none" strike="noStrike" cap="none" normalizeH="0" baseline="0" dirty="0" err="1">
                          <a:ln>
                            <a:noFill/>
                          </a:ln>
                          <a:solidFill>
                            <a:schemeClr val="tx1"/>
                          </a:solidFill>
                          <a:effectLst/>
                          <a:latin typeface="Arial" charset="0"/>
                          <a:cs typeface="Arial" charset="0"/>
                        </a:rPr>
                        <a:t>ياوالدة</a:t>
                      </a:r>
                      <a:r>
                        <a:rPr kumimoji="0" lang="ar-EG" sz="4000" b="0" i="0" u="none" strike="noStrike" cap="none" normalizeH="0" baseline="0" dirty="0">
                          <a:ln>
                            <a:noFill/>
                          </a:ln>
                          <a:solidFill>
                            <a:schemeClr val="tx1"/>
                          </a:solidFill>
                          <a:effectLst/>
                          <a:latin typeface="Arial" charset="0"/>
                          <a:cs typeface="Arial" charset="0"/>
                        </a:rPr>
                        <a:t> الإله مريم أم يسوع المسيح.</a:t>
                      </a:r>
                      <a:endParaRPr kumimoji="0" lang="en-CA" sz="40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012257">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4000" b="0" i="0" u="none" strike="noStrike" cap="none" normalizeH="0" baseline="0" dirty="0">
                          <a:ln>
                            <a:noFill/>
                          </a:ln>
                          <a:solidFill>
                            <a:srgbClr val="FF9900"/>
                          </a:solidFill>
                          <a:effectLst/>
                          <a:latin typeface="Coptic1" pitchFamily="2" charset="0"/>
                          <a:cs typeface="Arial" charset="0"/>
                        </a:rPr>
                        <a:t>Rase ne w~ ]yeo~tokoc: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4000" b="0" i="0" u="none" strike="noStrike" cap="none" normalizeH="0" baseline="0" dirty="0">
                          <a:ln>
                            <a:noFill/>
                          </a:ln>
                          <a:solidFill>
                            <a:srgbClr val="FF9900"/>
                          </a:solidFill>
                          <a:effectLst/>
                          <a:latin typeface="Coptic1" pitchFamily="2" charset="0"/>
                          <a:cs typeface="Arial" charset="0"/>
                        </a:rPr>
                        <a:t>Maria y~mau n~I/#c# P,#c#.</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graphicFrame>
        <p:nvGraphicFramePr>
          <p:cNvPr id="12560411" name="Group 27"/>
          <p:cNvGraphicFramePr>
            <a:graphicFrameLocks noGrp="1"/>
          </p:cNvGraphicFramePr>
          <p:nvPr>
            <p:ph sz="half" idx="1"/>
          </p:nvPr>
        </p:nvGraphicFramePr>
        <p:xfrm>
          <a:off x="993167" y="228600"/>
          <a:ext cx="9015473" cy="944880"/>
        </p:xfrm>
        <a:graphic>
          <a:graphicData uri="http://schemas.openxmlformats.org/drawingml/2006/table">
            <a:tbl>
              <a:tblPr/>
              <a:tblGrid>
                <a:gridCol w="5868494">
                  <a:extLst>
                    <a:ext uri="{9D8B030D-6E8A-4147-A177-3AD203B41FA5}">
                      <a16:colId xmlns:a16="http://schemas.microsoft.com/office/drawing/2014/main" val="20000"/>
                    </a:ext>
                  </a:extLst>
                </a:gridCol>
                <a:gridCol w="3146979">
                  <a:extLst>
                    <a:ext uri="{9D8B030D-6E8A-4147-A177-3AD203B41FA5}">
                      <a16:colId xmlns:a16="http://schemas.microsoft.com/office/drawing/2014/main" val="20001"/>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Réjouis-toi ô mère de Dieu </a:t>
                      </a:r>
                      <a:r>
                        <a:rPr kumimoji="0" lang="en-CA" sz="2800" b="1" i="0" u="none" strike="noStrike" cap="none" normalizeH="0" baseline="0" dirty="0">
                          <a:ln>
                            <a:noFill/>
                          </a:ln>
                          <a:solidFill>
                            <a:schemeClr val="tx1"/>
                          </a:solidFill>
                          <a:effectLst/>
                          <a:latin typeface="Arial" charset="0"/>
                          <a:cs typeface="Arial" charset="0"/>
                        </a:rPr>
                        <a:t>(</a:t>
                      </a:r>
                      <a:r>
                        <a:rPr kumimoji="0" lang="en-CA" sz="2800" b="1" i="0" u="none" strike="noStrike" cap="none" normalizeH="0" baseline="0" dirty="0" err="1">
                          <a:ln>
                            <a:noFill/>
                          </a:ln>
                          <a:solidFill>
                            <a:schemeClr val="tx1"/>
                          </a:solidFill>
                          <a:effectLst/>
                          <a:latin typeface="Coptic1" pitchFamily="2" charset="0"/>
                          <a:cs typeface="Arial" charset="0"/>
                        </a:rPr>
                        <a:t>Rase</a:t>
                      </a:r>
                      <a:r>
                        <a:rPr kumimoji="0" lang="en-CA" sz="2800" b="1" i="0" u="none" strike="noStrike" cap="none" normalizeH="0" baseline="0" dirty="0">
                          <a:ln>
                            <a:noFill/>
                          </a:ln>
                          <a:solidFill>
                            <a:schemeClr val="tx1"/>
                          </a:solidFill>
                          <a:effectLst/>
                          <a:latin typeface="Coptic1" pitchFamily="2" charset="0"/>
                          <a:cs typeface="Arial" charset="0"/>
                        </a:rPr>
                        <a:t> ne</a:t>
                      </a:r>
                      <a:r>
                        <a:rPr kumimoji="0" lang="en-CA" sz="2800" b="1" i="0" u="none" strike="noStrike" cap="none" normalizeH="0" baseline="0" dirty="0">
                          <a:ln>
                            <a:noFill/>
                          </a:ln>
                          <a:solidFill>
                            <a:schemeClr val="tx1"/>
                          </a:solidFill>
                          <a:effectLst/>
                          <a:latin typeface="Arial" charset="0"/>
                          <a:cs typeface="Arial" charset="0"/>
                        </a:rPr>
                        <a:t>)</a:t>
                      </a:r>
                      <a:endParaRPr kumimoji="0" lang="fr-CA" sz="28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2800" b="1" i="0" u="none" strike="noStrike" cap="none" normalizeH="0" baseline="0" dirty="0">
                          <a:ln>
                            <a:noFill/>
                          </a:ln>
                          <a:solidFill>
                            <a:schemeClr val="tx1"/>
                          </a:solidFill>
                          <a:effectLst/>
                          <a:latin typeface="Arial" charset="0"/>
                          <a:cs typeface="Arial" charset="0"/>
                        </a:rPr>
                        <a:t>الفرح لك </a:t>
                      </a:r>
                      <a:r>
                        <a:rPr kumimoji="0" lang="ar-EG" sz="2800" b="1" i="0" u="none" strike="noStrike" cap="none" normalizeH="0" baseline="0" dirty="0" err="1">
                          <a:ln>
                            <a:noFill/>
                          </a:ln>
                          <a:solidFill>
                            <a:schemeClr val="tx1"/>
                          </a:solidFill>
                          <a:effectLst/>
                          <a:latin typeface="Arial" charset="0"/>
                          <a:cs typeface="Arial" charset="0"/>
                        </a:rPr>
                        <a:t>ياوالدة</a:t>
                      </a:r>
                      <a:r>
                        <a:rPr kumimoji="0" lang="ar-EG" sz="2800" b="1" i="0" u="none" strike="noStrike" cap="none" normalizeH="0" baseline="0" dirty="0">
                          <a:ln>
                            <a:noFill/>
                          </a:ln>
                          <a:solidFill>
                            <a:schemeClr val="tx1"/>
                          </a:solidFill>
                          <a:effectLst/>
                          <a:latin typeface="Arial" charset="0"/>
                          <a:cs typeface="Arial" charset="0"/>
                        </a:rPr>
                        <a:t> الإله</a:t>
                      </a:r>
                      <a:endParaRPr kumimoji="0" lang="en-CA" sz="2800" b="1" i="0" u="none" strike="noStrike" cap="none" normalizeH="0" baseline="0" dirty="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61410" name="Group 2"/>
          <p:cNvGraphicFramePr>
            <a:graphicFrameLocks noGrp="1"/>
          </p:cNvGraphicFramePr>
          <p:nvPr>
            <p:ph sz="half" idx="2"/>
          </p:nvPr>
        </p:nvGraphicFramePr>
        <p:xfrm>
          <a:off x="0" y="260593"/>
          <a:ext cx="10791482" cy="3046378"/>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9358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Rejoice, O archangel: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Michael the chief of the heavenly ones. </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8580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Rase nak w~ piar,iaggeloc:</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 Mi,a/l p~ar,wn n~na niv/oui. </a:t>
                      </a: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ph sz="half" idx="2"/>
          </p:nvPr>
        </p:nvGraphicFramePr>
        <p:xfrm>
          <a:off x="226823" y="4038709"/>
          <a:ext cx="10791482" cy="2558698"/>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9358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Rejoice, O martyr: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200" b="0" i="0" u="none" strike="noStrike" cap="none" normalizeH="0" baseline="0" dirty="0">
                          <a:ln>
                            <a:noFill/>
                          </a:ln>
                          <a:solidFill>
                            <a:schemeClr val="tx1"/>
                          </a:solidFill>
                          <a:effectLst/>
                          <a:latin typeface="Arial" charset="0"/>
                          <a:cs typeface="Arial" charset="0"/>
                        </a:rPr>
                        <a:t>my master King George. </a:t>
                      </a: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8580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Rase nak w~ pimarturoc: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pa[oic p~ouro Gew~rgioc.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66543" name="Group 15"/>
          <p:cNvGraphicFramePr>
            <a:graphicFrameLocks noGrp="1"/>
          </p:cNvGraphicFramePr>
          <p:nvPr>
            <p:ph sz="half" idx="2"/>
          </p:nvPr>
        </p:nvGraphicFramePr>
        <p:xfrm>
          <a:off x="226823" y="260593"/>
          <a:ext cx="10791482" cy="2863110"/>
        </p:xfrm>
        <a:graphic>
          <a:graphicData uri="http://schemas.openxmlformats.org/drawingml/2006/table">
            <a:tbl>
              <a:tblPr/>
              <a:tblGrid>
                <a:gridCol w="6767539">
                  <a:extLst>
                    <a:ext uri="{9D8B030D-6E8A-4147-A177-3AD203B41FA5}">
                      <a16:colId xmlns:a16="http://schemas.microsoft.com/office/drawing/2014/main" val="20000"/>
                    </a:ext>
                  </a:extLst>
                </a:gridCol>
                <a:gridCol w="4023942">
                  <a:extLst>
                    <a:ext uri="{9D8B030D-6E8A-4147-A177-3AD203B41FA5}">
                      <a16:colId xmlns:a16="http://schemas.microsoft.com/office/drawing/2014/main" val="20001"/>
                    </a:ext>
                  </a:extLst>
                </a:gridCol>
              </a:tblGrid>
              <a:tr h="1728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Réjouis-toi ô fille de Sion nous nous réjouissons en toi, ô mère du Roi.</a:t>
                      </a:r>
                      <a:endParaRPr kumimoji="0" lang="en-CA" sz="44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الفرح لك ياإبنة صهيون ونتهلل بك يا أم الملك</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34888">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Rase ne w~ t~seri n~Ciwn: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yel/l m~mau y~mau m~p~ouro.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ph sz="half" idx="2"/>
          </p:nvPr>
        </p:nvGraphicFramePr>
        <p:xfrm>
          <a:off x="226823" y="3717038"/>
          <a:ext cx="10791482" cy="2660313"/>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1728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Réjouissez-vous en Dieu notre soutien soyez dans l’allégresse par le Dieu de Jacob.</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إبتهجوا بالله معيننا</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وهللوا لإله يعقوب.</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32091">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Yel/l m~V~nou] m~penbo/yoc:</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 ]laloi m~V~nou] n~Iakwb. </a:t>
                      </a: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68578" name="Group 2"/>
          <p:cNvGraphicFramePr>
            <a:graphicFrameLocks noGrp="1"/>
          </p:cNvGraphicFramePr>
          <p:nvPr>
            <p:ph sz="half" idx="2"/>
          </p:nvPr>
        </p:nvGraphicFramePr>
        <p:xfrm>
          <a:off x="0" y="260593"/>
          <a:ext cx="10791482" cy="2144590"/>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7738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Jacob se réjouit et Israël est dans l’allégresse.</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فليتهلل يعقوب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وليفرح إسرائيل.</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07169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F~nayel/l n~je Iakwb:</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it-IT" sz="3200" b="0" i="0" u="none" strike="noStrike" cap="none" normalizeH="0" baseline="0" dirty="0">
                          <a:ln>
                            <a:noFill/>
                          </a:ln>
                          <a:solidFill>
                            <a:srgbClr val="FF9900"/>
                          </a:solidFill>
                          <a:effectLst/>
                          <a:latin typeface="Coptic1" pitchFamily="2" charset="0"/>
                          <a:cs typeface="Arial" charset="0"/>
                        </a:rPr>
                        <a:t> f~naounof n~je pIcra/l.  </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ph sz="half" idx="2"/>
          </p:nvPr>
        </p:nvGraphicFramePr>
        <p:xfrm>
          <a:off x="0" y="3429000"/>
          <a:ext cx="10791482" cy="1999488"/>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6530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Nous nous réjouissons à jamais, en effet et nous exultons.</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نتهلل إلى الأبد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نعم ونترجى.</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04434">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Cena yel/l sa nie~neh: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n~ceouonh n~ouhelpic.</a:t>
                      </a:r>
                      <a:endParaRPr kumimoji="0" lang="fr-CA" sz="1400" b="0" i="0" u="none" strike="noStrike" cap="none" normalizeH="0" baseline="0" dirty="0">
                        <a:ln>
                          <a:noFill/>
                        </a:ln>
                        <a:solidFill>
                          <a:schemeClr val="tx1"/>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71650" name="Group 2"/>
          <p:cNvGraphicFramePr>
            <a:graphicFrameLocks noGrp="1"/>
          </p:cNvGraphicFramePr>
          <p:nvPr>
            <p:ph sz="half" idx="2"/>
          </p:nvPr>
        </p:nvGraphicFramePr>
        <p:xfrm>
          <a:off x="301778" y="294228"/>
          <a:ext cx="10326916" cy="2558698"/>
        </p:xfrm>
        <a:graphic>
          <a:graphicData uri="http://schemas.openxmlformats.org/drawingml/2006/table">
            <a:tbl>
              <a:tblPr/>
              <a:tblGrid>
                <a:gridCol w="6975773">
                  <a:extLst>
                    <a:ext uri="{9D8B030D-6E8A-4147-A177-3AD203B41FA5}">
                      <a16:colId xmlns:a16="http://schemas.microsoft.com/office/drawing/2014/main" val="20000"/>
                    </a:ext>
                  </a:extLst>
                </a:gridCol>
                <a:gridCol w="3351143">
                  <a:extLst>
                    <a:ext uri="{9D8B030D-6E8A-4147-A177-3AD203B41FA5}">
                      <a16:colId xmlns:a16="http://schemas.microsoft.com/office/drawing/2014/main" val="20001"/>
                    </a:ext>
                  </a:extLst>
                </a:gridCol>
              </a:tblGrid>
              <a:tr h="9358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Réjouis-toi ô vigne abondante et féconde.</a:t>
                      </a:r>
                      <a:endParaRPr kumimoji="0" lang="en-CA" sz="4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تهللى</a:t>
                      </a:r>
                      <a:r>
                        <a:rPr kumimoji="0" lang="ar-EG" sz="3200" b="0" i="0" u="none" strike="noStrike" cap="none" normalizeH="0" baseline="0" dirty="0">
                          <a:ln>
                            <a:noFill/>
                          </a:ln>
                          <a:solidFill>
                            <a:schemeClr val="tx1"/>
                          </a:solidFill>
                          <a:effectLst/>
                          <a:latin typeface="Arial" charset="0"/>
                          <a:cs typeface="Arial" charset="0"/>
                        </a:rPr>
                        <a:t> أيتها </a:t>
                      </a:r>
                      <a:r>
                        <a:rPr kumimoji="0" lang="ar-EG" sz="3200" b="0" i="0" u="none" strike="noStrike" cap="none" normalizeH="0" baseline="0" dirty="0" err="1">
                          <a:ln>
                            <a:noFill/>
                          </a:ln>
                          <a:solidFill>
                            <a:schemeClr val="tx1"/>
                          </a:solidFill>
                          <a:effectLst/>
                          <a:latin typeface="Arial" charset="0"/>
                          <a:cs typeface="Arial" charset="0"/>
                        </a:rPr>
                        <a:t>الكرمة</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الدسمة المثمرة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8580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Vayel/l cwtten e~lol: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hiten noten m~perkotten.</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ph sz="half" idx="2"/>
          </p:nvPr>
        </p:nvGraphicFramePr>
        <p:xfrm>
          <a:off x="182906" y="3429000"/>
          <a:ext cx="10791482" cy="2381972"/>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8245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Mon cœur est dans la joie car ma langue exulte.</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قلبى يفرح من أجلك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ولسانى يتهلل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0907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A pah/t e~ouf~rana: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eybe palac qen ouyel/l. </a:t>
                      </a:r>
                      <a:endParaRPr kumimoji="0" lang="fr-CA"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74722" name="Group 2"/>
          <p:cNvGraphicFramePr>
            <a:graphicFrameLocks noGrp="1"/>
          </p:cNvGraphicFramePr>
          <p:nvPr>
            <p:ph sz="half" idx="2"/>
          </p:nvPr>
        </p:nvGraphicFramePr>
        <p:xfrm>
          <a:off x="0" y="2852926"/>
          <a:ext cx="10791482" cy="2948842"/>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9358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Réjouis-toi ô mère de Dieu Marie, mère de Jésus-Christ.</a:t>
                      </a:r>
                      <a:endParaRPr kumimoji="0" lang="en-CA" sz="48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الفرح لك ياوالدة الإله مريم أم يسوع المسيح.</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85802">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Rase ne w~ ]yeo~tokoc: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Maria y~mau n~I/#c# P,#c#.</a:t>
                      </a:r>
                      <a:r>
                        <a:rPr kumimoji="0" lang="fr-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
        <p:nvSpPr>
          <p:cNvPr id="12574744" name="AutoShape 24">
            <a:hlinkClick r:id="rId2"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12574745" name="AutoShape 25">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14"/>
          <p:cNvGraphicFramePr>
            <a:graphicFrameLocks noGrp="1"/>
          </p:cNvGraphicFramePr>
          <p:nvPr>
            <p:ph sz="half" idx="2"/>
          </p:nvPr>
        </p:nvGraphicFramePr>
        <p:xfrm>
          <a:off x="182906" y="260593"/>
          <a:ext cx="10791482" cy="2709674"/>
        </p:xfrm>
        <a:graphic>
          <a:graphicData uri="http://schemas.openxmlformats.org/drawingml/2006/table">
            <a:tbl>
              <a:tblPr/>
              <a:tblGrid>
                <a:gridCol w="7289585">
                  <a:extLst>
                    <a:ext uri="{9D8B030D-6E8A-4147-A177-3AD203B41FA5}">
                      <a16:colId xmlns:a16="http://schemas.microsoft.com/office/drawing/2014/main" val="20000"/>
                    </a:ext>
                  </a:extLst>
                </a:gridCol>
                <a:gridCol w="3501897">
                  <a:extLst>
                    <a:ext uri="{9D8B030D-6E8A-4147-A177-3AD203B41FA5}">
                      <a16:colId xmlns:a16="http://schemas.microsoft.com/office/drawing/2014/main" val="20001"/>
                    </a:ext>
                  </a:extLst>
                </a:gridCol>
              </a:tblGrid>
              <a:tr h="115151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La rosée et la pluie couvrent ton nom.</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الندى والعطر</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مدلاة على إسمك.</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58156">
                <a:tc gridSpan="2">
                  <a:txBody>
                    <a:bodyPr/>
                    <a:lstStyle/>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Yaforman hormona: </a:t>
                      </a:r>
                    </a:p>
                    <a:p>
                      <a:pPr marL="0" marR="0" lvl="0" indent="0" algn="ctr" defTabSz="914400" rtl="0" eaLnBrk="1" fontAlgn="base" latinLnBrk="0" hangingPunct="1">
                        <a:lnSpc>
                          <a:spcPct val="95000"/>
                        </a:lnSpc>
                        <a:spcBef>
                          <a:spcPct val="0"/>
                        </a:spcBef>
                        <a:spcAft>
                          <a:spcPct val="0"/>
                        </a:spcAft>
                        <a:buClrTx/>
                        <a:buSzTx/>
                        <a:buFontTx/>
                        <a:buNone/>
                        <a:tabLst>
                          <a:tab pos="1435100" algn="l"/>
                        </a:tabLst>
                      </a:pPr>
                      <a:r>
                        <a:rPr kumimoji="0" lang="pt-BR" sz="3200" b="0" i="0" u="none" strike="noStrike" cap="none" normalizeH="0" baseline="0" dirty="0">
                          <a:ln>
                            <a:noFill/>
                          </a:ln>
                          <a:solidFill>
                            <a:srgbClr val="FF9900"/>
                          </a:solidFill>
                          <a:effectLst/>
                          <a:latin typeface="Coptic1" pitchFamily="2" charset="0"/>
                          <a:cs typeface="Arial" charset="0"/>
                        </a:rPr>
                        <a:t>nem nayel/l ham~pekran.</a:t>
                      </a:r>
                      <a:endParaRPr kumimoji="0" lang="fr-CA" sz="3200" b="0" i="0" u="none" strike="noStrike" cap="none" normalizeH="0" baseline="0" dirty="0">
                        <a:ln>
                          <a:noFill/>
                        </a:ln>
                        <a:solidFill>
                          <a:srgbClr val="FF9900"/>
                        </a:solidFill>
                        <a:effectLst/>
                        <a:latin typeface="Coptic1" pitchFamily="2" charset="0"/>
                        <a:cs typeface="Arial" charset="0"/>
                      </a:endParaRPr>
                    </a:p>
                  </a:txBody>
                  <a:tcPr marL="129619" marR="129619" marT="0" marB="0" horzOverflow="overflow">
                    <a:lnL cap="flat">
                      <a:noFill/>
                    </a:lnL>
                    <a:lnR cap="flat">
                      <a:noFill/>
                    </a:lnR>
                    <a:lnT>
                      <a:noFill/>
                    </a:lnT>
                    <a:lnB cap="flat">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03586" name="Group 2"/>
          <p:cNvGraphicFramePr>
            <a:graphicFrameLocks noGrp="1"/>
          </p:cNvGraphicFramePr>
          <p:nvPr>
            <p:ph type="tbl" idx="1"/>
          </p:nvPr>
        </p:nvGraphicFramePr>
        <p:xfrm>
          <a:off x="274360" y="1618496"/>
          <a:ext cx="10700028" cy="4114800"/>
        </p:xfrm>
        <a:graphic>
          <a:graphicData uri="http://schemas.openxmlformats.org/drawingml/2006/table">
            <a:tbl>
              <a:tblPr/>
              <a:tblGrid>
                <a:gridCol w="3378054">
                  <a:extLst>
                    <a:ext uri="{9D8B030D-6E8A-4147-A177-3AD203B41FA5}">
                      <a16:colId xmlns:a16="http://schemas.microsoft.com/office/drawing/2014/main" val="20000"/>
                    </a:ext>
                  </a:extLst>
                </a:gridCol>
                <a:gridCol w="3660034">
                  <a:extLst>
                    <a:ext uri="{9D8B030D-6E8A-4147-A177-3AD203B41FA5}">
                      <a16:colId xmlns:a16="http://schemas.microsoft.com/office/drawing/2014/main" val="20001"/>
                    </a:ext>
                  </a:extLst>
                </a:gridCol>
                <a:gridCol w="3661940">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a:ln>
                            <a:noFill/>
                          </a:ln>
                          <a:solidFill>
                            <a:schemeClr val="tx1"/>
                          </a:solidFill>
                          <a:effectLst/>
                          <a:latin typeface="Coptic1" pitchFamily="2" charset="0"/>
                          <a:cs typeface="Arial" charset="0"/>
                        </a:rPr>
                        <a:t>D</a:t>
                      </a:r>
                      <a:r>
                        <a:rPr kumimoji="0" lang="en-US" sz="2800" b="0" i="0" u="none" strike="noStrike" cap="none" normalizeH="0" baseline="0" dirty="0" err="1">
                          <a:ln>
                            <a:noFill/>
                          </a:ln>
                          <a:solidFill>
                            <a:schemeClr val="tx1"/>
                          </a:solidFill>
                          <a:effectLst/>
                          <a:latin typeface="Coptic1" pitchFamily="2" charset="0"/>
                          <a:cs typeface="Arial" charset="0"/>
                        </a:rPr>
                        <a:t>eute</a:t>
                      </a:r>
                      <a:r>
                        <a:rPr kumimoji="0" lang="en-US" sz="2800" b="0" i="0" u="none" strike="noStrike" cap="none" normalizeH="0" baseline="0" dirty="0">
                          <a:ln>
                            <a:noFill/>
                          </a:ln>
                          <a:solidFill>
                            <a:schemeClr val="tx1"/>
                          </a:solidFill>
                          <a:effectLst/>
                          <a:latin typeface="Coptic1" pitchFamily="2" charset="0"/>
                          <a:cs typeface="Arial" charset="0"/>
                        </a:rPr>
                        <a:t> pent/c </a:t>
                      </a:r>
                      <a:r>
                        <a:rPr kumimoji="0" lang="en-US" sz="2800" b="0" i="0" u="none" strike="noStrike" cap="none" normalizeH="0" baseline="0" dirty="0" err="1">
                          <a:ln>
                            <a:noFill/>
                          </a:ln>
                          <a:solidFill>
                            <a:schemeClr val="tx1"/>
                          </a:solidFill>
                          <a:effectLst/>
                          <a:latin typeface="Coptic1" pitchFamily="2" charset="0"/>
                          <a:cs typeface="Arial" charset="0"/>
                        </a:rPr>
                        <a:t>i~lai</a:t>
                      </a:r>
                      <a:r>
                        <a:rPr kumimoji="0" lang="en-US" sz="2800" b="0" i="0" u="none" strike="noStrike" cap="none" normalizeH="0" baseline="0" dirty="0">
                          <a:ln>
                            <a:noFill/>
                          </a:ln>
                          <a:solidFill>
                            <a:schemeClr val="tx1"/>
                          </a:solidFill>
                          <a:effectLst/>
                          <a:latin typeface="Coptic1" pitchFamily="2" charset="0"/>
                          <a:cs typeface="Arial" charset="0"/>
                        </a:rPr>
                        <a:t>~ ton </a:t>
                      </a:r>
                      <a:r>
                        <a:rPr kumimoji="0" lang="en-US" sz="2800" b="0" i="0" u="none" strike="noStrike" cap="none" normalizeH="0" baseline="0" dirty="0" err="1">
                          <a:ln>
                            <a:noFill/>
                          </a:ln>
                          <a:solidFill>
                            <a:schemeClr val="tx1"/>
                          </a:solidFill>
                          <a:effectLst/>
                          <a:latin typeface="Coptic1" pitchFamily="2" charset="0"/>
                          <a:cs typeface="Arial" charset="0"/>
                        </a:rPr>
                        <a:t>ar,i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aggeli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an </a:t>
                      </a:r>
                      <a:r>
                        <a:rPr kumimoji="0" lang="en-US" sz="2800" b="0" i="0" u="none" strike="noStrike" cap="none" normalizeH="0" baseline="0" dirty="0" err="1">
                          <a:ln>
                            <a:noFill/>
                          </a:ln>
                          <a:solidFill>
                            <a:schemeClr val="tx1"/>
                          </a:solidFill>
                          <a:effectLst/>
                          <a:latin typeface="Coptic1" pitchFamily="2" charset="0"/>
                          <a:cs typeface="Arial" charset="0"/>
                        </a:rPr>
                        <a:t>n~apenpomen</a:t>
                      </a:r>
                      <a:r>
                        <a:rPr kumimoji="0" lang="en-US" sz="2800" b="0" i="0" u="none" strike="noStrike" cap="none" normalizeH="0" baseline="0" dirty="0">
                          <a:ln>
                            <a:noFill/>
                          </a:ln>
                          <a:solidFill>
                            <a:schemeClr val="tx1"/>
                          </a:solidFill>
                          <a:effectLst/>
                          <a:latin typeface="Coptic1" pitchFamily="2" charset="0"/>
                          <a:cs typeface="Arial" charset="0"/>
                        </a:rPr>
                        <a:t>: &lt;ere Maria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aritomen</a:t>
                      </a:r>
                      <a:r>
                        <a:rPr kumimoji="0" lang="en-US" sz="2800" b="0" i="0" u="none" strike="noStrike" cap="none" normalizeH="0" baseline="0" dirty="0">
                          <a:ln>
                            <a:noFill/>
                          </a:ln>
                          <a:solidFill>
                            <a:schemeClr val="tx1"/>
                          </a:solidFill>
                          <a:effectLst/>
                          <a:latin typeface="Coptic1" pitchFamily="2" charset="0"/>
                          <a:cs typeface="Arial" charset="0"/>
                        </a:rPr>
                        <a:t>/: o </a:t>
                      </a:r>
                      <a:r>
                        <a:rPr kumimoji="0" lang="en-US" sz="2800" b="0" i="0" u="none" strike="noStrike" cap="none" normalizeH="0" baseline="0" dirty="0" err="1">
                          <a:ln>
                            <a:noFill/>
                          </a:ln>
                          <a:solidFill>
                            <a:schemeClr val="tx1"/>
                          </a:solidFill>
                          <a:effectLst/>
                          <a:latin typeface="Coptic1" pitchFamily="2" charset="0"/>
                          <a:cs typeface="Arial" charset="0"/>
                        </a:rPr>
                        <a:t>kurioc</a:t>
                      </a:r>
                      <a:r>
                        <a:rPr kumimoji="0" lang="en-US" sz="2800" b="0" i="0" u="none" strike="noStrike" cap="none" normalizeH="0" baseline="0" dirty="0">
                          <a:ln>
                            <a:noFill/>
                          </a:ln>
                          <a:solidFill>
                            <a:schemeClr val="tx1"/>
                          </a:solidFill>
                          <a:effectLst/>
                          <a:latin typeface="Coptic1" pitchFamily="2" charset="0"/>
                          <a:cs typeface="Arial" charset="0"/>
                        </a:rPr>
                        <a:t> meta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fr-FR" sz="2800" kern="1200" baseline="0" dirty="0">
                          <a:solidFill>
                            <a:schemeClr val="tx1"/>
                          </a:solidFill>
                          <a:latin typeface="+mn-lt"/>
                          <a:ea typeface="+mn-ea"/>
                          <a:cs typeface="+mn-cs"/>
                        </a:rPr>
                        <a:t>Venez ô tous les peuples regarder l’archange en disant: Salut à toi Marie, tu as obtenu la grâce. Le Seigneur est avec toi.</a:t>
                      </a:r>
                      <a:endParaRPr kumimoji="0" lang="en-GB"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600" kern="1200" dirty="0">
                          <a:solidFill>
                            <a:schemeClr val="tx1"/>
                          </a:solidFill>
                          <a:latin typeface="+mn-lt"/>
                          <a:ea typeface="+mn-ea"/>
                          <a:cs typeface="+mn-cs"/>
                        </a:rPr>
                        <a:t>تعالوا يا جميع الشعوب لننظر </a:t>
                      </a:r>
                      <a:r>
                        <a:rPr lang="ar-SA" sz="3600" kern="1200" dirty="0" err="1">
                          <a:solidFill>
                            <a:schemeClr val="tx1"/>
                          </a:solidFill>
                          <a:latin typeface="+mn-lt"/>
                          <a:ea typeface="+mn-ea"/>
                          <a:cs typeface="+mn-cs"/>
                        </a:rPr>
                        <a:t>الي</a:t>
                      </a:r>
                      <a:r>
                        <a:rPr lang="ar-SA" sz="3600" kern="1200" dirty="0">
                          <a:solidFill>
                            <a:schemeClr val="tx1"/>
                          </a:solidFill>
                          <a:latin typeface="+mn-lt"/>
                          <a:ea typeface="+mn-ea"/>
                          <a:cs typeface="+mn-cs"/>
                        </a:rPr>
                        <a:t> رئيس الملائكة قائلين: السلام لك يا مريم وجدة نعمة. الرب معك.</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03598" name="Text Box 14"/>
          <p:cNvSpPr txBox="1">
            <a:spLocks noChangeArrowheads="1"/>
          </p:cNvSpPr>
          <p:nvPr/>
        </p:nvSpPr>
        <p:spPr bwMode="auto">
          <a:xfrm>
            <a:off x="365813" y="228600"/>
            <a:ext cx="10242762" cy="5847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fr-FR" sz="3200" dirty="0">
                <a:latin typeface="+mn-lt"/>
              </a:rPr>
              <a:t>Venez ô tous les peuples </a:t>
            </a:r>
            <a:r>
              <a:rPr lang="en-US" sz="3100" b="1" dirty="0">
                <a:latin typeface="Arial" charset="0"/>
              </a:rPr>
              <a:t>(</a:t>
            </a:r>
            <a:r>
              <a:rPr lang="en-US" sz="3100" dirty="0" err="1">
                <a:latin typeface="Coptic1" pitchFamily="2" charset="0"/>
              </a:rPr>
              <a:t>Deute</a:t>
            </a:r>
            <a:r>
              <a:rPr lang="en-US" sz="3100" dirty="0">
                <a:latin typeface="Coptic1" pitchFamily="2" charset="0"/>
              </a:rPr>
              <a:t> pent/c</a:t>
            </a:r>
            <a:r>
              <a:rPr lang="en-US" sz="3100" b="1" dirty="0">
                <a:latin typeface="Coptic1" pitchFamily="2" charset="0"/>
              </a:rPr>
              <a:t>)</a:t>
            </a:r>
            <a:endParaRPr lang="en-US" sz="3100"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04610" name="Group 2"/>
          <p:cNvGraphicFramePr>
            <a:graphicFrameLocks noGrp="1"/>
          </p:cNvGraphicFramePr>
          <p:nvPr/>
        </p:nvGraphicFramePr>
        <p:xfrm>
          <a:off x="274360" y="228600"/>
          <a:ext cx="10425669" cy="5278438"/>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Amwini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n~nilaoc</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n~tennau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apiar,iaggeloc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 je ,ere Maria: </a:t>
                      </a:r>
                      <a:r>
                        <a:rPr kumimoji="0" lang="en-US" sz="3200" b="0" i="0" u="none" strike="noStrike" cap="none" normalizeH="0" baseline="0" dirty="0" err="1">
                          <a:ln>
                            <a:noFill/>
                          </a:ln>
                          <a:solidFill>
                            <a:schemeClr val="tx1"/>
                          </a:solidFill>
                          <a:effectLst/>
                          <a:latin typeface="Coptic1" pitchFamily="2" charset="0"/>
                          <a:cs typeface="Arial" charset="0"/>
                        </a:rPr>
                        <a:t>arejimi</a:t>
                      </a:r>
                      <a:r>
                        <a:rPr kumimoji="0" lang="en-US" sz="3200" b="0" i="0" u="none" strike="noStrike" cap="none" normalizeH="0" baseline="0" dirty="0">
                          <a:ln>
                            <a:noFill/>
                          </a:ln>
                          <a:solidFill>
                            <a:schemeClr val="tx1"/>
                          </a:solidFill>
                          <a:effectLst/>
                          <a:latin typeface="Coptic1" pitchFamily="2" charset="0"/>
                          <a:cs typeface="Arial" charset="0"/>
                        </a:rPr>
                        <a:t> gar </a:t>
                      </a:r>
                      <a:r>
                        <a:rPr kumimoji="0" lang="en-US" sz="3200" b="0" i="0" u="none" strike="noStrike" cap="none" normalizeH="0" baseline="0" dirty="0" err="1">
                          <a:ln>
                            <a:noFill/>
                          </a:ln>
                          <a:solidFill>
                            <a:schemeClr val="tx1"/>
                          </a:solidFill>
                          <a:effectLst/>
                          <a:latin typeface="Coptic1" pitchFamily="2" charset="0"/>
                          <a:cs typeface="Arial" charset="0"/>
                        </a:rPr>
                        <a:t>n~ouh~mot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P~[</a:t>
                      </a:r>
                      <a:r>
                        <a:rPr kumimoji="0" lang="en-US" sz="3200" b="0" i="0" u="none" strike="noStrike" cap="none" normalizeH="0" baseline="0" dirty="0" err="1">
                          <a:ln>
                            <a:noFill/>
                          </a:ln>
                          <a:solidFill>
                            <a:schemeClr val="tx1"/>
                          </a:solidFill>
                          <a:effectLst/>
                          <a:latin typeface="Coptic1" pitchFamily="2" charset="0"/>
                          <a:cs typeface="Arial" charset="0"/>
                        </a:rPr>
                        <a:t>oic</a:t>
                      </a:r>
                      <a:r>
                        <a:rPr kumimoji="0" lang="en-US" sz="3200" b="0" i="0" u="none" strike="noStrike" cap="none" normalizeH="0" baseline="0" dirty="0">
                          <a:ln>
                            <a:noFill/>
                          </a:ln>
                          <a:solidFill>
                            <a:schemeClr val="tx1"/>
                          </a:solidFill>
                          <a:effectLst/>
                          <a:latin typeface="Coptic1" pitchFamily="2" charset="0"/>
                          <a:cs typeface="Arial" charset="0"/>
                        </a:rPr>
                        <a:t> sop </a:t>
                      </a:r>
                      <a:r>
                        <a:rPr kumimoji="0" lang="en-US" sz="3200" b="0" i="0" u="none" strike="noStrike" cap="none" normalizeH="0" baseline="0" dirty="0" err="1">
                          <a:ln>
                            <a:noFill/>
                          </a:ln>
                          <a:solidFill>
                            <a:schemeClr val="tx1"/>
                          </a:solidFill>
                          <a:effectLst/>
                          <a:latin typeface="Coptic1" pitchFamily="2" charset="0"/>
                          <a:cs typeface="Arial" charset="0"/>
                        </a:rPr>
                        <a:t>neme</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Venez ô tous les peuples regarder l’archange en disant: Salut à toi Marie, tu as obtenu la grâce. Le Seigneur est avec toi.</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تعالوا يا جميع الشعوب لننظر إلي رئيس الملائكة قائلين: السلام لك يا مريم وجدة نعمة. الرب معك. </a:t>
                      </a:r>
                      <a:endParaRPr kumimoji="0" lang="en-US" sz="5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449392" name="Group 48"/>
          <p:cNvGraphicFramePr>
            <a:graphicFrameLocks noGrp="1"/>
          </p:cNvGraphicFramePr>
          <p:nvPr>
            <p:ph/>
          </p:nvPr>
        </p:nvGraphicFramePr>
        <p:xfrm>
          <a:off x="691389" y="706439"/>
          <a:ext cx="9635527" cy="5818315"/>
        </p:xfrm>
        <a:graphic>
          <a:graphicData uri="http://schemas.openxmlformats.org/drawingml/2006/table">
            <a:tbl>
              <a:tblPr/>
              <a:tblGrid>
                <a:gridCol w="9635527">
                  <a:extLst>
                    <a:ext uri="{9D8B030D-6E8A-4147-A177-3AD203B41FA5}">
                      <a16:colId xmlns:a16="http://schemas.microsoft.com/office/drawing/2014/main" val="20000"/>
                    </a:ext>
                  </a:extLst>
                </a:gridCol>
              </a:tblGrid>
              <a:tr h="1733550">
                <a:tc>
                  <a:txBody>
                    <a:bodyPr/>
                    <a:lstStyle/>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لأنه مبارك </a:t>
                      </a:r>
                      <a:r>
                        <a:rPr kumimoji="0" lang="ar-EG" sz="3200" b="0" i="0" u="none" strike="noStrike" cap="none" normalizeH="0" baseline="0" dirty="0" err="1">
                          <a:ln>
                            <a:noFill/>
                          </a:ln>
                          <a:solidFill>
                            <a:schemeClr val="tx1"/>
                          </a:solidFill>
                          <a:effectLst/>
                          <a:latin typeface="Arial" charset="0"/>
                          <a:cs typeface="Arial" charset="0"/>
                        </a:rPr>
                        <a:t>الآب</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والآبن</a:t>
                      </a:r>
                      <a:r>
                        <a:rPr kumimoji="0" lang="fr-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والروح القدس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الثالوث الكامل </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ctr" defTabSz="914400" rtl="1" eaLnBrk="1" fontAlgn="base" latinLnBrk="0" hangingPunct="1">
                        <a:lnSpc>
                          <a:spcPct val="8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نسجد له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 نمجده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00238">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Je </a:t>
                      </a:r>
                      <a:r>
                        <a:rPr kumimoji="0" lang="en-US" sz="3400" b="0" i="0" u="none" strike="noStrike" cap="none" normalizeH="0" baseline="0" dirty="0" err="1">
                          <a:ln>
                            <a:noFill/>
                          </a:ln>
                          <a:solidFill>
                            <a:srgbClr val="FFFF00"/>
                          </a:solidFill>
                          <a:effectLst/>
                          <a:latin typeface="Coptic1" pitchFamily="2" charset="0"/>
                          <a:cs typeface="Arial" charset="0"/>
                        </a:rPr>
                        <a:t>f~c~marwout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n~je</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V~iwt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P~s/</a:t>
                      </a:r>
                      <a:r>
                        <a:rPr kumimoji="0" lang="en-US" sz="3400" b="0" i="0" u="none" strike="noStrike" cap="none" normalizeH="0" baseline="0" dirty="0" err="1">
                          <a:ln>
                            <a:noFill/>
                          </a:ln>
                          <a:solidFill>
                            <a:srgbClr val="FFFF00"/>
                          </a:solidFill>
                          <a:effectLst/>
                          <a:latin typeface="Coptic1" pitchFamily="2" charset="0"/>
                          <a:cs typeface="Arial" charset="0"/>
                        </a:rPr>
                        <a:t>ri</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nem</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Pip~neuma</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eyouab</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a:ln>
                            <a:noFill/>
                          </a:ln>
                          <a:solidFill>
                            <a:srgbClr val="FFFF00"/>
                          </a:solidFill>
                          <a:effectLst/>
                          <a:latin typeface="Coptic1" pitchFamily="2" charset="0"/>
                          <a:cs typeface="Arial" charset="0"/>
                        </a:rPr>
                        <a:t>}</a:t>
                      </a:r>
                      <a:r>
                        <a:rPr kumimoji="0" lang="en-US" sz="3400" b="0" i="0" u="none" strike="noStrike" cap="none" normalizeH="0" baseline="0" dirty="0" err="1">
                          <a:ln>
                            <a:noFill/>
                          </a:ln>
                          <a:solidFill>
                            <a:srgbClr val="FFFF00"/>
                          </a:solidFill>
                          <a:effectLst/>
                          <a:latin typeface="Coptic1" pitchFamily="2" charset="0"/>
                          <a:cs typeface="Arial" charset="0"/>
                        </a:rPr>
                        <a:t>t~riac</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etj</a:t>
                      </a:r>
                      <a:r>
                        <a:rPr kumimoji="0" lang="en-US" sz="3400" b="0" i="0" u="none" strike="noStrike" cap="none" normalizeH="0" baseline="0" dirty="0">
                          <a:ln>
                            <a:noFill/>
                          </a:ln>
                          <a:solidFill>
                            <a:srgbClr val="FFFF00"/>
                          </a:solidFill>
                          <a:effectLst/>
                          <a:latin typeface="Coptic1" pitchFamily="2" charset="0"/>
                          <a:cs typeface="Arial" charset="0"/>
                        </a:rPr>
                        <a:t>/k </a:t>
                      </a:r>
                      <a:r>
                        <a:rPr kumimoji="0" lang="en-US" sz="3400" b="0" i="0" u="none" strike="noStrike" cap="none" normalizeH="0" baseline="0" dirty="0" err="1">
                          <a:ln>
                            <a:noFill/>
                          </a:ln>
                          <a:solidFill>
                            <a:srgbClr val="FFFF00"/>
                          </a:solidFill>
                          <a:effectLst/>
                          <a:latin typeface="Coptic1" pitchFamily="2" charset="0"/>
                          <a:cs typeface="Arial" charset="0"/>
                        </a:rPr>
                        <a:t>e~bol</a:t>
                      </a:r>
                      <a:r>
                        <a:rPr kumimoji="0" lang="en-US" sz="3400" b="0" i="0" u="none" strike="noStrike" cap="none" normalizeH="0" baseline="0" dirty="0">
                          <a:ln>
                            <a:noFill/>
                          </a:ln>
                          <a:solidFill>
                            <a:srgbClr val="FFFF00"/>
                          </a:solidFill>
                          <a:effectLst/>
                          <a:latin typeface="Coptic1" pitchFamily="2"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en-US" sz="3400" b="0" i="0" u="none" strike="noStrike" cap="none" normalizeH="0" baseline="0" dirty="0" err="1">
                          <a:ln>
                            <a:noFill/>
                          </a:ln>
                          <a:solidFill>
                            <a:srgbClr val="FFFF00"/>
                          </a:solidFill>
                          <a:effectLst/>
                          <a:latin typeface="Coptic1" pitchFamily="2" charset="0"/>
                          <a:cs typeface="Arial" charset="0"/>
                        </a:rPr>
                        <a:t>tenouwst</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m~moc</a:t>
                      </a:r>
                      <a:r>
                        <a:rPr kumimoji="0" lang="en-US" sz="3400" b="0" i="0" u="none" strike="noStrike" cap="none" normalizeH="0" baseline="0" dirty="0">
                          <a:ln>
                            <a:noFill/>
                          </a:ln>
                          <a:solidFill>
                            <a:srgbClr val="FFFF00"/>
                          </a:solidFill>
                          <a:effectLst/>
                          <a:latin typeface="Coptic1" pitchFamily="2" charset="0"/>
                          <a:cs typeface="Arial" charset="0"/>
                        </a:rPr>
                        <a:t> ten]</a:t>
                      </a:r>
                      <a:r>
                        <a:rPr kumimoji="0" lang="en-US" sz="3400" b="0" i="0" u="none" strike="noStrike" cap="none" normalizeH="0" baseline="0" dirty="0" err="1">
                          <a:ln>
                            <a:noFill/>
                          </a:ln>
                          <a:solidFill>
                            <a:srgbClr val="FFFF00"/>
                          </a:solidFill>
                          <a:effectLst/>
                          <a:latin typeface="Coptic1" pitchFamily="2" charset="0"/>
                          <a:cs typeface="Arial" charset="0"/>
                        </a:rPr>
                        <a:t>w~ou</a:t>
                      </a:r>
                      <a:r>
                        <a:rPr kumimoji="0" lang="en-US" sz="3400" b="0" i="0" u="none" strike="noStrike" cap="none" normalizeH="0" baseline="0" dirty="0">
                          <a:ln>
                            <a:noFill/>
                          </a:ln>
                          <a:solidFill>
                            <a:srgbClr val="FFFF00"/>
                          </a:solidFill>
                          <a:effectLst/>
                          <a:latin typeface="Coptic1" pitchFamily="2" charset="0"/>
                          <a:cs typeface="Arial" charset="0"/>
                        </a:rPr>
                        <a:t> </a:t>
                      </a:r>
                      <a:r>
                        <a:rPr kumimoji="0" lang="en-US" sz="3400" b="0" i="0" u="none" strike="noStrike" cap="none" normalizeH="0" baseline="0" dirty="0" err="1">
                          <a:ln>
                            <a:noFill/>
                          </a:ln>
                          <a:solidFill>
                            <a:srgbClr val="FFFF00"/>
                          </a:solidFill>
                          <a:effectLst/>
                          <a:latin typeface="Coptic1" pitchFamily="2" charset="0"/>
                          <a:cs typeface="Arial" charset="0"/>
                        </a:rPr>
                        <a:t>nac</a:t>
                      </a:r>
                      <a:r>
                        <a:rPr kumimoji="0" lang="en-US" sz="3400" b="0" i="0" u="none" strike="noStrike" cap="none" normalizeH="0" baseline="0" dirty="0">
                          <a:ln>
                            <a:noFill/>
                          </a:ln>
                          <a:solidFill>
                            <a:srgbClr val="FFFF00"/>
                          </a:solidFill>
                          <a:effectLst/>
                          <a:latin typeface="Coptic1" pitchFamily="2" charset="0"/>
                          <a:cs typeface="Arial" charset="0"/>
                        </a:rPr>
                        <a:t>.</a:t>
                      </a:r>
                    </a:p>
                  </a:txBody>
                  <a:tcPr marL="109744" marR="109744"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852613">
                <a:tc>
                  <a:txBody>
                    <a:bodyPr/>
                    <a:lstStyle/>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800" b="1"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Car béni est le Père et le Fils</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le Saint Esprit:</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la Trinité parfaite :</a:t>
                      </a:r>
                    </a:p>
                    <a:p>
                      <a:pPr marL="0" marR="0" lvl="0" indent="0" algn="ctr" defTabSz="914400" rtl="0" eaLnBrk="1" fontAlgn="base" latinLnBrk="0" hangingPunct="1">
                        <a:lnSpc>
                          <a:spcPct val="8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Nous l’adorons et la glorifions.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449390" name="Text Box 46"/>
          <p:cNvSpPr txBox="1">
            <a:spLocks noChangeArrowheads="1"/>
          </p:cNvSpPr>
          <p:nvPr/>
        </p:nvSpPr>
        <p:spPr bwMode="auto">
          <a:xfrm>
            <a:off x="2721639" y="1"/>
            <a:ext cx="6310273" cy="436563"/>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2200" b="1" dirty="0">
                <a:latin typeface="Arial" charset="0"/>
              </a:rPr>
              <a:t>Conclusion - </a:t>
            </a:r>
            <a:r>
              <a:rPr lang="ar-EG" sz="2200" b="1" dirty="0">
                <a:latin typeface="Arial" charset="0"/>
              </a:rPr>
              <a:t>الختام</a:t>
            </a:r>
            <a:endParaRPr lang="en-US" sz="1800" b="1"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advClick="0" advTm="0"/>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98594" name="Group 34"/>
          <p:cNvGraphicFramePr>
            <a:graphicFrameLocks noGrp="1"/>
          </p:cNvGraphicFramePr>
          <p:nvPr>
            <p:ph/>
          </p:nvPr>
        </p:nvGraphicFramePr>
        <p:xfrm>
          <a:off x="91453" y="0"/>
          <a:ext cx="10791482" cy="4610736"/>
        </p:xfrm>
        <a:graphic>
          <a:graphicData uri="http://schemas.openxmlformats.org/drawingml/2006/table">
            <a:tbl>
              <a:tblPr/>
              <a:tblGrid>
                <a:gridCol w="6432824">
                  <a:extLst>
                    <a:ext uri="{9D8B030D-6E8A-4147-A177-3AD203B41FA5}">
                      <a16:colId xmlns:a16="http://schemas.microsoft.com/office/drawing/2014/main" val="20000"/>
                    </a:ext>
                  </a:extLst>
                </a:gridCol>
                <a:gridCol w="4358658">
                  <a:extLst>
                    <a:ext uri="{9D8B030D-6E8A-4147-A177-3AD203B41FA5}">
                      <a16:colId xmlns:a16="http://schemas.microsoft.com/office/drawing/2014/main" val="20001"/>
                    </a:ext>
                  </a:extLst>
                </a:gridCol>
              </a:tblGrid>
              <a:tr h="41910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Rends-nous dignes de la paix céleste convenable à Ta divinité, et pleine de salut, pour que nous la donnions les uns aux autres par l′amour parfait, et que nous nous saluons les uns les autres d</a:t>
                      </a:r>
                      <a:r>
                        <a:rPr kumimoji="0" lang="en-US" sz="3200" b="0" i="0" u="none" strike="noStrike" cap="none" normalizeH="0" baseline="0" dirty="0">
                          <a:ln>
                            <a:noFill/>
                          </a:ln>
                          <a:solidFill>
                            <a:schemeClr val="tx1"/>
                          </a:solidFill>
                          <a:effectLst/>
                          <a:latin typeface="Arial" charset="0"/>
                          <a:cs typeface="Arial" charset="0"/>
                        </a:rPr>
                        <a:t>′</a:t>
                      </a:r>
                      <a:r>
                        <a:rPr kumimoji="0" lang="fr-CA" sz="3200" b="0" i="0" u="none" strike="noStrike" cap="none" normalizeH="0" baseline="0" dirty="0">
                          <a:ln>
                            <a:noFill/>
                          </a:ln>
                          <a:solidFill>
                            <a:schemeClr val="tx1"/>
                          </a:solidFill>
                          <a:effectLst/>
                          <a:latin typeface="Arial" charset="0"/>
                          <a:cs typeface="Arial" charset="0"/>
                        </a:rPr>
                        <a:t>un baiser saint. </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واجعلنا أهلاً للسلام </a:t>
                      </a:r>
                      <a:r>
                        <a:rPr kumimoji="0" lang="ar-EG" sz="3600" b="0" i="0" u="none" strike="noStrike" cap="none" normalizeH="0" baseline="0" dirty="0" err="1">
                          <a:ln>
                            <a:noFill/>
                          </a:ln>
                          <a:solidFill>
                            <a:schemeClr val="tx1"/>
                          </a:solidFill>
                          <a:effectLst/>
                          <a:latin typeface="Arial" charset="0"/>
                          <a:cs typeface="Arial" charset="0"/>
                        </a:rPr>
                        <a:t>السمائى</a:t>
                      </a:r>
                      <a:r>
                        <a:rPr kumimoji="0" lang="ar-EG" sz="3600" b="0" i="0" u="none" strike="noStrike" cap="none" normalizeH="0" baseline="0" dirty="0">
                          <a:ln>
                            <a:noFill/>
                          </a:ln>
                          <a:solidFill>
                            <a:schemeClr val="tx1"/>
                          </a:solidFill>
                          <a:effectLst/>
                          <a:latin typeface="Arial" charset="0"/>
                          <a:cs typeface="Arial" charset="0"/>
                        </a:rPr>
                        <a:t> اللائق بلاهوتك والمملوء خلاصاً، لنعطيه بعضنا لبعض بمحبة كاملة، ونقبل بعضنا بعضاً بقبلة مقدسة.</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06658" name="Group 2"/>
          <p:cNvGraphicFramePr>
            <a:graphicFrameLocks noGrp="1"/>
          </p:cNvGraphicFramePr>
          <p:nvPr/>
        </p:nvGraphicFramePr>
        <p:xfrm>
          <a:off x="274360" y="2286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&lt;ere </a:t>
                      </a:r>
                      <a:r>
                        <a:rPr kumimoji="0" lang="en-US" sz="3200" b="0" i="0" u="none" strike="noStrike" cap="none" normalizeH="0" baseline="0" dirty="0" err="1">
                          <a:ln>
                            <a:noFill/>
                          </a:ln>
                          <a:solidFill>
                            <a:schemeClr val="tx1"/>
                          </a:solidFill>
                          <a:effectLst/>
                          <a:latin typeface="Coptic1" pitchFamily="2" charset="0"/>
                          <a:cs typeface="Arial" charset="0"/>
                        </a:rPr>
                        <a:t>yeotoke</a:t>
                      </a:r>
                      <a:r>
                        <a:rPr kumimoji="0" lang="en-US" sz="3200" b="0" i="0" u="none" strike="noStrike" cap="none" normalizeH="0" baseline="0" dirty="0">
                          <a:ln>
                            <a:noFill/>
                          </a:ln>
                          <a:solidFill>
                            <a:schemeClr val="tx1"/>
                          </a:solidFill>
                          <a:effectLst/>
                          <a:latin typeface="Coptic1" pitchFamily="2" charset="0"/>
                          <a:cs typeface="Arial" charset="0"/>
                        </a:rPr>
                        <a:t>: ton ,</a:t>
                      </a:r>
                      <a:r>
                        <a:rPr kumimoji="0" lang="en-US" sz="3200" b="0" i="0" u="none" strike="noStrike" cap="none" normalizeH="0" baseline="0" dirty="0" err="1">
                          <a:ln>
                            <a:noFill/>
                          </a:ln>
                          <a:solidFill>
                            <a:schemeClr val="tx1"/>
                          </a:solidFill>
                          <a:effectLst/>
                          <a:latin typeface="Coptic1" pitchFamily="2" charset="0"/>
                          <a:cs typeface="Arial" charset="0"/>
                        </a:rPr>
                        <a:t>wron</a:t>
                      </a:r>
                      <a:r>
                        <a:rPr kumimoji="0" lang="en-US" sz="3200" b="0" i="0" u="none" strike="noStrike" cap="none" normalizeH="0" baseline="0" dirty="0">
                          <a:ln>
                            <a:noFill/>
                          </a:ln>
                          <a:solidFill>
                            <a:schemeClr val="tx1"/>
                          </a:solidFill>
                          <a:effectLst/>
                          <a:latin typeface="Coptic1" pitchFamily="2" charset="0"/>
                          <a:cs typeface="Arial" charset="0"/>
                        </a:rPr>
                        <a:t> ton </a:t>
                      </a:r>
                      <a:r>
                        <a:rPr kumimoji="0" lang="en-US" sz="3200" b="0" i="0" u="none" strike="noStrike" cap="none" normalizeH="0" baseline="0" dirty="0" err="1">
                          <a:ln>
                            <a:noFill/>
                          </a:ln>
                          <a:solidFill>
                            <a:schemeClr val="tx1"/>
                          </a:solidFill>
                          <a:effectLst/>
                          <a:latin typeface="Coptic1" pitchFamily="2" charset="0"/>
                          <a:cs typeface="Arial" charset="0"/>
                        </a:rPr>
                        <a:t>kocmon</a:t>
                      </a:r>
                      <a:r>
                        <a:rPr kumimoji="0" lang="en-US" sz="3200" b="0" i="0" u="none" strike="noStrike" cap="none" normalizeH="0" baseline="0" dirty="0">
                          <a:ln>
                            <a:noFill/>
                          </a:ln>
                          <a:solidFill>
                            <a:schemeClr val="tx1"/>
                          </a:solidFill>
                          <a:effectLst/>
                          <a:latin typeface="Coptic1" pitchFamily="2" charset="0"/>
                          <a:cs typeface="Arial" charset="0"/>
                        </a:rPr>
                        <a:t>: ton logon to petro: ,ere Maria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aritomen</a:t>
                      </a:r>
                      <a:r>
                        <a:rPr kumimoji="0" lang="en-US" sz="3200" b="0" i="0" u="none" strike="noStrike" cap="none" normalizeH="0" baseline="0" dirty="0">
                          <a:ln>
                            <a:noFill/>
                          </a:ln>
                          <a:solidFill>
                            <a:schemeClr val="tx1"/>
                          </a:solidFill>
                          <a:effectLst/>
                          <a:latin typeface="Coptic1" pitchFamily="2" charset="0"/>
                          <a:cs typeface="Arial" charset="0"/>
                        </a:rPr>
                        <a:t>/: o </a:t>
                      </a:r>
                      <a:r>
                        <a:rPr kumimoji="0" lang="en-US" sz="3200" b="0" i="0" u="none" strike="noStrike" cap="none" normalizeH="0" baseline="0" dirty="0" err="1">
                          <a:ln>
                            <a:noFill/>
                          </a:ln>
                          <a:solidFill>
                            <a:schemeClr val="tx1"/>
                          </a:solidFill>
                          <a:effectLst/>
                          <a:latin typeface="Coptic1" pitchFamily="2" charset="0"/>
                          <a:cs typeface="Arial" charset="0"/>
                        </a:rPr>
                        <a:t>kurioc</a:t>
                      </a:r>
                      <a:r>
                        <a:rPr kumimoji="0" lang="en-US" sz="3200" b="0" i="0" u="none" strike="noStrike" cap="none" normalizeH="0" baseline="0" dirty="0">
                          <a:ln>
                            <a:noFill/>
                          </a:ln>
                          <a:solidFill>
                            <a:schemeClr val="tx1"/>
                          </a:solidFill>
                          <a:effectLst/>
                          <a:latin typeface="Coptic1" pitchFamily="2" charset="0"/>
                          <a:cs typeface="Arial" charset="0"/>
                        </a:rPr>
                        <a:t> meta </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Salut à la mère de Dieu, le palais orné de la parole du Père. Salut à Marie, la pleine de grâce. Le Seigneur est avec toi.</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السلام لوالدة </a:t>
                      </a:r>
                      <a:r>
                        <a:rPr lang="ar-SA" sz="3600" kern="1200" dirty="0" err="1">
                          <a:solidFill>
                            <a:schemeClr val="tx1"/>
                          </a:solidFill>
                          <a:latin typeface="+mn-lt"/>
                          <a:ea typeface="+mn-ea"/>
                          <a:cs typeface="+mn-cs"/>
                        </a:rPr>
                        <a:t>الاله</a:t>
                      </a:r>
                      <a:r>
                        <a:rPr lang="ar-SA" sz="3600" kern="1200" dirty="0">
                          <a:solidFill>
                            <a:schemeClr val="tx1"/>
                          </a:solidFill>
                          <a:latin typeface="+mn-lt"/>
                          <a:ea typeface="+mn-ea"/>
                          <a:cs typeface="+mn-cs"/>
                        </a:rPr>
                        <a:t> القصر المزين بكلمة </a:t>
                      </a:r>
                      <a:r>
                        <a:rPr lang="ar-SA" sz="3600" kern="1200" dirty="0" err="1">
                          <a:solidFill>
                            <a:schemeClr val="tx1"/>
                          </a:solidFill>
                          <a:latin typeface="+mn-lt"/>
                          <a:ea typeface="+mn-ea"/>
                          <a:cs typeface="+mn-cs"/>
                        </a:rPr>
                        <a:t>الآب</a:t>
                      </a:r>
                      <a:r>
                        <a:rPr lang="ar-SA" sz="3600" kern="1200" dirty="0">
                          <a:solidFill>
                            <a:schemeClr val="tx1"/>
                          </a:solidFill>
                          <a:latin typeface="+mn-lt"/>
                          <a:ea typeface="+mn-ea"/>
                          <a:cs typeface="+mn-cs"/>
                        </a:rPr>
                        <a:t>. السلام لمريم المملوءة نعمة الرب معك. </a:t>
                      </a:r>
                      <a:endParaRPr kumimoji="0" lang="en-US" sz="6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08706" name="Group 2"/>
          <p:cNvGraphicFramePr>
            <a:graphicFrameLocks noGrp="1"/>
          </p:cNvGraphicFramePr>
          <p:nvPr/>
        </p:nvGraphicFramePr>
        <p:xfrm>
          <a:off x="274360" y="228600"/>
          <a:ext cx="10425669" cy="545592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&lt;ere </a:t>
                      </a:r>
                      <a:r>
                        <a:rPr kumimoji="0" lang="en-US" sz="3200" b="0" i="0" u="none" strike="noStrike" cap="none" normalizeH="0" baseline="0" dirty="0" err="1">
                          <a:ln>
                            <a:noFill/>
                          </a:ln>
                          <a:solidFill>
                            <a:schemeClr val="tx1"/>
                          </a:solidFill>
                          <a:effectLst/>
                          <a:latin typeface="Coptic1" pitchFamily="2" charset="0"/>
                          <a:cs typeface="Arial" charset="0"/>
                        </a:rPr>
                        <a:t>yeotoke</a:t>
                      </a:r>
                      <a:r>
                        <a:rPr kumimoji="0" lang="en-US" sz="3200" b="0" i="0" u="none" strike="noStrike" cap="none" normalizeH="0" baseline="0" dirty="0">
                          <a:ln>
                            <a:noFill/>
                          </a:ln>
                          <a:solidFill>
                            <a:schemeClr val="tx1"/>
                          </a:solidFill>
                          <a:effectLst/>
                          <a:latin typeface="Coptic1" pitchFamily="2" charset="0"/>
                          <a:cs typeface="Arial" charset="0"/>
                        </a:rPr>
                        <a:t>: ton  </a:t>
                      </a:r>
                      <a:r>
                        <a:rPr kumimoji="0" lang="en-US" sz="3200" b="0" i="0" u="none" strike="noStrike" cap="none" normalizeH="0" baseline="0" dirty="0" err="1">
                          <a:ln>
                            <a:noFill/>
                          </a:ln>
                          <a:solidFill>
                            <a:schemeClr val="tx1"/>
                          </a:solidFill>
                          <a:effectLst/>
                          <a:latin typeface="Coptic1" pitchFamily="2" charset="0"/>
                          <a:cs typeface="Arial" charset="0"/>
                        </a:rPr>
                        <a:t>kocmon</a:t>
                      </a:r>
                      <a:r>
                        <a:rPr kumimoji="0" lang="en-US" sz="3200" b="0" i="0" u="none" strike="noStrike" cap="none" normalizeH="0" baseline="0" dirty="0">
                          <a:ln>
                            <a:noFill/>
                          </a:ln>
                          <a:solidFill>
                            <a:schemeClr val="tx1"/>
                          </a:solidFill>
                          <a:effectLst/>
                          <a:latin typeface="Coptic1" pitchFamily="2" charset="0"/>
                          <a:cs typeface="Arial" charset="0"/>
                        </a:rPr>
                        <a:t> ton ,</a:t>
                      </a:r>
                      <a:r>
                        <a:rPr kumimoji="0" lang="en-US" sz="3200" b="0" i="0" u="none" strike="noStrike" cap="none" normalizeH="0" baseline="0" dirty="0" err="1">
                          <a:ln>
                            <a:noFill/>
                          </a:ln>
                          <a:solidFill>
                            <a:schemeClr val="tx1"/>
                          </a:solidFill>
                          <a:effectLst/>
                          <a:latin typeface="Coptic1" pitchFamily="2" charset="0"/>
                          <a:cs typeface="Arial" charset="0"/>
                        </a:rPr>
                        <a:t>wron</a:t>
                      </a:r>
                      <a:r>
                        <a:rPr kumimoji="0" lang="en-US" sz="3200" b="0" i="0" u="none" strike="noStrike" cap="none" normalizeH="0" baseline="0" dirty="0">
                          <a:ln>
                            <a:noFill/>
                          </a:ln>
                          <a:solidFill>
                            <a:schemeClr val="tx1"/>
                          </a:solidFill>
                          <a:effectLst/>
                          <a:latin typeface="Coptic1" pitchFamily="2" charset="0"/>
                          <a:cs typeface="Arial" charset="0"/>
                        </a:rPr>
                        <a:t>: ton logon to petro: ,ere </a:t>
                      </a:r>
                      <a:r>
                        <a:rPr kumimoji="0" lang="en-US" sz="3200" b="0" i="0" u="none" strike="noStrike" cap="none" normalizeH="0" baseline="0" dirty="0" err="1">
                          <a:ln>
                            <a:noFill/>
                          </a:ln>
                          <a:solidFill>
                            <a:schemeClr val="tx1"/>
                          </a:solidFill>
                          <a:effectLst/>
                          <a:latin typeface="Coptic1" pitchFamily="2" charset="0"/>
                          <a:cs typeface="Arial" charset="0"/>
                        </a:rPr>
                        <a:t>t~selet</a:t>
                      </a:r>
                      <a:r>
                        <a:rPr kumimoji="0" lang="en-US" sz="3200" b="0" i="0" u="none" strike="noStrike" cap="none" normalizeH="0" baseline="0" dirty="0">
                          <a:ln>
                            <a:noFill/>
                          </a:ln>
                          <a:solidFill>
                            <a:schemeClr val="tx1"/>
                          </a:solidFill>
                          <a:effectLst/>
                          <a:latin typeface="Coptic1" pitchFamily="2" charset="0"/>
                          <a:cs typeface="Arial" charset="0"/>
                        </a:rPr>
                        <a:t> ,ere </a:t>
                      </a:r>
                      <a:r>
                        <a:rPr kumimoji="0" lang="en-US" sz="3200" b="0" i="0" u="none" strike="noStrike" cap="none" normalizeH="0" baseline="0" dirty="0" err="1">
                          <a:ln>
                            <a:noFill/>
                          </a:ln>
                          <a:solidFill>
                            <a:schemeClr val="tx1"/>
                          </a:solidFill>
                          <a:effectLst/>
                          <a:latin typeface="Coptic1" pitchFamily="2" charset="0"/>
                          <a:cs typeface="Arial" charset="0"/>
                        </a:rPr>
                        <a:t>t~cabe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ke,aritomen</a:t>
                      </a:r>
                      <a:r>
                        <a:rPr kumimoji="0" lang="en-US" sz="3200" b="0" i="0" u="none" strike="noStrike" cap="none" normalizeH="0" baseline="0" dirty="0">
                          <a:ln>
                            <a:noFill/>
                          </a:ln>
                          <a:solidFill>
                            <a:schemeClr val="tx1"/>
                          </a:solidFill>
                          <a:effectLst/>
                          <a:latin typeface="Coptic1" pitchFamily="2" charset="0"/>
                          <a:cs typeface="Arial" charset="0"/>
                        </a:rPr>
                        <a:t>/: o </a:t>
                      </a:r>
                      <a:r>
                        <a:rPr kumimoji="0" lang="en-US" sz="3200" b="0" i="0" u="none" strike="noStrike" cap="none" normalizeH="0" baseline="0" dirty="0" err="1">
                          <a:ln>
                            <a:noFill/>
                          </a:ln>
                          <a:solidFill>
                            <a:schemeClr val="tx1"/>
                          </a:solidFill>
                          <a:effectLst/>
                          <a:latin typeface="Coptic1" pitchFamily="2" charset="0"/>
                          <a:cs typeface="Arial" charset="0"/>
                        </a:rPr>
                        <a:t>kurioc</a:t>
                      </a:r>
                      <a:r>
                        <a:rPr kumimoji="0" lang="en-US" sz="3200" b="0" i="0" u="none" strike="noStrike" cap="none" normalizeH="0" baseline="0" dirty="0">
                          <a:ln>
                            <a:noFill/>
                          </a:ln>
                          <a:solidFill>
                            <a:schemeClr val="tx1"/>
                          </a:solidFill>
                          <a:effectLst/>
                          <a:latin typeface="Coptic1" pitchFamily="2" charset="0"/>
                          <a:cs typeface="Arial" charset="0"/>
                        </a:rPr>
                        <a:t> meta </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Salut à la mère de Dieu, le palais orné de la parole du Père. Salut à l’épouse, salut à la sage. Salut à Marie, la pleine de grâce. Le Seigneur est avec toi.</a:t>
                      </a:r>
                      <a:endParaRPr kumimoji="0" lang="en-US"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السلام لوالدة </a:t>
                      </a:r>
                      <a:r>
                        <a:rPr lang="ar-SA" sz="3600" kern="1200" dirty="0" err="1">
                          <a:solidFill>
                            <a:schemeClr val="tx1"/>
                          </a:solidFill>
                          <a:latin typeface="+mn-lt"/>
                          <a:ea typeface="+mn-ea"/>
                          <a:cs typeface="+mn-cs"/>
                        </a:rPr>
                        <a:t>الاله</a:t>
                      </a:r>
                      <a:r>
                        <a:rPr lang="ar-SA" sz="3600" kern="1200" dirty="0">
                          <a:solidFill>
                            <a:schemeClr val="tx1"/>
                          </a:solidFill>
                          <a:latin typeface="+mn-lt"/>
                          <a:ea typeface="+mn-ea"/>
                          <a:cs typeface="+mn-cs"/>
                        </a:rPr>
                        <a:t> القصر المزين بكلمة </a:t>
                      </a:r>
                      <a:r>
                        <a:rPr lang="ar-SA" sz="3600" kern="1200" dirty="0" err="1">
                          <a:solidFill>
                            <a:schemeClr val="tx1"/>
                          </a:solidFill>
                          <a:latin typeface="+mn-lt"/>
                          <a:ea typeface="+mn-ea"/>
                          <a:cs typeface="+mn-cs"/>
                        </a:rPr>
                        <a:t>الآب</a:t>
                      </a:r>
                      <a:r>
                        <a:rPr lang="ar-SA" sz="3600" kern="1200" dirty="0">
                          <a:solidFill>
                            <a:schemeClr val="tx1"/>
                          </a:solidFill>
                          <a:latin typeface="+mn-lt"/>
                          <a:ea typeface="+mn-ea"/>
                          <a:cs typeface="+mn-cs"/>
                        </a:rPr>
                        <a:t>. السلام للعروسة. السلام للحكيمة المملوءة نعمة. الرب معك.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10754" name="Group 2"/>
          <p:cNvGraphicFramePr>
            <a:graphicFrameLocks noGrp="1"/>
          </p:cNvGraphicFramePr>
          <p:nvPr/>
        </p:nvGraphicFramePr>
        <p:xfrm>
          <a:off x="274360" y="228600"/>
          <a:ext cx="10425669" cy="6431280"/>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92973">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3000" b="0" i="0" u="none" strike="noStrike" cap="none" normalizeH="0" baseline="0" dirty="0">
                          <a:ln>
                            <a:noFill/>
                          </a:ln>
                          <a:solidFill>
                            <a:schemeClr val="tx1"/>
                          </a:solidFill>
                          <a:effectLst/>
                          <a:latin typeface="Coptic1" pitchFamily="2" charset="0"/>
                          <a:cs typeface="Arial" charset="0"/>
                        </a:rPr>
                        <a:t>&lt;ere </a:t>
                      </a:r>
                      <a:r>
                        <a:rPr kumimoji="0" lang="en-US" sz="3000" b="0" i="0" u="none" strike="noStrike" cap="none" normalizeH="0" baseline="0" dirty="0" err="1">
                          <a:ln>
                            <a:noFill/>
                          </a:ln>
                          <a:solidFill>
                            <a:schemeClr val="tx1"/>
                          </a:solidFill>
                          <a:effectLst/>
                          <a:latin typeface="Coptic1" pitchFamily="2" charset="0"/>
                          <a:cs typeface="Arial" charset="0"/>
                        </a:rPr>
                        <a:t>yeotoke</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p~neuma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u~pomen</a:t>
                      </a:r>
                      <a:r>
                        <a:rPr kumimoji="0" lang="en-US" sz="3000" b="0" i="0" u="none" strike="noStrike" cap="none" normalizeH="0" baseline="0" dirty="0">
                          <a:ln>
                            <a:noFill/>
                          </a:ln>
                          <a:solidFill>
                            <a:schemeClr val="tx1"/>
                          </a:solidFill>
                          <a:effectLst/>
                          <a:latin typeface="Coptic1" pitchFamily="2" charset="0"/>
                          <a:cs typeface="Arial" charset="0"/>
                        </a:rPr>
                        <a:t>/: t/c </a:t>
                      </a:r>
                      <a:r>
                        <a:rPr kumimoji="0" lang="en-US" sz="3000" b="0" i="0" u="none" strike="noStrike" cap="none" normalizeH="0" baseline="0" dirty="0" err="1">
                          <a:ln>
                            <a:noFill/>
                          </a:ln>
                          <a:solidFill>
                            <a:schemeClr val="tx1"/>
                          </a:solidFill>
                          <a:effectLst/>
                          <a:latin typeface="Coptic1" pitchFamily="2" charset="0"/>
                          <a:cs typeface="Arial" charset="0"/>
                        </a:rPr>
                        <a:t>pinepa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n/</a:t>
                      </a:r>
                      <a:r>
                        <a:rPr kumimoji="0" lang="en-US" sz="3000" b="0" i="0" u="none" strike="noStrike" cap="none" normalizeH="0" baseline="0" dirty="0" err="1">
                          <a:ln>
                            <a:noFill/>
                          </a:ln>
                          <a:solidFill>
                            <a:schemeClr val="tx1"/>
                          </a:solidFill>
                          <a:effectLst/>
                          <a:latin typeface="Coptic1" pitchFamily="2" charset="0"/>
                          <a:cs typeface="Arial" charset="0"/>
                        </a:rPr>
                        <a:t>yeb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miyare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veuye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yeodoxacye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ologoc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carkoki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dinamic</a:t>
                      </a:r>
                      <a:r>
                        <a:rPr kumimoji="0" lang="en-US" sz="3000" b="0" i="0" u="none" strike="noStrike" cap="none" normalizeH="0" baseline="0" dirty="0">
                          <a:ln>
                            <a:noFill/>
                          </a:ln>
                          <a:solidFill>
                            <a:schemeClr val="tx1"/>
                          </a:solidFill>
                          <a:effectLst/>
                          <a:latin typeface="Coptic1" pitchFamily="2" charset="0"/>
                          <a:cs typeface="Arial" charset="0"/>
                        </a:rPr>
                        <a:t>: yin </a:t>
                      </a:r>
                      <a:r>
                        <a:rPr kumimoji="0" lang="en-US" sz="3000" b="0" i="0" u="none" strike="noStrike" cap="none" normalizeH="0" baseline="0" dirty="0" err="1">
                          <a:ln>
                            <a:noFill/>
                          </a:ln>
                          <a:solidFill>
                            <a:schemeClr val="tx1"/>
                          </a:solidFill>
                          <a:effectLst/>
                          <a:latin typeface="Coptic1" pitchFamily="2" charset="0"/>
                          <a:cs typeface="Arial" charset="0"/>
                        </a:rPr>
                        <a:t>ouranon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aggelon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etaki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tecin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tecina</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Salut à toi la mère de Dieu, toi sur qui l’Esprit descendit et te remplit de la grâce; ô mère de l’époux, le Dieu te glorifie et le Verbe s’est incarné de toi car les anges du ciel</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السلام لك يا والدة </a:t>
                      </a:r>
                      <a:r>
                        <a:rPr lang="ar-SA" sz="3600" kern="1200" dirty="0" err="1">
                          <a:solidFill>
                            <a:schemeClr val="tx1"/>
                          </a:solidFill>
                          <a:latin typeface="+mn-lt"/>
                          <a:ea typeface="+mn-ea"/>
                          <a:cs typeface="+mn-cs"/>
                        </a:rPr>
                        <a:t>الاله</a:t>
                      </a:r>
                      <a:r>
                        <a:rPr lang="ar-SA" sz="3600" kern="1200" dirty="0">
                          <a:solidFill>
                            <a:schemeClr val="tx1"/>
                          </a:solidFill>
                          <a:latin typeface="+mn-lt"/>
                          <a:ea typeface="+mn-ea"/>
                          <a:cs typeface="+mn-cs"/>
                        </a:rPr>
                        <a:t> </a:t>
                      </a:r>
                      <a:r>
                        <a:rPr lang="ar-SA" sz="3600" kern="1200" dirty="0" err="1">
                          <a:solidFill>
                            <a:schemeClr val="tx1"/>
                          </a:solidFill>
                          <a:latin typeface="+mn-lt"/>
                          <a:ea typeface="+mn-ea"/>
                          <a:cs typeface="+mn-cs"/>
                        </a:rPr>
                        <a:t>يامن</a:t>
                      </a:r>
                      <a:r>
                        <a:rPr lang="ar-SA" sz="3600" kern="1200" dirty="0">
                          <a:solidFill>
                            <a:schemeClr val="tx1"/>
                          </a:solidFill>
                          <a:latin typeface="+mn-lt"/>
                          <a:ea typeface="+mn-ea"/>
                          <a:cs typeface="+mn-cs"/>
                        </a:rPr>
                        <a:t> الروح حل عليك وملأك من النعمة يا أم </a:t>
                      </a:r>
                      <a:r>
                        <a:rPr lang="ar-SA" sz="3600" kern="1200" dirty="0" err="1">
                          <a:solidFill>
                            <a:schemeClr val="tx1"/>
                          </a:solidFill>
                          <a:latin typeface="+mn-lt"/>
                          <a:ea typeface="+mn-ea"/>
                          <a:cs typeface="+mn-cs"/>
                        </a:rPr>
                        <a:t>الختن</a:t>
                      </a:r>
                      <a:r>
                        <a:rPr lang="ar-SA" sz="3600" kern="1200" dirty="0">
                          <a:solidFill>
                            <a:schemeClr val="tx1"/>
                          </a:solidFill>
                          <a:latin typeface="+mn-lt"/>
                          <a:ea typeface="+mn-ea"/>
                          <a:cs typeface="+mn-cs"/>
                        </a:rPr>
                        <a:t> العريس الله مجدك والكلمة تجسد منك لأن ملائكة السماء. </a:t>
                      </a:r>
                      <a:endParaRPr kumimoji="0" lang="en-US" sz="6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14850" name="Group 2"/>
          <p:cNvGraphicFramePr>
            <a:graphicFrameLocks noGrp="1"/>
          </p:cNvGraphicFramePr>
          <p:nvPr/>
        </p:nvGraphicFramePr>
        <p:xfrm>
          <a:off x="274360" y="228600"/>
          <a:ext cx="10425669" cy="606552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3000" b="0" i="0" u="none" strike="noStrike" cap="none" normalizeH="0" baseline="0" dirty="0" err="1">
                          <a:ln>
                            <a:noFill/>
                          </a:ln>
                          <a:solidFill>
                            <a:schemeClr val="tx1"/>
                          </a:solidFill>
                          <a:effectLst/>
                          <a:latin typeface="Coptic1" pitchFamily="2" charset="0"/>
                          <a:cs typeface="Arial" charset="0"/>
                        </a:rPr>
                        <a:t>pent~ropic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v~ranaya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apot</a:t>
                      </a:r>
                      <a:r>
                        <a:rPr kumimoji="0" lang="en-US" sz="3000" b="0" i="0" u="none" strike="noStrike" cap="none" normalizeH="0" baseline="0" dirty="0">
                          <a:ln>
                            <a:noFill/>
                          </a:ln>
                          <a:solidFill>
                            <a:schemeClr val="tx1"/>
                          </a:solidFill>
                          <a:effectLst/>
                          <a:latin typeface="Coptic1" pitchFamily="2" charset="0"/>
                          <a:cs typeface="Arial" charset="0"/>
                        </a:rPr>
                        <a:t>/c </a:t>
                      </a:r>
                      <a:r>
                        <a:rPr kumimoji="0" lang="en-US" sz="3000" b="0" i="0" u="none" strike="noStrike" cap="none" normalizeH="0" baseline="0" dirty="0" err="1">
                          <a:ln>
                            <a:noFill/>
                          </a:ln>
                          <a:solidFill>
                            <a:schemeClr val="tx1"/>
                          </a:solidFill>
                          <a:effectLst/>
                          <a:latin typeface="Coptic1" pitchFamily="2" charset="0"/>
                          <a:cs typeface="Arial" charset="0"/>
                        </a:rPr>
                        <a:t>i~la</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ar,iaggeli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alyinna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bapticma</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ar,iaggeli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rase</a:t>
                      </a:r>
                      <a:r>
                        <a:rPr kumimoji="0" lang="en-US" sz="3000" b="0" i="0" u="none" strike="noStrike" cap="none" normalizeH="0" baseline="0" dirty="0">
                          <a:ln>
                            <a:noFill/>
                          </a:ln>
                          <a:solidFill>
                            <a:schemeClr val="tx1"/>
                          </a:solidFill>
                          <a:effectLst/>
                          <a:latin typeface="Coptic1" pitchFamily="2" charset="0"/>
                          <a:cs typeface="Arial" charset="0"/>
                        </a:rPr>
                        <a:t> Maria: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aritomen</a:t>
                      </a:r>
                      <a:r>
                        <a:rPr kumimoji="0" lang="en-US" sz="3000" b="0" i="0" u="none" strike="noStrike" cap="none" normalizeH="0" baseline="0" dirty="0">
                          <a:ln>
                            <a:noFill/>
                          </a:ln>
                          <a:solidFill>
                            <a:schemeClr val="tx1"/>
                          </a:solidFill>
                          <a:effectLst/>
                          <a:latin typeface="Coptic1" pitchFamily="2" charset="0"/>
                          <a:cs typeface="Arial" charset="0"/>
                        </a:rPr>
                        <a:t>/: o </a:t>
                      </a:r>
                      <a:r>
                        <a:rPr kumimoji="0" lang="en-US" sz="3000" b="0" i="0" u="none" strike="noStrike" cap="none" normalizeH="0" baseline="0" dirty="0" err="1">
                          <a:ln>
                            <a:noFill/>
                          </a:ln>
                          <a:solidFill>
                            <a:schemeClr val="tx1"/>
                          </a:solidFill>
                          <a:effectLst/>
                          <a:latin typeface="Coptic1" pitchFamily="2" charset="0"/>
                          <a:cs typeface="Arial" charset="0"/>
                        </a:rPr>
                        <a:t>kurioc</a:t>
                      </a:r>
                      <a:r>
                        <a:rPr kumimoji="0" lang="en-US" sz="3000" b="0" i="0" u="none" strike="noStrike" cap="none" normalizeH="0" baseline="0" dirty="0">
                          <a:ln>
                            <a:noFill/>
                          </a:ln>
                          <a:solidFill>
                            <a:schemeClr val="tx1"/>
                          </a:solidFill>
                          <a:effectLst/>
                          <a:latin typeface="Coptic1" pitchFamily="2" charset="0"/>
                          <a:cs typeface="Arial" charset="0"/>
                        </a:rPr>
                        <a:t> meta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T’honorent toujours par les humains. La joie est pour tous les peuples, les archanges proclament avec les chœurs des anges en disant: Réjouis-toi Marie, ô pleine de grâce. Le Seigneur est avec toi.</a:t>
                      </a:r>
                      <a:endParaRPr kumimoji="0" lang="en-US" sz="4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تكرمك دائما في البشريين الفرح لجميع الشعوب رؤساء الملائكة يهتفون مع صفوف الملائكة قائلين: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مريم يا ممتلئة نعمة. الرب معك.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18946" name="Group 2"/>
          <p:cNvGraphicFramePr>
            <a:graphicFrameLocks noGrp="1"/>
          </p:cNvGraphicFramePr>
          <p:nvPr/>
        </p:nvGraphicFramePr>
        <p:xfrm>
          <a:off x="274360" y="228600"/>
          <a:ext cx="10425669" cy="612648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&lt;ere </a:t>
                      </a:r>
                      <a:r>
                        <a:rPr kumimoji="0" lang="en-US" sz="3000" b="0" i="0" u="none" strike="noStrike" cap="none" normalizeH="0" baseline="0" dirty="0" err="1">
                          <a:ln>
                            <a:noFill/>
                          </a:ln>
                          <a:solidFill>
                            <a:schemeClr val="tx1"/>
                          </a:solidFill>
                          <a:effectLst/>
                          <a:latin typeface="Coptic1" pitchFamily="2" charset="0"/>
                          <a:cs typeface="Arial" charset="0"/>
                        </a:rPr>
                        <a:t>yeotoke</a:t>
                      </a:r>
                      <a:r>
                        <a:rPr kumimoji="0" lang="en-US" sz="3000" b="0" i="0" u="none" strike="noStrike" cap="none" normalizeH="0" baseline="0" dirty="0">
                          <a:ln>
                            <a:noFill/>
                          </a:ln>
                          <a:solidFill>
                            <a:schemeClr val="tx1"/>
                          </a:solidFill>
                          <a:effectLst/>
                          <a:latin typeface="Coptic1" pitchFamily="2" charset="0"/>
                          <a:cs typeface="Arial" charset="0"/>
                        </a:rPr>
                        <a:t>: ,ere </a:t>
                      </a:r>
                      <a:r>
                        <a:rPr kumimoji="0" lang="en-US" sz="3000" b="0" i="0" u="none" strike="noStrike" cap="none" normalizeH="0" baseline="0" dirty="0" err="1">
                          <a:ln>
                            <a:noFill/>
                          </a:ln>
                          <a:solidFill>
                            <a:schemeClr val="tx1"/>
                          </a:solidFill>
                          <a:effectLst/>
                          <a:latin typeface="Coptic1" pitchFamily="2" charset="0"/>
                          <a:cs typeface="Arial" charset="0"/>
                        </a:rPr>
                        <a:t>pena~gia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paryenia</a:t>
                      </a:r>
                      <a:r>
                        <a:rPr kumimoji="0" lang="en-US" sz="3000" b="0" i="0" u="none" strike="noStrike" cap="none" normalizeH="0" baseline="0" dirty="0">
                          <a:ln>
                            <a:noFill/>
                          </a:ln>
                          <a:solidFill>
                            <a:schemeClr val="tx1"/>
                          </a:solidFill>
                          <a:effectLst/>
                          <a:latin typeface="Coptic1" pitchFamily="2" charset="0"/>
                          <a:cs typeface="Arial" charset="0"/>
                        </a:rPr>
                        <a:t> ,ere </a:t>
                      </a:r>
                      <a:r>
                        <a:rPr kumimoji="0" lang="en-US" sz="3000" b="0" i="0" u="none" strike="noStrike" cap="none" normalizeH="0" baseline="0" dirty="0" err="1">
                          <a:ln>
                            <a:noFill/>
                          </a:ln>
                          <a:solidFill>
                            <a:schemeClr val="tx1"/>
                          </a:solidFill>
                          <a:effectLst/>
                          <a:latin typeface="Coptic1" pitchFamily="2" charset="0"/>
                          <a:cs typeface="Arial" charset="0"/>
                        </a:rPr>
                        <a:t>meyerye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o~cwt</a:t>
                      </a:r>
                      <a:r>
                        <a:rPr kumimoji="0" lang="en-US" sz="3000" b="0" i="0" u="none" strike="noStrike" cap="none" normalizeH="0" baseline="0" dirty="0">
                          <a:ln>
                            <a:noFill/>
                          </a:ln>
                          <a:solidFill>
                            <a:schemeClr val="tx1"/>
                          </a:solidFill>
                          <a:effectLst/>
                          <a:latin typeface="Coptic1" pitchFamily="2" charset="0"/>
                          <a:cs typeface="Arial" charset="0"/>
                        </a:rPr>
                        <a:t>/</a:t>
                      </a:r>
                      <a:r>
                        <a:rPr kumimoji="0" lang="en-US" sz="3000" b="0" i="0" u="none" strike="noStrike" cap="none" normalizeH="0" baseline="0" dirty="0" err="1">
                          <a:ln>
                            <a:noFill/>
                          </a:ln>
                          <a:solidFill>
                            <a:schemeClr val="tx1"/>
                          </a:solidFill>
                          <a:effectLst/>
                          <a:latin typeface="Coptic1" pitchFamily="2" charset="0"/>
                          <a:cs typeface="Arial" charset="0"/>
                        </a:rPr>
                        <a:t>ria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rase</a:t>
                      </a:r>
                      <a:r>
                        <a:rPr kumimoji="0" lang="en-US" sz="3000" b="0" i="0" u="none" strike="noStrike" cap="none" normalizeH="0" baseline="0" dirty="0">
                          <a:ln>
                            <a:noFill/>
                          </a:ln>
                          <a:solidFill>
                            <a:schemeClr val="tx1"/>
                          </a:solidFill>
                          <a:effectLst/>
                          <a:latin typeface="Coptic1" pitchFamily="2" charset="0"/>
                          <a:cs typeface="Arial" charset="0"/>
                        </a:rPr>
                        <a:t> Maria: </a:t>
                      </a:r>
                      <a:r>
                        <a:rPr kumimoji="0" lang="en-US" sz="3000" b="0" i="0" u="none" strike="noStrike" cap="none" normalizeH="0" baseline="0" dirty="0" err="1">
                          <a:ln>
                            <a:noFill/>
                          </a:ln>
                          <a:solidFill>
                            <a:schemeClr val="tx1"/>
                          </a:solidFill>
                          <a:effectLst/>
                          <a:latin typeface="Coptic1" pitchFamily="2" charset="0"/>
                          <a:cs typeface="Arial" charset="0"/>
                        </a:rPr>
                        <a:t>d~re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acj~ve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V~nou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rase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paryenoc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rase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y~mau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m~P,c</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Salut à la mère de Dieu, salut à la sainte vierge, salut à la mère de notre Sauveur. Réjouis-toi Marie, toi qui as donné naissance à Dieu le Verbe. Réjouis-toi ô vierge pure, réjouis-toi mère du Christ.</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السلام لوالدة </a:t>
                      </a:r>
                      <a:r>
                        <a:rPr lang="ar-SA" sz="3600" kern="1200" dirty="0" err="1">
                          <a:solidFill>
                            <a:schemeClr val="tx1"/>
                          </a:solidFill>
                          <a:latin typeface="+mn-lt"/>
                          <a:ea typeface="+mn-ea"/>
                          <a:cs typeface="+mn-cs"/>
                        </a:rPr>
                        <a:t>الاله</a:t>
                      </a:r>
                      <a:r>
                        <a:rPr lang="ar-SA" sz="3600" kern="1200" dirty="0">
                          <a:solidFill>
                            <a:schemeClr val="tx1"/>
                          </a:solidFill>
                          <a:latin typeface="+mn-lt"/>
                          <a:ea typeface="+mn-ea"/>
                          <a:cs typeface="+mn-cs"/>
                        </a:rPr>
                        <a:t>. السلام للقديسة البتول. السلام لأم مخلصنا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مريم يا من ولدت الله الكلمة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a:t>
                      </a:r>
                      <a:r>
                        <a:rPr lang="ar-SA" sz="3600" kern="1200" dirty="0" err="1">
                          <a:solidFill>
                            <a:schemeClr val="tx1"/>
                          </a:solidFill>
                          <a:latin typeface="+mn-lt"/>
                          <a:ea typeface="+mn-ea"/>
                          <a:cs typeface="+mn-cs"/>
                        </a:rPr>
                        <a:t>ايتها</a:t>
                      </a:r>
                      <a:r>
                        <a:rPr lang="ar-SA" sz="3600" kern="1200" dirty="0">
                          <a:solidFill>
                            <a:schemeClr val="tx1"/>
                          </a:solidFill>
                          <a:latin typeface="+mn-lt"/>
                          <a:ea typeface="+mn-ea"/>
                          <a:cs typeface="+mn-cs"/>
                        </a:rPr>
                        <a:t> العذراء الطاهرة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أم المسيح. </a:t>
                      </a:r>
                      <a:endParaRPr kumimoji="0" lang="en-US" sz="4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20994" name="Group 2"/>
          <p:cNvGraphicFramePr>
            <a:graphicFrameLocks noGrp="1"/>
          </p:cNvGraphicFramePr>
          <p:nvPr/>
        </p:nvGraphicFramePr>
        <p:xfrm>
          <a:off x="274360" y="228600"/>
          <a:ext cx="10425669" cy="5724144"/>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a:ln>
                            <a:noFill/>
                          </a:ln>
                          <a:solidFill>
                            <a:schemeClr val="tx1"/>
                          </a:solidFill>
                          <a:effectLst/>
                          <a:latin typeface="Coptic1" pitchFamily="2" charset="0"/>
                          <a:cs typeface="Arial" charset="0"/>
                        </a:rPr>
                        <a:t>&lt;ere </a:t>
                      </a:r>
                      <a:r>
                        <a:rPr kumimoji="0" lang="en-US" sz="2800" b="0" i="0" u="none" strike="noStrike" cap="none" normalizeH="0" baseline="0" dirty="0" err="1">
                          <a:ln>
                            <a:noFill/>
                          </a:ln>
                          <a:solidFill>
                            <a:schemeClr val="tx1"/>
                          </a:solidFill>
                          <a:effectLst/>
                          <a:latin typeface="Coptic1" pitchFamily="2" charset="0"/>
                          <a:cs typeface="Arial" charset="0"/>
                        </a:rPr>
                        <a:t>t~ve</a:t>
                      </a:r>
                      <a:r>
                        <a:rPr kumimoji="0" lang="en-US" sz="2800" b="0" i="0" u="none" strike="noStrike" cap="none" normalizeH="0" baseline="0" dirty="0">
                          <a:ln>
                            <a:noFill/>
                          </a:ln>
                          <a:solidFill>
                            <a:schemeClr val="tx1"/>
                          </a:solidFill>
                          <a:effectLst/>
                          <a:latin typeface="Coptic1" pitchFamily="2" charset="0"/>
                          <a:cs typeface="Arial" charset="0"/>
                        </a:rPr>
                        <a:t> ,ere </a:t>
                      </a:r>
                      <a:r>
                        <a:rPr kumimoji="0" lang="en-US" sz="2800" b="0" i="0" u="none" strike="noStrike" cap="none" normalizeH="0" baseline="0" dirty="0" err="1">
                          <a:ln>
                            <a:noFill/>
                          </a:ln>
                          <a:solidFill>
                            <a:schemeClr val="tx1"/>
                          </a:solidFill>
                          <a:effectLst/>
                          <a:latin typeface="Coptic1" pitchFamily="2" charset="0"/>
                          <a:cs typeface="Arial" charset="0"/>
                        </a:rPr>
                        <a:t>cemne</a:t>
                      </a:r>
                      <a:r>
                        <a:rPr kumimoji="0" lang="en-US" sz="2800" b="0" i="0" u="none" strike="noStrike" cap="none" normalizeH="0" baseline="0" dirty="0">
                          <a:ln>
                            <a:noFill/>
                          </a:ln>
                          <a:solidFill>
                            <a:schemeClr val="tx1"/>
                          </a:solidFill>
                          <a:effectLst/>
                          <a:latin typeface="Coptic1" pitchFamily="2" charset="0"/>
                          <a:cs typeface="Arial" charset="0"/>
                        </a:rPr>
                        <a:t>: ,ere </a:t>
                      </a:r>
                      <a:r>
                        <a:rPr kumimoji="0" lang="en-US" sz="2800" b="0" i="0" u="none" strike="noStrike" cap="none" normalizeH="0" baseline="0" dirty="0" err="1">
                          <a:ln>
                            <a:noFill/>
                          </a:ln>
                          <a:solidFill>
                            <a:schemeClr val="tx1"/>
                          </a:solidFill>
                          <a:effectLst/>
                          <a:latin typeface="Coptic1" pitchFamily="2" charset="0"/>
                          <a:cs typeface="Arial" charset="0"/>
                        </a:rPr>
                        <a:t>miyerye</a:t>
                      </a:r>
                      <a:r>
                        <a:rPr kumimoji="0" lang="en-US" sz="2800" b="0" i="0" u="none" strike="noStrike" cap="none" normalizeH="0" baseline="0" dirty="0">
                          <a:ln>
                            <a:noFill/>
                          </a:ln>
                          <a:solidFill>
                            <a:schemeClr val="tx1"/>
                          </a:solidFill>
                          <a:effectLst/>
                          <a:latin typeface="Coptic1" pitchFamily="2" charset="0"/>
                          <a:cs typeface="Arial" charset="0"/>
                        </a:rPr>
                        <a:t> w~ &lt;</a:t>
                      </a:r>
                      <a:r>
                        <a:rPr kumimoji="0" lang="en-US" sz="2800" b="0" i="0" u="none" strike="noStrike" cap="none" normalizeH="0" baseline="0" dirty="0" err="1">
                          <a:ln>
                            <a:noFill/>
                          </a:ln>
                          <a:solidFill>
                            <a:schemeClr val="tx1"/>
                          </a:solidFill>
                          <a:effectLst/>
                          <a:latin typeface="Coptic1" pitchFamily="2" charset="0"/>
                          <a:cs typeface="Arial" charset="0"/>
                        </a:rPr>
                        <a:t>rictoc</a:t>
                      </a:r>
                      <a:r>
                        <a:rPr kumimoji="0" lang="en-US" sz="2800" b="0" i="0" u="none" strike="noStrike" cap="none" normalizeH="0" baseline="0" dirty="0">
                          <a:ln>
                            <a:noFill/>
                          </a:ln>
                          <a:solidFill>
                            <a:schemeClr val="tx1"/>
                          </a:solidFill>
                          <a:effectLst/>
                          <a:latin typeface="Coptic1" pitchFamily="2" charset="0"/>
                          <a:cs typeface="Arial" charset="0"/>
                        </a:rPr>
                        <a:t> ,ere </a:t>
                      </a:r>
                      <a:r>
                        <a:rPr kumimoji="0" lang="en-US" sz="2800" b="0" i="0" u="none" strike="noStrike" cap="none" normalizeH="0" baseline="0" dirty="0" err="1">
                          <a:ln>
                            <a:noFill/>
                          </a:ln>
                          <a:solidFill>
                            <a:schemeClr val="tx1"/>
                          </a:solidFill>
                          <a:effectLst/>
                          <a:latin typeface="Coptic1" pitchFamily="2" charset="0"/>
                          <a:cs typeface="Arial" charset="0"/>
                        </a:rPr>
                        <a:t>t~selet</a:t>
                      </a:r>
                      <a:r>
                        <a:rPr kumimoji="0" lang="en-US" sz="2800" b="0" i="0" u="none" strike="noStrike" cap="none" normalizeH="0" baseline="0" dirty="0">
                          <a:ln>
                            <a:noFill/>
                          </a:ln>
                          <a:solidFill>
                            <a:schemeClr val="tx1"/>
                          </a:solidFill>
                          <a:effectLst/>
                          <a:latin typeface="Coptic1" pitchFamily="2" charset="0"/>
                          <a:cs typeface="Arial" charset="0"/>
                        </a:rPr>
                        <a:t> ,ere </a:t>
                      </a:r>
                      <a:r>
                        <a:rPr kumimoji="0" lang="en-US" sz="2800" b="0" i="0" u="none" strike="noStrike" cap="none" normalizeH="0" baseline="0" dirty="0" err="1">
                          <a:ln>
                            <a:noFill/>
                          </a:ln>
                          <a:solidFill>
                            <a:schemeClr val="tx1"/>
                          </a:solidFill>
                          <a:effectLst/>
                          <a:latin typeface="Coptic1" pitchFamily="2" charset="0"/>
                          <a:cs typeface="Arial" charset="0"/>
                        </a:rPr>
                        <a:t>t~cabe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rase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y~mau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m~pencwt</a:t>
                      </a:r>
                      <a:r>
                        <a:rPr kumimoji="0" lang="en-US" sz="2800" b="0" i="0" u="none" strike="noStrike" cap="none" normalizeH="0" baseline="0" dirty="0">
                          <a:ln>
                            <a:noFill/>
                          </a:ln>
                          <a:solidFill>
                            <a:schemeClr val="tx1"/>
                          </a:solidFill>
                          <a:effectLst/>
                          <a:latin typeface="Coptic1" pitchFamily="2" charset="0"/>
                          <a:cs typeface="Arial" charset="0"/>
                        </a:rPr>
                        <a:t>/r: </a:t>
                      </a:r>
                      <a:r>
                        <a:rPr kumimoji="0" lang="en-US" sz="2800" b="0" i="0" u="none" strike="noStrike" cap="none" normalizeH="0" baseline="0" dirty="0" err="1">
                          <a:ln>
                            <a:noFill/>
                          </a:ln>
                          <a:solidFill>
                            <a:schemeClr val="tx1"/>
                          </a:solidFill>
                          <a:effectLst/>
                          <a:latin typeface="Coptic1" pitchFamily="2" charset="0"/>
                          <a:cs typeface="Arial" charset="0"/>
                        </a:rPr>
                        <a:t>rase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p~ouwini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m~pikocmoc</a:t>
                      </a:r>
                      <a:r>
                        <a:rPr kumimoji="0" lang="en-US" sz="2800" b="0" i="0" u="none" strike="noStrike" cap="none" normalizeH="0" baseline="0" dirty="0">
                          <a:ln>
                            <a:noFill/>
                          </a:ln>
                          <a:solidFill>
                            <a:schemeClr val="tx1"/>
                          </a:solidFill>
                          <a:effectLst/>
                          <a:latin typeface="Coptic1" pitchFamily="2" charset="0"/>
                          <a:cs typeface="Arial" charset="0"/>
                        </a:rPr>
                        <a:t>: ,ere </a:t>
                      </a:r>
                      <a:r>
                        <a:rPr kumimoji="0" lang="en-US" sz="2800" b="0" i="0" u="none" strike="noStrike" cap="none" normalizeH="0" baseline="0" dirty="0" err="1">
                          <a:ln>
                            <a:noFill/>
                          </a:ln>
                          <a:solidFill>
                            <a:schemeClr val="tx1"/>
                          </a:solidFill>
                          <a:effectLst/>
                          <a:latin typeface="Coptic1" pitchFamily="2" charset="0"/>
                          <a:cs typeface="Arial" charset="0"/>
                        </a:rPr>
                        <a:t>af</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a,wraut</a:t>
                      </a:r>
                      <a:r>
                        <a:rPr kumimoji="0" lang="en-US" sz="2800" b="0" i="0" u="none" strike="noStrike" cap="none" normalizeH="0" baseline="0" dirty="0">
                          <a:ln>
                            <a:noFill/>
                          </a:ln>
                          <a:solidFill>
                            <a:schemeClr val="tx1"/>
                          </a:solidFill>
                          <a:effectLst/>
                          <a:latin typeface="Coptic1" pitchFamily="2" charset="0"/>
                          <a:cs typeface="Arial" charset="0"/>
                        </a:rPr>
                        <a:t>/c: ton </a:t>
                      </a:r>
                      <a:r>
                        <a:rPr kumimoji="0" lang="en-US" sz="2800" b="0" i="0" u="none" strike="noStrike" cap="none" normalizeH="0" baseline="0" dirty="0" err="1">
                          <a:ln>
                            <a:noFill/>
                          </a:ln>
                          <a:solidFill>
                            <a:schemeClr val="tx1"/>
                          </a:solidFill>
                          <a:effectLst/>
                          <a:latin typeface="Coptic1" pitchFamily="2" charset="0"/>
                          <a:cs typeface="Arial" charset="0"/>
                        </a:rPr>
                        <a:t>ar,iaggeli</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Salut au ciel, salut à la chaste, salut à la mère du Christ, salut à l’épouse, salut à la sage. Réjouis-toi ô mère de la lumière du monde, salut à celle qu’a annoncé l’archange.</a:t>
                      </a:r>
                      <a:endParaRPr kumimoji="0" lang="en-US"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السلام للسماء. السلام للعفيفة السلام لأم المسيح السلام للعروسة. السلام للحكيمة.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a:t>
                      </a:r>
                      <a:r>
                        <a:rPr lang="ar-SA" sz="3600" kern="1200" dirty="0" err="1">
                          <a:solidFill>
                            <a:schemeClr val="tx1"/>
                          </a:solidFill>
                          <a:latin typeface="+mn-lt"/>
                          <a:ea typeface="+mn-ea"/>
                          <a:cs typeface="+mn-cs"/>
                        </a:rPr>
                        <a:t>ام</a:t>
                      </a:r>
                      <a:r>
                        <a:rPr lang="ar-SA" sz="3600" kern="1200" dirty="0">
                          <a:solidFill>
                            <a:schemeClr val="tx1"/>
                          </a:solidFill>
                          <a:latin typeface="+mn-lt"/>
                          <a:ea typeface="+mn-ea"/>
                          <a:cs typeface="+mn-cs"/>
                        </a:rPr>
                        <a:t> نور العالم السلام للتي بشرها رئيس الملائكة. </a:t>
                      </a:r>
                      <a:endParaRPr kumimoji="0" lang="en-US" sz="5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25090" name="Group 2"/>
          <p:cNvGraphicFramePr>
            <a:graphicFrameLocks noGrp="1"/>
          </p:cNvGraphicFramePr>
          <p:nvPr/>
        </p:nvGraphicFramePr>
        <p:xfrm>
          <a:off x="274360" y="804674"/>
          <a:ext cx="10425669" cy="4352548"/>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435254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Rase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m~ptaio</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m~v~nau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n~je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p~,wroc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n~aggeloc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rase</a:t>
                      </a:r>
                      <a:r>
                        <a:rPr kumimoji="0" lang="en-US" sz="3400" b="0" i="0" u="none" strike="noStrike" cap="none" normalizeH="0" baseline="0" dirty="0">
                          <a:ln>
                            <a:noFill/>
                          </a:ln>
                          <a:solidFill>
                            <a:schemeClr val="tx1"/>
                          </a:solidFill>
                          <a:effectLst/>
                          <a:latin typeface="Coptic1" pitchFamily="2" charset="0"/>
                          <a:cs typeface="Arial" charset="0"/>
                        </a:rPr>
                        <a:t> Maria </a:t>
                      </a:r>
                      <a:r>
                        <a:rPr kumimoji="0" lang="en-US" sz="3400" b="0" i="0" u="none" strike="noStrike" cap="none" normalizeH="0" baseline="0" dirty="0" err="1">
                          <a:ln>
                            <a:noFill/>
                          </a:ln>
                          <a:solidFill>
                            <a:schemeClr val="tx1"/>
                          </a:solidFill>
                          <a:effectLst/>
                          <a:latin typeface="Coptic1" pitchFamily="2" charset="0"/>
                          <a:cs typeface="Arial" charset="0"/>
                        </a:rPr>
                        <a:t>ke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aritomen</a:t>
                      </a:r>
                      <a:r>
                        <a:rPr kumimoji="0" lang="en-US" sz="3400" b="0" i="0" u="none" strike="noStrike" cap="none" normalizeH="0" baseline="0" dirty="0">
                          <a:ln>
                            <a:noFill/>
                          </a:ln>
                          <a:solidFill>
                            <a:schemeClr val="tx1"/>
                          </a:solidFill>
                          <a:effectLst/>
                          <a:latin typeface="Coptic1" pitchFamily="2" charset="0"/>
                          <a:cs typeface="Arial" charset="0"/>
                        </a:rPr>
                        <a:t>/ o </a:t>
                      </a:r>
                      <a:r>
                        <a:rPr kumimoji="0" lang="en-US" sz="3400" b="0" i="0" u="none" strike="noStrike" cap="none" normalizeH="0" baseline="0" dirty="0" err="1">
                          <a:ln>
                            <a:noFill/>
                          </a:ln>
                          <a:solidFill>
                            <a:schemeClr val="tx1"/>
                          </a:solidFill>
                          <a:effectLst/>
                          <a:latin typeface="Coptic1" pitchFamily="2" charset="0"/>
                          <a:cs typeface="Arial" charset="0"/>
                        </a:rPr>
                        <a:t>kurioc</a:t>
                      </a:r>
                      <a:r>
                        <a:rPr kumimoji="0" lang="en-US" sz="3400" b="0" i="0" u="none" strike="noStrike" cap="none" normalizeH="0" baseline="0" dirty="0">
                          <a:ln>
                            <a:noFill/>
                          </a:ln>
                          <a:solidFill>
                            <a:schemeClr val="tx1"/>
                          </a:solidFill>
                          <a:effectLst/>
                          <a:latin typeface="Coptic1" pitchFamily="2" charset="0"/>
                          <a:cs typeface="Arial" charset="0"/>
                        </a:rPr>
                        <a:t> meta </a:t>
                      </a:r>
                      <a:r>
                        <a:rPr kumimoji="0" lang="en-US" sz="3400" b="0" i="0" u="none" strike="noStrike" cap="none" normalizeH="0" baseline="0" dirty="0" err="1">
                          <a:ln>
                            <a:noFill/>
                          </a:ln>
                          <a:solidFill>
                            <a:schemeClr val="tx1"/>
                          </a:solidFill>
                          <a:effectLst/>
                          <a:latin typeface="Coptic1" pitchFamily="2" charset="0"/>
                          <a:cs typeface="Arial" charset="0"/>
                        </a:rPr>
                        <a:t>cou</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Réjouis-toi, toi qui es honorée par les chœurs des anges réjouis-toi Marie pleine de grâce. </a:t>
                      </a:r>
                      <a:r>
                        <a:rPr lang="en-US" sz="2800" kern="1200" dirty="0">
                          <a:solidFill>
                            <a:schemeClr val="tx1"/>
                          </a:solidFill>
                          <a:latin typeface="+mn-lt"/>
                          <a:ea typeface="+mn-ea"/>
                          <a:cs typeface="+mn-cs"/>
                        </a:rPr>
                        <a:t>Le Seigneur </a:t>
                      </a:r>
                      <a:r>
                        <a:rPr lang="en-US" sz="2800" kern="1200" dirty="0" err="1">
                          <a:solidFill>
                            <a:schemeClr val="tx1"/>
                          </a:solidFill>
                          <a:latin typeface="+mn-lt"/>
                          <a:ea typeface="+mn-ea"/>
                          <a:cs typeface="+mn-cs"/>
                        </a:rPr>
                        <a:t>est</a:t>
                      </a:r>
                      <a:r>
                        <a:rPr lang="en-US" sz="2800" kern="1200" dirty="0">
                          <a:solidFill>
                            <a:schemeClr val="tx1"/>
                          </a:solidFill>
                          <a:latin typeface="+mn-lt"/>
                          <a:ea typeface="+mn-ea"/>
                          <a:cs typeface="+mn-cs"/>
                        </a:rPr>
                        <a:t> avec </a:t>
                      </a:r>
                      <a:r>
                        <a:rPr lang="en-US" sz="2800" kern="1200" dirty="0" err="1">
                          <a:solidFill>
                            <a:schemeClr val="tx1"/>
                          </a:solidFill>
                          <a:latin typeface="+mn-lt"/>
                          <a:ea typeface="+mn-ea"/>
                          <a:cs typeface="+mn-cs"/>
                        </a:rPr>
                        <a:t>toi</a:t>
                      </a:r>
                      <a:r>
                        <a:rPr lang="en-US" sz="2800" kern="1200" dirty="0">
                          <a:solidFill>
                            <a:schemeClr val="tx1"/>
                          </a:solidFill>
                          <a:latin typeface="+mn-lt"/>
                          <a:ea typeface="+mn-ea"/>
                          <a:cs typeface="+mn-cs"/>
                        </a:rPr>
                        <a:t>.</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كرامة منظر صفوف الملائكة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مريم يا مملوءة نعمة الرب معك.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27138" name="Group 2"/>
          <p:cNvGraphicFramePr>
            <a:graphicFrameLocks noGrp="1"/>
          </p:cNvGraphicFramePr>
          <p:nvPr/>
        </p:nvGraphicFramePr>
        <p:xfrm>
          <a:off x="274360" y="516638"/>
          <a:ext cx="10425669" cy="4640585"/>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46405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3000" b="0" i="0" u="none" strike="noStrike" cap="none" normalizeH="0" baseline="0" dirty="0" err="1">
                          <a:ln>
                            <a:noFill/>
                          </a:ln>
                          <a:solidFill>
                            <a:schemeClr val="tx1"/>
                          </a:solidFill>
                          <a:effectLst/>
                          <a:latin typeface="Coptic1" pitchFamily="2" charset="0"/>
                          <a:cs typeface="Arial" charset="0"/>
                        </a:rPr>
                        <a:t>eulogimenoc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n~je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n~nekc</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eulogimenoc</a:t>
                      </a:r>
                      <a:r>
                        <a:rPr kumimoji="0" lang="en-US" sz="3000" b="0" i="0" u="none" strike="noStrike" cap="none" normalizeH="0" baseline="0" dirty="0">
                          <a:ln>
                            <a:noFill/>
                          </a:ln>
                          <a:solidFill>
                            <a:schemeClr val="tx1"/>
                          </a:solidFill>
                          <a:effectLst/>
                          <a:latin typeface="Coptic1" pitchFamily="2" charset="0"/>
                          <a:cs typeface="Arial" charset="0"/>
                        </a:rPr>
                        <a:t> t/c </a:t>
                      </a:r>
                      <a:r>
                        <a:rPr kumimoji="0" lang="en-US" sz="3000" b="0" i="0" u="none" strike="noStrike" cap="none" normalizeH="0" baseline="0" dirty="0" err="1">
                          <a:ln>
                            <a:noFill/>
                          </a:ln>
                          <a:solidFill>
                            <a:schemeClr val="tx1"/>
                          </a:solidFill>
                          <a:effectLst/>
                          <a:latin typeface="Coptic1" pitchFamily="2" charset="0"/>
                          <a:cs typeface="Arial" charset="0"/>
                        </a:rPr>
                        <a:t>karpic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pickari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oucarra</a:t>
                      </a:r>
                      <a:r>
                        <a:rPr kumimoji="0" lang="en-US" sz="3000" b="0" i="0" u="none" strike="noStrike" cap="none" normalizeH="0" baseline="0" dirty="0">
                          <a:ln>
                            <a:noFill/>
                          </a:ln>
                          <a:solidFill>
                            <a:schemeClr val="tx1"/>
                          </a:solidFill>
                          <a:effectLst/>
                          <a:latin typeface="Coptic1" pitchFamily="2" charset="0"/>
                          <a:cs typeface="Arial" charset="0"/>
                        </a:rPr>
                        <a:t>. &lt;ere Maria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aritomen</a:t>
                      </a:r>
                      <a:r>
                        <a:rPr kumimoji="0" lang="en-US" sz="3000" b="0" i="0" u="none" strike="noStrike" cap="none" normalizeH="0" baseline="0" dirty="0">
                          <a:ln>
                            <a:noFill/>
                          </a:ln>
                          <a:solidFill>
                            <a:schemeClr val="tx1"/>
                          </a:solidFill>
                          <a:effectLst/>
                          <a:latin typeface="Coptic1" pitchFamily="2" charset="0"/>
                          <a:cs typeface="Arial" charset="0"/>
                        </a:rPr>
                        <a:t>/: o </a:t>
                      </a:r>
                      <a:r>
                        <a:rPr kumimoji="0" lang="en-US" sz="3000" b="0" i="0" u="none" strike="noStrike" cap="none" normalizeH="0" baseline="0" dirty="0" err="1">
                          <a:ln>
                            <a:noFill/>
                          </a:ln>
                          <a:solidFill>
                            <a:schemeClr val="tx1"/>
                          </a:solidFill>
                          <a:effectLst/>
                          <a:latin typeface="Coptic1" pitchFamily="2" charset="0"/>
                          <a:cs typeface="Arial" charset="0"/>
                        </a:rPr>
                        <a:t>kurioc</a:t>
                      </a:r>
                      <a:r>
                        <a:rPr kumimoji="0" lang="en-US" sz="3000" b="0" i="0" u="none" strike="noStrike" cap="none" normalizeH="0" baseline="0" dirty="0">
                          <a:ln>
                            <a:noFill/>
                          </a:ln>
                          <a:solidFill>
                            <a:schemeClr val="tx1"/>
                          </a:solidFill>
                          <a:effectLst/>
                          <a:latin typeface="Coptic1" pitchFamily="2" charset="0"/>
                          <a:cs typeface="Arial" charset="0"/>
                        </a:rPr>
                        <a:t> meta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Bénie est ta naissance, et béni est ton fruit, joie de ton cœur, salut à toi Marie pleine de grâce. Le Seigneur est avec toi. </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مبارك ميلادك ومبارك هو ثمرتك بفرح قلبك، </a:t>
                      </a:r>
                      <a:r>
                        <a:rPr lang="ar-SA" sz="3600" kern="1200" dirty="0" err="1">
                          <a:solidFill>
                            <a:schemeClr val="tx1"/>
                          </a:solidFill>
                          <a:latin typeface="+mn-lt"/>
                          <a:ea typeface="+mn-ea"/>
                          <a:cs typeface="+mn-cs"/>
                        </a:rPr>
                        <a:t>إفرحي</a:t>
                      </a:r>
                      <a:r>
                        <a:rPr lang="ar-SA" sz="3600" kern="1200" dirty="0">
                          <a:solidFill>
                            <a:schemeClr val="tx1"/>
                          </a:solidFill>
                          <a:latin typeface="+mn-lt"/>
                          <a:ea typeface="+mn-ea"/>
                          <a:cs typeface="+mn-cs"/>
                        </a:rPr>
                        <a:t> يا مريم يا ممتلئة نعمة. الرب معك.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31234" name="Group 2"/>
          <p:cNvGraphicFramePr>
            <a:graphicFrameLocks noGrp="1"/>
          </p:cNvGraphicFramePr>
          <p:nvPr/>
        </p:nvGraphicFramePr>
        <p:xfrm>
          <a:off x="274360" y="548631"/>
          <a:ext cx="10425669" cy="4640585"/>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46405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T~c~marwout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n~yo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nihiomi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f~c~marwout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nj~e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pekarpoc</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n~h</a:t>
                      </a:r>
                      <a:r>
                        <a:rPr kumimoji="0" lang="en-US" sz="3200" b="0" i="0" u="none" strike="noStrike" cap="none" normalizeH="0" baseline="0" dirty="0">
                          <a:ln>
                            <a:noFill/>
                          </a:ln>
                          <a:solidFill>
                            <a:schemeClr val="tx1"/>
                          </a:solidFill>
                          <a:effectLst/>
                          <a:latin typeface="Coptic1" pitchFamily="2" charset="0"/>
                          <a:cs typeface="Arial" charset="0"/>
                        </a:rPr>
                        <a:t>/t </a:t>
                      </a:r>
                      <a:r>
                        <a:rPr kumimoji="0" lang="en-US" sz="3200" b="0" i="0" u="none" strike="noStrike" cap="none" normalizeH="0" baseline="0" dirty="0" err="1">
                          <a:ln>
                            <a:noFill/>
                          </a:ln>
                          <a:solidFill>
                            <a:schemeClr val="tx1"/>
                          </a:solidFill>
                          <a:effectLst/>
                          <a:latin typeface="Coptic1" pitchFamily="2" charset="0"/>
                          <a:cs typeface="Arial" charset="0"/>
                        </a:rPr>
                        <a:t>f~rasi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m~Maria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ke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aritomen</a:t>
                      </a:r>
                      <a:r>
                        <a:rPr kumimoji="0" lang="en-US" sz="3200" b="0" i="0" u="none" strike="noStrike" cap="none" normalizeH="0" baseline="0" dirty="0">
                          <a:ln>
                            <a:noFill/>
                          </a:ln>
                          <a:solidFill>
                            <a:schemeClr val="tx1"/>
                          </a:solidFill>
                          <a:effectLst/>
                          <a:latin typeface="Coptic1" pitchFamily="2" charset="0"/>
                          <a:cs typeface="Arial" charset="0"/>
                        </a:rPr>
                        <a:t>/: o </a:t>
                      </a:r>
                      <a:r>
                        <a:rPr kumimoji="0" lang="en-US" sz="3200" b="0" i="0" u="none" strike="noStrike" cap="none" normalizeH="0" baseline="0" dirty="0" err="1">
                          <a:ln>
                            <a:noFill/>
                          </a:ln>
                          <a:solidFill>
                            <a:schemeClr val="tx1"/>
                          </a:solidFill>
                          <a:effectLst/>
                          <a:latin typeface="Coptic1" pitchFamily="2" charset="0"/>
                          <a:cs typeface="Arial" charset="0"/>
                        </a:rPr>
                        <a:t>kurioc</a:t>
                      </a:r>
                      <a:r>
                        <a:rPr kumimoji="0" lang="en-US" sz="3200" b="0" i="0" u="none" strike="noStrike" cap="none" normalizeH="0" baseline="0" dirty="0">
                          <a:ln>
                            <a:noFill/>
                          </a:ln>
                          <a:solidFill>
                            <a:schemeClr val="tx1"/>
                          </a:solidFill>
                          <a:effectLst/>
                          <a:latin typeface="Coptic1" pitchFamily="2" charset="0"/>
                          <a:cs typeface="Arial" charset="0"/>
                        </a:rPr>
                        <a:t> meta </a:t>
                      </a:r>
                      <a:r>
                        <a:rPr kumimoji="0" lang="en-US" sz="3200" b="0" i="0" u="none" strike="noStrike" cap="none" normalizeH="0" baseline="0" dirty="0" err="1">
                          <a:ln>
                            <a:noFill/>
                          </a:ln>
                          <a:solidFill>
                            <a:schemeClr val="tx1"/>
                          </a:solidFill>
                          <a:effectLst/>
                          <a:latin typeface="Coptic1" pitchFamily="2" charset="0"/>
                          <a:cs typeface="Arial" charset="0"/>
                        </a:rPr>
                        <a:t>cou</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Bénie es-tu parmi les femmes, béni est ton fruit, joie de ton cœur, ô Marie, tu as obtenu la grâce. Le Seigneur est avec toi.</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مباركة أنت في النساء مبارك هو ثمرتك المفرح قلبك يا مريم وجدت نعمة. الرب معك.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31246"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8031247" name="AutoShape 15">
            <a:hlinkClick r:id="rId4"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33282" name="Group 2"/>
          <p:cNvGraphicFramePr>
            <a:graphicFrameLocks noGrp="1"/>
          </p:cNvGraphicFramePr>
          <p:nvPr>
            <p:ph type="tbl" idx="1"/>
          </p:nvPr>
        </p:nvGraphicFramePr>
        <p:xfrm>
          <a:off x="274360" y="1447800"/>
          <a:ext cx="10700028" cy="4480560"/>
        </p:xfrm>
        <a:graphic>
          <a:graphicData uri="http://schemas.openxmlformats.org/drawingml/2006/table">
            <a:tbl>
              <a:tblPr/>
              <a:tblGrid>
                <a:gridCol w="3484362">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3413027">
                  <a:extLst>
                    <a:ext uri="{9D8B030D-6E8A-4147-A177-3AD203B41FA5}">
                      <a16:colId xmlns:a16="http://schemas.microsoft.com/office/drawing/2014/main" val="20002"/>
                    </a:ext>
                  </a:extLst>
                </a:gridCol>
              </a:tblGrid>
              <a:tr h="41148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Cena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t~so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s~v</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n~cetso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m~pekw~ou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p~sousou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paryenoc</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rou</a:t>
                      </a:r>
                      <a:r>
                        <a:rPr kumimoji="0" lang="en-US" sz="3200" b="0" i="0" u="none" strike="noStrike" cap="none" normalizeH="0" baseline="0" dirty="0">
                          <a:ln>
                            <a:noFill/>
                          </a:ln>
                          <a:solidFill>
                            <a:schemeClr val="tx1"/>
                          </a:solidFill>
                          <a:effectLst/>
                          <a:latin typeface="Coptic1" pitchFamily="2" charset="0"/>
                          <a:cs typeface="Arial" charset="0"/>
                        </a:rPr>
                        <a:t>: Maria ][~</a:t>
                      </a:r>
                      <a:r>
                        <a:rPr kumimoji="0" lang="en-US" sz="3200" b="0" i="0" u="none" strike="noStrike" cap="none" normalizeH="0" baseline="0" dirty="0" err="1">
                          <a:ln>
                            <a:noFill/>
                          </a:ln>
                          <a:solidFill>
                            <a:schemeClr val="tx1"/>
                          </a:solidFill>
                          <a:effectLst/>
                          <a:latin typeface="Coptic1" pitchFamily="2" charset="0"/>
                          <a:cs typeface="Arial" charset="0"/>
                        </a:rPr>
                        <a:t>rompi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eynecwc</a:t>
                      </a:r>
                      <a:r>
                        <a:rPr kumimoji="0" lang="en-US" sz="3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fr-FR" sz="3000" i="0" kern="1200" baseline="0" dirty="0">
                          <a:solidFill>
                            <a:schemeClr val="tx1"/>
                          </a:solidFill>
                          <a:latin typeface="+mn-lt"/>
                          <a:ea typeface="+mn-ea"/>
                          <a:cs typeface="+mn-cs"/>
                        </a:rPr>
                        <a:t>Nombreuses sont tes merveilles et chère est ta gloire Ô fierté de toutes les vierges Marie la douce colombe</a:t>
                      </a:r>
                      <a:endParaRPr kumimoji="0" lang="en-GB"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600" i="0" kern="1200" dirty="0">
                          <a:solidFill>
                            <a:schemeClr val="tx1"/>
                          </a:solidFill>
                          <a:latin typeface="+mn-lt"/>
                          <a:ea typeface="+mn-ea"/>
                          <a:cs typeface="+mn-cs"/>
                        </a:rPr>
                        <a:t>كثيرة هي عجائبك وغالي هو مجدك يا فخر جميع </a:t>
                      </a:r>
                      <a:r>
                        <a:rPr lang="ar-SA" sz="3600" i="0" kern="1200" dirty="0" err="1">
                          <a:solidFill>
                            <a:schemeClr val="tx1"/>
                          </a:solidFill>
                          <a:latin typeface="+mn-lt"/>
                          <a:ea typeface="+mn-ea"/>
                          <a:cs typeface="+mn-cs"/>
                        </a:rPr>
                        <a:t>العذاري</a:t>
                      </a:r>
                      <a:r>
                        <a:rPr lang="ar-SA" sz="3600" i="0" kern="1200" dirty="0">
                          <a:solidFill>
                            <a:schemeClr val="tx1"/>
                          </a:solidFill>
                          <a:latin typeface="+mn-lt"/>
                          <a:ea typeface="+mn-ea"/>
                          <a:cs typeface="+mn-cs"/>
                        </a:rPr>
                        <a:t> مريم الحمامة الحسنة.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33294" name="Text Box 14"/>
          <p:cNvSpPr txBox="1">
            <a:spLocks noChangeArrowheads="1"/>
          </p:cNvSpPr>
          <p:nvPr/>
        </p:nvSpPr>
        <p:spPr bwMode="auto">
          <a:xfrm>
            <a:off x="365813" y="228600"/>
            <a:ext cx="10242762" cy="5847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fr-FR" sz="3200" i="1" dirty="0">
                <a:latin typeface="+mn-lt"/>
              </a:rPr>
              <a:t>Nombreuses sont tes merveilles </a:t>
            </a:r>
            <a:r>
              <a:rPr lang="en-US" sz="3100" b="1" dirty="0">
                <a:latin typeface="Arial" charset="0"/>
              </a:rPr>
              <a:t>(</a:t>
            </a:r>
            <a:r>
              <a:rPr lang="en-US" sz="3100" dirty="0" err="1">
                <a:latin typeface="Coptic1" pitchFamily="2" charset="0"/>
              </a:rPr>
              <a:t>Cena</a:t>
            </a:r>
            <a:r>
              <a:rPr lang="en-US" sz="3100" dirty="0">
                <a:latin typeface="Coptic1" pitchFamily="2" charset="0"/>
              </a:rPr>
              <a:t> </a:t>
            </a:r>
            <a:r>
              <a:rPr lang="en-US" sz="3100" dirty="0" err="1">
                <a:latin typeface="Coptic1" pitchFamily="2" charset="0"/>
              </a:rPr>
              <a:t>t~so</a:t>
            </a:r>
            <a:r>
              <a:rPr lang="en-US" sz="3100" b="1" dirty="0">
                <a:latin typeface="Coptic1" pitchFamily="2" charset="0"/>
              </a:rPr>
              <a:t>)</a:t>
            </a:r>
            <a:endParaRPr lang="en-US" sz="3100" dirty="0">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099586" name="Group 2"/>
          <p:cNvGraphicFramePr>
            <a:graphicFrameLocks noGrp="1"/>
          </p:cNvGraphicFramePr>
          <p:nvPr>
            <p:ph/>
          </p:nvPr>
        </p:nvGraphicFramePr>
        <p:xfrm>
          <a:off x="274359" y="76201"/>
          <a:ext cx="10398251" cy="5657096"/>
        </p:xfrm>
        <a:graphic>
          <a:graphicData uri="http://schemas.openxmlformats.org/drawingml/2006/table">
            <a:tbl>
              <a:tblPr/>
              <a:tblGrid>
                <a:gridCol w="3138669">
                  <a:extLst>
                    <a:ext uri="{9D8B030D-6E8A-4147-A177-3AD203B41FA5}">
                      <a16:colId xmlns:a16="http://schemas.microsoft.com/office/drawing/2014/main" val="20000"/>
                    </a:ext>
                  </a:extLst>
                </a:gridCol>
                <a:gridCol w="4206478">
                  <a:extLst>
                    <a:ext uri="{9D8B030D-6E8A-4147-A177-3AD203B41FA5}">
                      <a16:colId xmlns:a16="http://schemas.microsoft.com/office/drawing/2014/main" val="20001"/>
                    </a:ext>
                  </a:extLst>
                </a:gridCol>
                <a:gridCol w="3053104">
                  <a:extLst>
                    <a:ext uri="{9D8B030D-6E8A-4147-A177-3AD203B41FA5}">
                      <a16:colId xmlns:a16="http://schemas.microsoft.com/office/drawing/2014/main" val="20002"/>
                    </a:ext>
                  </a:extLst>
                </a:gridCol>
              </a:tblGrid>
              <a:tr h="56570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teliac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/n/c </a:t>
                      </a:r>
                      <a:r>
                        <a:rPr kumimoji="0" lang="en-US" sz="2400" b="0" i="0" u="none" strike="noStrike" cap="none" normalizeH="0" baseline="0" dirty="0" err="1">
                          <a:ln>
                            <a:noFill/>
                          </a:ln>
                          <a:solidFill>
                            <a:schemeClr val="tx1"/>
                          </a:solidFill>
                          <a:effectLst/>
                          <a:latin typeface="Coptic1" pitchFamily="2" charset="0"/>
                          <a:cs typeface="Arial" charset="0"/>
                        </a:rPr>
                        <a:t>onsubs</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acpacmwn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apoctolwn</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Kurie</a:t>
                      </a:r>
                      <a:r>
                        <a:rPr kumimoji="0" lang="fr-FR" sz="30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ele</a:t>
                      </a:r>
                      <a:r>
                        <a:rPr kumimoji="0" lang="fr-FR" sz="3000" b="0" i="0" u="none" strike="noStrike" cap="none" normalizeH="0" baseline="0" dirty="0">
                          <a:ln>
                            <a:noFill/>
                          </a:ln>
                          <a:solidFill>
                            <a:schemeClr val="tx1"/>
                          </a:solidFill>
                          <a:effectLst/>
                          <a:latin typeface="Coptic1" pitchFamily="2" charset="0"/>
                          <a:cs typeface="Arial" charset="0"/>
                        </a:rPr>
                        <a:t>/con.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parfaite, pour la charité et pour le saint baiser apostolique.</a:t>
                      </a: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السلام الكامل والمحبة والقبلة الطاهرة الرسولية</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34306" name="Group 2"/>
          <p:cNvGraphicFramePr>
            <a:graphicFrameLocks noGrp="1"/>
          </p:cNvGraphicFramePr>
          <p:nvPr/>
        </p:nvGraphicFramePr>
        <p:xfrm>
          <a:off x="274360" y="228600"/>
          <a:ext cx="10425669" cy="2624326"/>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62432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Pen[</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n~yenou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pekran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hijen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p~kahi</a:t>
                      </a:r>
                      <a:r>
                        <a:rPr kumimoji="0" lang="en-US" sz="2800" b="0" i="0" u="none" strike="noStrike" cap="none" normalizeH="0" baseline="0" dirty="0">
                          <a:ln>
                            <a:noFill/>
                          </a:ln>
                          <a:solidFill>
                            <a:schemeClr val="tx1"/>
                          </a:solidFill>
                          <a:effectLst/>
                          <a:latin typeface="Coptic1" pitchFamily="2" charset="0"/>
                          <a:cs typeface="Arial" charset="0"/>
                        </a:rPr>
                        <a:t> t/rf.</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000" kern="1200" baseline="0" dirty="0">
                          <a:solidFill>
                            <a:schemeClr val="tx1"/>
                          </a:solidFill>
                          <a:latin typeface="+mn-lt"/>
                          <a:ea typeface="+mn-ea"/>
                          <a:cs typeface="+mn-cs"/>
                        </a:rPr>
                        <a:t>Le Seigneur notre Seigneur que ton nom est merveilleux sur toute la terre.</a:t>
                      </a:r>
                      <a:endParaRPr kumimoji="0" lang="en-US" sz="3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الرب ربنا ما </a:t>
                      </a:r>
                      <a:r>
                        <a:rPr lang="ar-SA" sz="3600" kern="1200" dirty="0" err="1">
                          <a:solidFill>
                            <a:schemeClr val="tx1"/>
                          </a:solidFill>
                          <a:latin typeface="+mn-lt"/>
                          <a:ea typeface="+mn-ea"/>
                          <a:cs typeface="+mn-cs"/>
                        </a:rPr>
                        <a:t>اعجب</a:t>
                      </a:r>
                      <a:r>
                        <a:rPr lang="ar-SA" sz="3600" kern="1200" dirty="0">
                          <a:solidFill>
                            <a:schemeClr val="tx1"/>
                          </a:solidFill>
                          <a:latin typeface="+mn-lt"/>
                          <a:ea typeface="+mn-ea"/>
                          <a:cs typeface="+mn-cs"/>
                        </a:rPr>
                        <a:t> </a:t>
                      </a:r>
                      <a:r>
                        <a:rPr lang="ar-SA" sz="3600" kern="1200" dirty="0" err="1">
                          <a:solidFill>
                            <a:schemeClr val="tx1"/>
                          </a:solidFill>
                          <a:latin typeface="+mn-lt"/>
                          <a:ea typeface="+mn-ea"/>
                          <a:cs typeface="+mn-cs"/>
                        </a:rPr>
                        <a:t>إسمك</a:t>
                      </a:r>
                      <a:r>
                        <a:rPr lang="ar-SA" sz="3600" kern="1200" dirty="0">
                          <a:solidFill>
                            <a:schemeClr val="tx1"/>
                          </a:solidFill>
                          <a:latin typeface="+mn-lt"/>
                          <a:ea typeface="+mn-ea"/>
                          <a:cs typeface="+mn-cs"/>
                        </a:rPr>
                        <a:t> علي </a:t>
                      </a:r>
                      <a:r>
                        <a:rPr lang="ar-SA" sz="3600" kern="1200" dirty="0" err="1">
                          <a:solidFill>
                            <a:schemeClr val="tx1"/>
                          </a:solidFill>
                          <a:latin typeface="+mn-lt"/>
                          <a:ea typeface="+mn-ea"/>
                          <a:cs typeface="+mn-cs"/>
                        </a:rPr>
                        <a:t>الارض</a:t>
                      </a:r>
                      <a:r>
                        <a:rPr lang="ar-SA" sz="3600" kern="1200" dirty="0">
                          <a:solidFill>
                            <a:schemeClr val="tx1"/>
                          </a:solidFill>
                          <a:latin typeface="+mn-lt"/>
                          <a:ea typeface="+mn-ea"/>
                          <a:cs typeface="+mn-cs"/>
                        </a:rPr>
                        <a:t> كلها. </a:t>
                      </a:r>
                      <a:endParaRPr kumimoji="0" lang="en-US" sz="6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2"/>
          <p:cNvGraphicFramePr>
            <a:graphicFrameLocks/>
          </p:cNvGraphicFramePr>
          <p:nvPr/>
        </p:nvGraphicFramePr>
        <p:xfrm>
          <a:off x="274360" y="3429001"/>
          <a:ext cx="10700028" cy="3168407"/>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3067333">
                  <a:extLst>
                    <a:ext uri="{9D8B030D-6E8A-4147-A177-3AD203B41FA5}">
                      <a16:colId xmlns:a16="http://schemas.microsoft.com/office/drawing/2014/main" val="20002"/>
                    </a:ext>
                  </a:extLst>
                </a:gridCol>
              </a:tblGrid>
              <a:tr h="316840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Cena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n~cetso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m~pekw~ou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p~sousou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paryenoc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Maria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eynecwc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fr-FR" sz="2800" i="0" kern="1200" baseline="0" dirty="0">
                          <a:solidFill>
                            <a:schemeClr val="tx1"/>
                          </a:solidFill>
                          <a:latin typeface="+mn-lt"/>
                          <a:ea typeface="+mn-ea"/>
                          <a:cs typeface="+mn-cs"/>
                        </a:rPr>
                        <a:t>Nombreuses sont tes merveilles et chère est ta gloire Ô fierté de toutes les vierges Marie la douce colombe</a:t>
                      </a:r>
                      <a:endParaRPr kumimoji="0" lang="en-GB"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200" i="0" kern="1200" dirty="0">
                          <a:solidFill>
                            <a:schemeClr val="tx1"/>
                          </a:solidFill>
                          <a:latin typeface="+mn-lt"/>
                          <a:ea typeface="+mn-ea"/>
                          <a:cs typeface="+mn-cs"/>
                        </a:rPr>
                        <a:t>كثيرة هي عجائبك وغالي هو مجدك يا فخر جميع </a:t>
                      </a:r>
                      <a:r>
                        <a:rPr lang="ar-SA" sz="3200" i="0" kern="1200" dirty="0" err="1">
                          <a:solidFill>
                            <a:schemeClr val="tx1"/>
                          </a:solidFill>
                          <a:latin typeface="+mn-lt"/>
                          <a:ea typeface="+mn-ea"/>
                          <a:cs typeface="+mn-cs"/>
                        </a:rPr>
                        <a:t>العذاري</a:t>
                      </a:r>
                      <a:r>
                        <a:rPr lang="ar-SA" sz="3200" i="0" kern="1200" dirty="0">
                          <a:solidFill>
                            <a:schemeClr val="tx1"/>
                          </a:solidFill>
                          <a:latin typeface="+mn-lt"/>
                          <a:ea typeface="+mn-ea"/>
                          <a:cs typeface="+mn-cs"/>
                        </a:rPr>
                        <a:t> مريم الحمامة الحسنة. </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37378" name="Group 2"/>
          <p:cNvGraphicFramePr>
            <a:graphicFrameLocks noGrp="1"/>
          </p:cNvGraphicFramePr>
          <p:nvPr/>
        </p:nvGraphicFramePr>
        <p:xfrm>
          <a:off x="274360" y="260594"/>
          <a:ext cx="10425669" cy="288037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88037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Ouw~ou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outaio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tekmau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n~,~lom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e~tsocf</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Gloire et honneur à Ta mère la haute couronne.</a:t>
                      </a:r>
                      <a:endParaRPr kumimoji="0" lang="en-US" sz="32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مجدا مع </a:t>
                      </a:r>
                      <a:r>
                        <a:rPr lang="ar-SA" sz="3600" kern="1200" dirty="0" err="1">
                          <a:solidFill>
                            <a:schemeClr val="tx1"/>
                          </a:solidFill>
                          <a:latin typeface="+mn-lt"/>
                          <a:ea typeface="+mn-ea"/>
                          <a:cs typeface="+mn-cs"/>
                        </a:rPr>
                        <a:t>اكراما</a:t>
                      </a:r>
                      <a:r>
                        <a:rPr lang="ar-SA" sz="3600" kern="1200" dirty="0">
                          <a:solidFill>
                            <a:schemeClr val="tx1"/>
                          </a:solidFill>
                          <a:latin typeface="+mn-lt"/>
                          <a:ea typeface="+mn-ea"/>
                          <a:cs typeface="+mn-cs"/>
                        </a:rPr>
                        <a:t> لأمك الإكليل العالي.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274360" y="3429001"/>
          <a:ext cx="10700028" cy="3168407"/>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3067333">
                  <a:extLst>
                    <a:ext uri="{9D8B030D-6E8A-4147-A177-3AD203B41FA5}">
                      <a16:colId xmlns:a16="http://schemas.microsoft.com/office/drawing/2014/main" val="20002"/>
                    </a:ext>
                  </a:extLst>
                </a:gridCol>
              </a:tblGrid>
              <a:tr h="316840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Cena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n~cetso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m~pekw~ou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p~sousou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paryenoc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Maria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eynecwc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fr-FR" sz="2800" i="0" kern="1200" baseline="0" dirty="0">
                          <a:solidFill>
                            <a:schemeClr val="tx1"/>
                          </a:solidFill>
                          <a:latin typeface="+mn-lt"/>
                          <a:ea typeface="+mn-ea"/>
                          <a:cs typeface="+mn-cs"/>
                        </a:rPr>
                        <a:t>Nombreuses sont tes merveilles et chère est ta gloire Ô fierté de toutes les vierges Marie la douce colombe</a:t>
                      </a:r>
                      <a:endParaRPr kumimoji="0" lang="en-GB"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200" i="0" kern="1200" dirty="0">
                          <a:solidFill>
                            <a:schemeClr val="tx1"/>
                          </a:solidFill>
                          <a:latin typeface="+mn-lt"/>
                          <a:ea typeface="+mn-ea"/>
                          <a:cs typeface="+mn-cs"/>
                        </a:rPr>
                        <a:t>كثيرة هي عجائبك وغالي هو مجدك يا فخر جميع </a:t>
                      </a:r>
                      <a:r>
                        <a:rPr lang="ar-SA" sz="3200" i="0" kern="1200" dirty="0" err="1">
                          <a:solidFill>
                            <a:schemeClr val="tx1"/>
                          </a:solidFill>
                          <a:latin typeface="+mn-lt"/>
                          <a:ea typeface="+mn-ea"/>
                          <a:cs typeface="+mn-cs"/>
                        </a:rPr>
                        <a:t>العذاري</a:t>
                      </a:r>
                      <a:r>
                        <a:rPr lang="ar-SA" sz="3200" i="0" kern="1200" dirty="0">
                          <a:solidFill>
                            <a:schemeClr val="tx1"/>
                          </a:solidFill>
                          <a:latin typeface="+mn-lt"/>
                          <a:ea typeface="+mn-ea"/>
                          <a:cs typeface="+mn-cs"/>
                        </a:rPr>
                        <a:t> مريم الحمامة الحسنة. </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40450" name="Group 2"/>
          <p:cNvGraphicFramePr>
            <a:graphicFrameLocks noGrp="1"/>
          </p:cNvGraphicFramePr>
          <p:nvPr/>
        </p:nvGraphicFramePr>
        <p:xfrm>
          <a:off x="274360" y="228600"/>
          <a:ext cx="10425669" cy="2624326"/>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62432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nat~sou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n~nas~v</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ri</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naounof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touyel</a:t>
                      </a:r>
                      <a:r>
                        <a:rPr kumimoji="0" lang="en-US" sz="3200" b="0" i="0" u="none" strike="noStrike" cap="none" normalizeH="0" baseline="0" dirty="0">
                          <a:ln>
                            <a:noFill/>
                          </a:ln>
                          <a:solidFill>
                            <a:schemeClr val="tx1"/>
                          </a:solidFill>
                          <a:effectLst/>
                          <a:latin typeface="Coptic1" pitchFamily="2" charset="0"/>
                          <a:cs typeface="Arial" charset="0"/>
                        </a:rPr>
                        <a:t>/l.</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Elevées sont toutes tes merveilles et ta joie et ton allégresse.</a:t>
                      </a:r>
                      <a:endParaRPr kumimoji="0" lang="en-US" sz="32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عالية هي عجائبك جميعها وفرحك وبهجتك. </a:t>
                      </a:r>
                      <a:endParaRPr kumimoji="0" lang="en-US" sz="6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274360" y="3429001"/>
          <a:ext cx="10700028" cy="3168407"/>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3067333">
                  <a:extLst>
                    <a:ext uri="{9D8B030D-6E8A-4147-A177-3AD203B41FA5}">
                      <a16:colId xmlns:a16="http://schemas.microsoft.com/office/drawing/2014/main" val="20002"/>
                    </a:ext>
                  </a:extLst>
                </a:gridCol>
              </a:tblGrid>
              <a:tr h="316840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Cena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s~v</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n~cetso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m~pekw~ou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p~sousou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paryenoc</a:t>
                      </a:r>
                      <a:r>
                        <a:rPr kumimoji="0" lang="en-US" sz="2800" b="0" i="0" u="none" strike="noStrike" cap="none" normalizeH="0" baseline="0" dirty="0">
                          <a:ln>
                            <a:noFill/>
                          </a:ln>
                          <a:solidFill>
                            <a:schemeClr val="tx1"/>
                          </a:solidFill>
                          <a:effectLst/>
                          <a:latin typeface="Coptic1" pitchFamily="2" charset="0"/>
                          <a:cs typeface="Arial" charset="0"/>
                        </a:rPr>
                        <a:t> t/</a:t>
                      </a:r>
                      <a:r>
                        <a:rPr kumimoji="0" lang="en-US" sz="2800" b="0" i="0" u="none" strike="noStrike" cap="none" normalizeH="0" baseline="0" dirty="0" err="1">
                          <a:ln>
                            <a:noFill/>
                          </a:ln>
                          <a:solidFill>
                            <a:schemeClr val="tx1"/>
                          </a:solidFill>
                          <a:effectLst/>
                          <a:latin typeface="Coptic1" pitchFamily="2" charset="0"/>
                          <a:cs typeface="Arial" charset="0"/>
                        </a:rPr>
                        <a:t>rou</a:t>
                      </a:r>
                      <a:r>
                        <a:rPr kumimoji="0" lang="en-US" sz="2800" b="0" i="0" u="none" strike="noStrike" cap="none" normalizeH="0" baseline="0" dirty="0">
                          <a:ln>
                            <a:noFill/>
                          </a:ln>
                          <a:solidFill>
                            <a:schemeClr val="tx1"/>
                          </a:solidFill>
                          <a:effectLst/>
                          <a:latin typeface="Coptic1" pitchFamily="2" charset="0"/>
                          <a:cs typeface="Arial" charset="0"/>
                        </a:rPr>
                        <a:t>: Maria ][~</a:t>
                      </a:r>
                      <a:r>
                        <a:rPr kumimoji="0" lang="en-US" sz="2800" b="0" i="0" u="none" strike="noStrike" cap="none" normalizeH="0" baseline="0" dirty="0" err="1">
                          <a:ln>
                            <a:noFill/>
                          </a:ln>
                          <a:solidFill>
                            <a:schemeClr val="tx1"/>
                          </a:solidFill>
                          <a:effectLst/>
                          <a:latin typeface="Coptic1" pitchFamily="2" charset="0"/>
                          <a:cs typeface="Arial" charset="0"/>
                        </a:rPr>
                        <a:t>rompi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eynecwc</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fr-FR" sz="2800" i="0" kern="1200" baseline="0" dirty="0">
                          <a:solidFill>
                            <a:schemeClr val="tx1"/>
                          </a:solidFill>
                          <a:latin typeface="+mn-lt"/>
                          <a:ea typeface="+mn-ea"/>
                          <a:cs typeface="+mn-cs"/>
                        </a:rPr>
                        <a:t>Nombreuses sont tes merveilles et chère est ta gloire Ô fierté de toutes les vierges Marie la douce colombe</a:t>
                      </a:r>
                      <a:endParaRPr kumimoji="0" lang="en-GB"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0"/>
                        </a:spcBef>
                        <a:spcAft>
                          <a:spcPct val="0"/>
                        </a:spcAft>
                        <a:buClrTx/>
                        <a:buSzTx/>
                        <a:buFontTx/>
                        <a:buNone/>
                        <a:tabLst/>
                      </a:pPr>
                      <a:r>
                        <a:rPr lang="ar-SA" sz="3200" i="0" kern="1200" dirty="0">
                          <a:solidFill>
                            <a:schemeClr val="tx1"/>
                          </a:solidFill>
                          <a:latin typeface="+mn-lt"/>
                          <a:ea typeface="+mn-ea"/>
                          <a:cs typeface="+mn-cs"/>
                        </a:rPr>
                        <a:t>كثيرة هي عجائبك وغالي هو مجدك يا فخر جميع </a:t>
                      </a:r>
                      <a:r>
                        <a:rPr lang="ar-SA" sz="3200" i="0" kern="1200" dirty="0" err="1">
                          <a:solidFill>
                            <a:schemeClr val="tx1"/>
                          </a:solidFill>
                          <a:latin typeface="+mn-lt"/>
                          <a:ea typeface="+mn-ea"/>
                          <a:cs typeface="+mn-cs"/>
                        </a:rPr>
                        <a:t>العذاري</a:t>
                      </a:r>
                      <a:r>
                        <a:rPr lang="ar-SA" sz="3200" i="0" kern="1200" dirty="0">
                          <a:solidFill>
                            <a:schemeClr val="tx1"/>
                          </a:solidFill>
                          <a:latin typeface="+mn-lt"/>
                          <a:ea typeface="+mn-ea"/>
                          <a:cs typeface="+mn-cs"/>
                        </a:rPr>
                        <a:t> مريم الحمامة الحسنة. </a:t>
                      </a:r>
                      <a:endParaRPr kumimoji="0" lang="en-US" sz="5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43522" name="Group 2"/>
          <p:cNvGraphicFramePr>
            <a:graphicFrameLocks noGrp="1"/>
          </p:cNvGraphicFramePr>
          <p:nvPr/>
        </p:nvGraphicFramePr>
        <p:xfrm>
          <a:off x="274360" y="2286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a:ln>
                            <a:noFill/>
                          </a:ln>
                          <a:solidFill>
                            <a:schemeClr val="tx1"/>
                          </a:solidFill>
                          <a:effectLst/>
                          <a:latin typeface="Coptic1" pitchFamily="2" charset="0"/>
                          <a:cs typeface="Arial" charset="0"/>
                        </a:rPr>
                        <a:t>}</a:t>
                      </a:r>
                      <a:r>
                        <a:rPr kumimoji="0" lang="en-US" sz="4000" b="0" i="0" u="none" strike="noStrike" cap="none" normalizeH="0" baseline="0" dirty="0" err="1">
                          <a:ln>
                            <a:noFill/>
                          </a:ln>
                          <a:solidFill>
                            <a:schemeClr val="tx1"/>
                          </a:solidFill>
                          <a:effectLst/>
                          <a:latin typeface="Coptic1" pitchFamily="2" charset="0"/>
                          <a:cs typeface="Arial" charset="0"/>
                        </a:rPr>
                        <a:t>nat~sou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n~na</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s~v</a:t>
                      </a:r>
                      <a:r>
                        <a:rPr kumimoji="0" lang="en-US" sz="4000" b="0" i="0" u="none" strike="noStrike" cap="none" normalizeH="0" baseline="0" dirty="0">
                          <a:ln>
                            <a:noFill/>
                          </a:ln>
                          <a:solidFill>
                            <a:schemeClr val="tx1"/>
                          </a:solidFill>
                          <a:effectLst/>
                          <a:latin typeface="Coptic1" pitchFamily="2" charset="0"/>
                          <a:cs typeface="Arial" charset="0"/>
                        </a:rPr>
                        <a:t>/</a:t>
                      </a:r>
                      <a:r>
                        <a:rPr kumimoji="0" lang="en-US" sz="4000" b="0" i="0" u="none" strike="noStrike" cap="none" normalizeH="0" baseline="0" dirty="0" err="1">
                          <a:ln>
                            <a:noFill/>
                          </a:ln>
                          <a:solidFill>
                            <a:schemeClr val="tx1"/>
                          </a:solidFill>
                          <a:effectLst/>
                          <a:latin typeface="Coptic1" pitchFamily="2" charset="0"/>
                          <a:cs typeface="Arial" charset="0"/>
                        </a:rPr>
                        <a:t>ri</a:t>
                      </a:r>
                      <a:r>
                        <a:rPr kumimoji="0" lang="en-US" sz="4000" b="0" i="0" u="none" strike="noStrike" cap="none" normalizeH="0" baseline="0" dirty="0">
                          <a:ln>
                            <a:noFill/>
                          </a:ln>
                          <a:solidFill>
                            <a:schemeClr val="tx1"/>
                          </a:solidFill>
                          <a:effectLst/>
                          <a:latin typeface="Coptic1" pitchFamily="2" charset="0"/>
                          <a:cs typeface="Arial" charset="0"/>
                        </a:rPr>
                        <a:t> t/</a:t>
                      </a:r>
                      <a:r>
                        <a:rPr kumimoji="0" lang="en-US" sz="4000" b="0" i="0" u="none" strike="noStrike" cap="none" normalizeH="0" baseline="0" dirty="0" err="1">
                          <a:ln>
                            <a:noFill/>
                          </a:ln>
                          <a:solidFill>
                            <a:schemeClr val="tx1"/>
                          </a:solidFill>
                          <a:effectLst/>
                          <a:latin typeface="Coptic1" pitchFamily="2" charset="0"/>
                          <a:cs typeface="Arial" charset="0"/>
                        </a:rPr>
                        <a:t>rou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ouw~ou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e~bol</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n~nekac</a:t>
                      </a:r>
                      <a:r>
                        <a:rPr kumimoji="0" lang="en-US" sz="4000" b="0" i="0" u="none" strike="noStrike" cap="none" normalizeH="0" baseline="0" dirty="0">
                          <a:ln>
                            <a:noFill/>
                          </a:ln>
                          <a:solidFill>
                            <a:schemeClr val="tx1"/>
                          </a:solidFill>
                          <a:effectLst/>
                          <a:latin typeface="Coptic1" pitchFamily="2" charset="0"/>
                          <a:cs typeface="Arial" charset="0"/>
                        </a:rPr>
                        <a:t> t/</a:t>
                      </a:r>
                      <a:r>
                        <a:rPr kumimoji="0" lang="en-US" sz="4000" b="0" i="0" u="none" strike="noStrike" cap="none" normalizeH="0" baseline="0" dirty="0" err="1">
                          <a:ln>
                            <a:noFill/>
                          </a:ln>
                          <a:solidFill>
                            <a:schemeClr val="tx1"/>
                          </a:solidFill>
                          <a:effectLst/>
                          <a:latin typeface="Coptic1" pitchFamily="2" charset="0"/>
                          <a:cs typeface="Arial" charset="0"/>
                        </a:rPr>
                        <a:t>rou</a:t>
                      </a:r>
                      <a:r>
                        <a:rPr kumimoji="0" lang="en-US" sz="4000" b="0" i="0" u="none" strike="noStrike" cap="none" normalizeH="0" baseline="0" dirty="0">
                          <a:ln>
                            <a:noFill/>
                          </a:ln>
                          <a:solidFill>
                            <a:schemeClr val="tx1"/>
                          </a:solidFill>
                          <a:effectLst/>
                          <a:latin typeface="Coptic1" pitchFamily="2" charset="0"/>
                          <a:cs typeface="Arial" charset="0"/>
                        </a:rPr>
                        <a:t>.</a:t>
                      </a:r>
                      <a:r>
                        <a:rPr kumimoji="0" lang="en-US" sz="40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3200" kern="1200" baseline="0" dirty="0">
                          <a:solidFill>
                            <a:schemeClr val="tx1"/>
                          </a:solidFill>
                          <a:latin typeface="+mn-lt"/>
                          <a:ea typeface="+mn-ea"/>
                          <a:cs typeface="+mn-cs"/>
                        </a:rPr>
                        <a:t>Elevées sont toutes tes merveilles et glorieuses sont toutes tes grandeurs.</a:t>
                      </a:r>
                      <a:endParaRPr kumimoji="0" lang="en-US" sz="6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عالية هي عجائبك كلها وممجدة هي جميع عظائمك.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43534"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8043535" name="AutoShape 15">
            <a:hlinkClick r:id="rId4"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45570" name="Group 2"/>
          <p:cNvGraphicFramePr>
            <a:graphicFrameLocks noGrp="1"/>
          </p:cNvGraphicFramePr>
          <p:nvPr/>
        </p:nvGraphicFramePr>
        <p:xfrm>
          <a:off x="274360" y="2159512"/>
          <a:ext cx="10425669" cy="3573785"/>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3573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4000" b="0" i="0" u="none" strike="noStrike" cap="none" normalizeH="0" baseline="0" dirty="0" err="1">
                          <a:ln>
                            <a:noFill/>
                          </a:ln>
                          <a:solidFill>
                            <a:schemeClr val="tx1"/>
                          </a:solidFill>
                          <a:effectLst/>
                          <a:latin typeface="Coptic1" pitchFamily="2" charset="0"/>
                          <a:cs typeface="Arial" charset="0"/>
                        </a:rPr>
                        <a:t>Vai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pe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v~lumen</a:t>
                      </a:r>
                      <a:r>
                        <a:rPr kumimoji="0" lang="en-US" sz="4000" b="0" i="0" u="none" strike="noStrike" cap="none" normalizeH="0" baseline="0" dirty="0">
                          <a:ln>
                            <a:noFill/>
                          </a:ln>
                          <a:solidFill>
                            <a:schemeClr val="tx1"/>
                          </a:solidFill>
                          <a:effectLst/>
                          <a:latin typeface="Coptic1" pitchFamily="2" charset="0"/>
                          <a:cs typeface="Arial" charset="0"/>
                        </a:rPr>
                        <a:t> w~ ]</a:t>
                      </a:r>
                      <a:r>
                        <a:rPr kumimoji="0" lang="en-US" sz="4000" b="0" i="0" u="none" strike="noStrike" cap="none" normalizeH="0" baseline="0" dirty="0" err="1">
                          <a:ln>
                            <a:noFill/>
                          </a:ln>
                          <a:solidFill>
                            <a:schemeClr val="tx1"/>
                          </a:solidFill>
                          <a:effectLst/>
                          <a:latin typeface="Coptic1" pitchFamily="2" charset="0"/>
                          <a:cs typeface="Arial" charset="0"/>
                        </a:rPr>
                        <a:t>yeotokoc</a:t>
                      </a:r>
                      <a:r>
                        <a:rPr kumimoji="0" lang="en-US" sz="4000" b="0" i="0" u="none" strike="noStrike" cap="none" normalizeH="0" baseline="0" dirty="0">
                          <a:ln>
                            <a:noFill/>
                          </a:ln>
                          <a:solidFill>
                            <a:schemeClr val="tx1"/>
                          </a:solidFill>
                          <a:effectLst/>
                          <a:latin typeface="Coptic1" pitchFamily="2" charset="0"/>
                          <a:cs typeface="Arial" charset="0"/>
                        </a:rPr>
                        <a:t>: Maria </a:t>
                      </a:r>
                      <a:r>
                        <a:rPr kumimoji="0" lang="en-US" sz="4000" b="0" i="0" u="none" strike="noStrike" cap="none" normalizeH="0" baseline="0" dirty="0" err="1">
                          <a:ln>
                            <a:noFill/>
                          </a:ln>
                          <a:solidFill>
                            <a:schemeClr val="tx1"/>
                          </a:solidFill>
                          <a:effectLst/>
                          <a:latin typeface="Coptic1" pitchFamily="2" charset="0"/>
                          <a:cs typeface="Arial" charset="0"/>
                        </a:rPr>
                        <a:t>y~mau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n~U~ioc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Yeoc</a:t>
                      </a:r>
                      <a:r>
                        <a:rPr kumimoji="0" lang="en-US" sz="4000" b="0" i="0" u="none" strike="noStrike" cap="none" normalizeH="0" baseline="0" dirty="0">
                          <a:ln>
                            <a:noFill/>
                          </a:ln>
                          <a:solidFill>
                            <a:schemeClr val="tx1"/>
                          </a:solidFill>
                          <a:effectLst/>
                          <a:latin typeface="Coptic1" pitchFamily="2" charset="0"/>
                          <a:cs typeface="Arial" charset="0"/>
                        </a:rPr>
                        <a:t>.</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i="0" kern="1200" baseline="0" dirty="0">
                          <a:solidFill>
                            <a:schemeClr val="tx1"/>
                          </a:solidFill>
                          <a:latin typeface="+mn-lt"/>
                          <a:ea typeface="+mn-ea"/>
                          <a:cs typeface="+mn-cs"/>
                        </a:rPr>
                        <a:t>C’est l’image de la mère de Dieu Marie mère du Fils de Dieu</a:t>
                      </a:r>
                      <a:endParaRPr kumimoji="0" lang="en-US" sz="5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i="0" kern="1200" dirty="0">
                          <a:solidFill>
                            <a:schemeClr val="tx1"/>
                          </a:solidFill>
                          <a:latin typeface="+mn-lt"/>
                          <a:ea typeface="+mn-ea"/>
                          <a:cs typeface="+mn-cs"/>
                        </a:rPr>
                        <a:t>هذه هي صورة والدة </a:t>
                      </a:r>
                      <a:r>
                        <a:rPr lang="ar-SA" sz="3600" i="0" kern="1200" dirty="0" err="1">
                          <a:solidFill>
                            <a:schemeClr val="tx1"/>
                          </a:solidFill>
                          <a:latin typeface="+mn-lt"/>
                          <a:ea typeface="+mn-ea"/>
                          <a:cs typeface="+mn-cs"/>
                        </a:rPr>
                        <a:t>الاله</a:t>
                      </a:r>
                      <a:r>
                        <a:rPr lang="ar-SA" sz="3600" i="0" kern="1200" dirty="0">
                          <a:solidFill>
                            <a:schemeClr val="tx1"/>
                          </a:solidFill>
                          <a:latin typeface="+mn-lt"/>
                          <a:ea typeface="+mn-ea"/>
                          <a:cs typeface="+mn-cs"/>
                        </a:rPr>
                        <a:t> مريم </a:t>
                      </a:r>
                      <a:r>
                        <a:rPr lang="ar-SA" sz="3600" i="0" kern="1200" dirty="0" err="1">
                          <a:solidFill>
                            <a:schemeClr val="tx1"/>
                          </a:solidFill>
                          <a:latin typeface="+mn-lt"/>
                          <a:ea typeface="+mn-ea"/>
                          <a:cs typeface="+mn-cs"/>
                        </a:rPr>
                        <a:t>ام</a:t>
                      </a:r>
                      <a:r>
                        <a:rPr lang="ar-SA" sz="3600" i="0" kern="1200" dirty="0">
                          <a:solidFill>
                            <a:schemeClr val="tx1"/>
                          </a:solidFill>
                          <a:latin typeface="+mn-lt"/>
                          <a:ea typeface="+mn-ea"/>
                          <a:cs typeface="+mn-cs"/>
                        </a:rPr>
                        <a:t> </a:t>
                      </a:r>
                      <a:r>
                        <a:rPr lang="ar-SA" sz="3600" i="0" kern="1200" dirty="0" err="1">
                          <a:solidFill>
                            <a:schemeClr val="tx1"/>
                          </a:solidFill>
                          <a:latin typeface="+mn-lt"/>
                          <a:ea typeface="+mn-ea"/>
                          <a:cs typeface="+mn-cs"/>
                        </a:rPr>
                        <a:t>إبن</a:t>
                      </a:r>
                      <a:r>
                        <a:rPr lang="ar-SA" sz="3600" i="0" kern="1200" dirty="0">
                          <a:solidFill>
                            <a:schemeClr val="tx1"/>
                          </a:solidFill>
                          <a:latin typeface="+mn-lt"/>
                          <a:ea typeface="+mn-ea"/>
                          <a:cs typeface="+mn-cs"/>
                        </a:rPr>
                        <a:t> الله.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45582" name="Text Box 14"/>
          <p:cNvSpPr txBox="1">
            <a:spLocks noChangeArrowheads="1"/>
          </p:cNvSpPr>
          <p:nvPr/>
        </p:nvSpPr>
        <p:spPr bwMode="auto">
          <a:xfrm>
            <a:off x="365813" y="228600"/>
            <a:ext cx="10242762" cy="5847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fr-FR" sz="3200" dirty="0">
                <a:latin typeface="+mn-lt"/>
              </a:rPr>
              <a:t>C’est l’image </a:t>
            </a:r>
            <a:r>
              <a:rPr lang="en-US" sz="3100" b="1" dirty="0">
                <a:latin typeface="Arial" charset="0"/>
              </a:rPr>
              <a:t>(</a:t>
            </a:r>
            <a:r>
              <a:rPr lang="en-US" sz="3100" dirty="0" err="1">
                <a:latin typeface="Coptic1" pitchFamily="2" charset="0"/>
              </a:rPr>
              <a:t>Vai</a:t>
            </a:r>
            <a:r>
              <a:rPr lang="en-US" sz="3100" dirty="0">
                <a:latin typeface="Coptic1" pitchFamily="2" charset="0"/>
              </a:rPr>
              <a:t> </a:t>
            </a:r>
            <a:r>
              <a:rPr lang="en-US" sz="3100" dirty="0" err="1">
                <a:latin typeface="Coptic1" pitchFamily="2" charset="0"/>
              </a:rPr>
              <a:t>pe</a:t>
            </a:r>
            <a:r>
              <a:rPr lang="en-US" sz="3100" dirty="0">
                <a:latin typeface="Coptic1" pitchFamily="2" charset="0"/>
              </a:rPr>
              <a:t> </a:t>
            </a:r>
            <a:r>
              <a:rPr lang="en-US" sz="3100" dirty="0" err="1">
                <a:latin typeface="Coptic1" pitchFamily="2" charset="0"/>
              </a:rPr>
              <a:t>v~lumen</a:t>
            </a:r>
            <a:r>
              <a:rPr lang="en-US" sz="3100" b="1" dirty="0">
                <a:latin typeface="Coptic1" pitchFamily="2" charset="0"/>
              </a:rPr>
              <a:t>)</a:t>
            </a:r>
            <a:endParaRPr lang="en-US" sz="3100" dirty="0">
              <a:latin typeface="Times New Roman" pitchFamily="18"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47618" name="Group 2"/>
          <p:cNvGraphicFramePr>
            <a:graphicFrameLocks noGrp="1"/>
          </p:cNvGraphicFramePr>
          <p:nvPr/>
        </p:nvGraphicFramePr>
        <p:xfrm>
          <a:off x="274360" y="304800"/>
          <a:ext cx="10398251" cy="3412237"/>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64898">
                  <a:extLst>
                    <a:ext uri="{9D8B030D-6E8A-4147-A177-3AD203B41FA5}">
                      <a16:colId xmlns:a16="http://schemas.microsoft.com/office/drawing/2014/main" val="20002"/>
                    </a:ext>
                  </a:extLst>
                </a:gridCol>
              </a:tblGrid>
              <a:tr h="341223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4000" b="0" i="0" u="none" strike="noStrike" cap="none" normalizeH="0" baseline="0" dirty="0" err="1">
                          <a:ln>
                            <a:noFill/>
                          </a:ln>
                          <a:solidFill>
                            <a:schemeClr val="tx1"/>
                          </a:solidFill>
                          <a:effectLst/>
                          <a:latin typeface="Coptic1" pitchFamily="2" charset="0"/>
                          <a:cs typeface="Arial" charset="0"/>
                        </a:rPr>
                        <a:t>Ouc</a:t>
                      </a:r>
                      <a:r>
                        <a:rPr kumimoji="0" lang="fr-FR" sz="4000" b="0" i="0" u="none" strike="noStrike" cap="none" normalizeH="0" baseline="0" dirty="0">
                          <a:ln>
                            <a:noFill/>
                          </a:ln>
                          <a:solidFill>
                            <a:schemeClr val="tx1"/>
                          </a:solidFill>
                          <a:effectLst/>
                          <a:latin typeface="Coptic1" pitchFamily="2" charset="0"/>
                          <a:cs typeface="Arial" charset="0"/>
                        </a:rPr>
                        <a:t>~</a:t>
                      </a:r>
                      <a:r>
                        <a:rPr kumimoji="0" lang="fr-FR" sz="4000" b="0" i="0" u="none" strike="noStrike" cap="none" normalizeH="0" baseline="0" dirty="0" err="1">
                          <a:ln>
                            <a:noFill/>
                          </a:ln>
                          <a:solidFill>
                            <a:schemeClr val="tx1"/>
                          </a:solidFill>
                          <a:effectLst/>
                          <a:latin typeface="Coptic1" pitchFamily="2" charset="0"/>
                          <a:cs typeface="Arial" charset="0"/>
                        </a:rPr>
                        <a:t>tulloc</a:t>
                      </a:r>
                      <a:r>
                        <a:rPr kumimoji="0" lang="fr-FR" sz="4000" b="0" i="0" u="none" strike="noStrike" cap="none" normalizeH="0" baseline="0" dirty="0">
                          <a:ln>
                            <a:noFill/>
                          </a:ln>
                          <a:solidFill>
                            <a:schemeClr val="tx1"/>
                          </a:solidFill>
                          <a:effectLst/>
                          <a:latin typeface="Coptic1" pitchFamily="2" charset="0"/>
                          <a:cs typeface="Arial" charset="0"/>
                        </a:rPr>
                        <a:t> </a:t>
                      </a:r>
                      <a:r>
                        <a:rPr kumimoji="0" lang="fr-FR" sz="4000" b="0" i="0" u="none" strike="noStrike" cap="none" normalizeH="0" baseline="0" dirty="0" err="1">
                          <a:ln>
                            <a:noFill/>
                          </a:ln>
                          <a:solidFill>
                            <a:schemeClr val="tx1"/>
                          </a:solidFill>
                          <a:effectLst/>
                          <a:latin typeface="Coptic1" pitchFamily="2" charset="0"/>
                          <a:cs typeface="Arial" charset="0"/>
                        </a:rPr>
                        <a:t>e~te</a:t>
                      </a:r>
                      <a:r>
                        <a:rPr kumimoji="0" lang="fr-FR" sz="4000" b="0" i="0" u="none" strike="noStrike" cap="none" normalizeH="0" baseline="0" dirty="0">
                          <a:ln>
                            <a:noFill/>
                          </a:ln>
                          <a:solidFill>
                            <a:schemeClr val="tx1"/>
                          </a:solidFill>
                          <a:effectLst/>
                          <a:latin typeface="Coptic1" pitchFamily="2" charset="0"/>
                          <a:cs typeface="Arial" charset="0"/>
                        </a:rPr>
                        <a:t> </a:t>
                      </a:r>
                      <a:r>
                        <a:rPr kumimoji="0" lang="fr-FR" sz="4000" b="0" i="0" u="none" strike="noStrike" cap="none" normalizeH="0" baseline="0" dirty="0" err="1">
                          <a:ln>
                            <a:noFill/>
                          </a:ln>
                          <a:solidFill>
                            <a:schemeClr val="tx1"/>
                          </a:solidFill>
                          <a:effectLst/>
                          <a:latin typeface="Coptic1" pitchFamily="2" charset="0"/>
                          <a:cs typeface="Arial" charset="0"/>
                        </a:rPr>
                        <a:t>erouwini</a:t>
                      </a:r>
                      <a:r>
                        <a:rPr kumimoji="0" lang="fr-FR" sz="4000" b="0" i="0" u="none" strike="noStrike" cap="none" normalizeH="0" baseline="0" dirty="0">
                          <a:ln>
                            <a:noFill/>
                          </a:ln>
                          <a:solidFill>
                            <a:schemeClr val="tx1"/>
                          </a:solidFill>
                          <a:effectLst/>
                          <a:latin typeface="Coptic1" pitchFamily="2" charset="0"/>
                          <a:cs typeface="Arial" charset="0"/>
                        </a:rPr>
                        <a:t> </a:t>
                      </a:r>
                      <a:r>
                        <a:rPr kumimoji="0" lang="fr-FR" sz="4000" b="0" i="0" u="none" strike="noStrike" cap="none" normalizeH="0" baseline="0" dirty="0" err="1">
                          <a:ln>
                            <a:noFill/>
                          </a:ln>
                          <a:solidFill>
                            <a:schemeClr val="tx1"/>
                          </a:solidFill>
                          <a:effectLst/>
                          <a:latin typeface="Coptic1" pitchFamily="2" charset="0"/>
                          <a:cs typeface="Arial" charset="0"/>
                        </a:rPr>
                        <a:t>pe</a:t>
                      </a:r>
                      <a:r>
                        <a:rPr kumimoji="0" lang="fr-FR" sz="4000" b="0" i="0" u="none" strike="noStrike" cap="none" normalizeH="0" baseline="0" dirty="0">
                          <a:ln>
                            <a:noFill/>
                          </a:ln>
                          <a:solidFill>
                            <a:schemeClr val="tx1"/>
                          </a:solidFill>
                          <a:effectLst/>
                          <a:latin typeface="Coptic1" pitchFamily="2" charset="0"/>
                          <a:cs typeface="Arial" charset="0"/>
                        </a:rPr>
                        <a:t> Maria ]</a:t>
                      </a:r>
                      <a:r>
                        <a:rPr kumimoji="0" lang="fr-FR" sz="4000" b="0" i="0" u="none" strike="noStrike" cap="none" normalizeH="0" baseline="0" dirty="0" err="1">
                          <a:ln>
                            <a:noFill/>
                          </a:ln>
                          <a:solidFill>
                            <a:schemeClr val="tx1"/>
                          </a:solidFill>
                          <a:effectLst/>
                          <a:latin typeface="Coptic1" pitchFamily="2" charset="0"/>
                          <a:cs typeface="Arial" charset="0"/>
                        </a:rPr>
                        <a:t>paryenoc</a:t>
                      </a:r>
                      <a:r>
                        <a:rPr kumimoji="0" lang="fr-FR" sz="4000" b="0" i="0" u="none" strike="noStrike" cap="none" normalizeH="0" baseline="0" dirty="0">
                          <a:ln>
                            <a:noFill/>
                          </a:ln>
                          <a:solidFill>
                            <a:schemeClr val="tx1"/>
                          </a:solidFill>
                          <a:effectLst/>
                          <a:latin typeface="Coptic1" pitchFamily="2" charset="0"/>
                          <a:cs typeface="Arial" charset="0"/>
                        </a:rPr>
                        <a:t>.</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Le pilier de lumière c’est la vierge Marie.</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عمود النور هي مريم العذراء.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nvGraphicFramePr>
        <p:xfrm>
          <a:off x="274360" y="3761244"/>
          <a:ext cx="10425669" cy="283464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54812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none" strike="noStrike" cap="none" normalizeH="0" baseline="0" dirty="0" err="1">
                          <a:ln>
                            <a:noFill/>
                          </a:ln>
                          <a:solidFill>
                            <a:schemeClr val="tx1"/>
                          </a:solidFill>
                          <a:effectLst/>
                          <a:latin typeface="Coptic1" pitchFamily="2" charset="0"/>
                          <a:cs typeface="Arial" charset="0"/>
                        </a:rPr>
                        <a:t>Cunterbin</a:t>
                      </a:r>
                      <a:r>
                        <a:rPr kumimoji="0" lang="fr-FR" sz="3600" b="0" i="0" u="none" strike="noStrike" cap="none" normalizeH="0" baseline="0" dirty="0">
                          <a:ln>
                            <a:noFill/>
                          </a:ln>
                          <a:solidFill>
                            <a:schemeClr val="tx1"/>
                          </a:solidFill>
                          <a:effectLst/>
                          <a:latin typeface="Coptic1" pitchFamily="2" charset="0"/>
                          <a:cs typeface="Arial" charset="0"/>
                        </a:rPr>
                        <a:t> </a:t>
                      </a:r>
                      <a:r>
                        <a:rPr kumimoji="0" lang="fr-FR" sz="3600" b="0" i="0" u="none" strike="noStrike" cap="none" normalizeH="0" baseline="0" dirty="0" err="1">
                          <a:ln>
                            <a:noFill/>
                          </a:ln>
                          <a:solidFill>
                            <a:schemeClr val="tx1"/>
                          </a:solidFill>
                          <a:effectLst/>
                          <a:latin typeface="Coptic1" pitchFamily="2" charset="0"/>
                          <a:cs typeface="Arial" charset="0"/>
                        </a:rPr>
                        <a:t>etai</a:t>
                      </a:r>
                      <a:r>
                        <a:rPr kumimoji="0" lang="fr-FR" sz="3600" b="0" i="0" u="none" strike="noStrike" cap="none" normalizeH="0" baseline="0" dirty="0">
                          <a:ln>
                            <a:noFill/>
                          </a:ln>
                          <a:solidFill>
                            <a:schemeClr val="tx1"/>
                          </a:solidFill>
                          <a:effectLst/>
                          <a:latin typeface="Coptic1" pitchFamily="2" charset="0"/>
                          <a:cs typeface="Arial" charset="0"/>
                        </a:rPr>
                        <a:t> </a:t>
                      </a:r>
                      <a:r>
                        <a:rPr kumimoji="0" lang="fr-FR" sz="3600" b="0" i="0" u="none" strike="noStrike" cap="none" normalizeH="0" baseline="0" dirty="0" err="1">
                          <a:ln>
                            <a:noFill/>
                          </a:ln>
                          <a:solidFill>
                            <a:schemeClr val="tx1"/>
                          </a:solidFill>
                          <a:effectLst/>
                          <a:latin typeface="Coptic1" pitchFamily="2" charset="0"/>
                          <a:cs typeface="Arial" charset="0"/>
                        </a:rPr>
                        <a:t>paryenoc</a:t>
                      </a:r>
                      <a:r>
                        <a:rPr kumimoji="0" lang="fr-FR" sz="3600" b="0" i="0" u="none" strike="noStrike" cap="none" normalizeH="0" baseline="0" dirty="0">
                          <a:ln>
                            <a:noFill/>
                          </a:ln>
                          <a:solidFill>
                            <a:schemeClr val="tx1"/>
                          </a:solidFill>
                          <a:effectLst/>
                          <a:latin typeface="Coptic1" pitchFamily="2" charset="0"/>
                          <a:cs typeface="Arial" charset="0"/>
                        </a:rPr>
                        <a:t> han y~</a:t>
                      </a:r>
                      <a:r>
                        <a:rPr kumimoji="0" lang="fr-FR" sz="3600" b="0" i="0" u="none" strike="noStrike" cap="none" normalizeH="0" baseline="0" dirty="0" err="1">
                          <a:ln>
                            <a:noFill/>
                          </a:ln>
                          <a:solidFill>
                            <a:schemeClr val="tx1"/>
                          </a:solidFill>
                          <a:effectLst/>
                          <a:latin typeface="Coptic1" pitchFamily="2" charset="0"/>
                          <a:cs typeface="Arial" charset="0"/>
                        </a:rPr>
                        <a:t>metennac</a:t>
                      </a:r>
                      <a:r>
                        <a:rPr kumimoji="0" lang="fr-FR" sz="3600" b="0" i="0" u="none" strike="noStrike" cap="none" normalizeH="0" baseline="0" dirty="0">
                          <a:ln>
                            <a:noFill/>
                          </a:ln>
                          <a:solidFill>
                            <a:schemeClr val="tx1"/>
                          </a:solidFill>
                          <a:effectLst/>
                          <a:latin typeface="Coptic1" pitchFamily="2" charset="0"/>
                          <a:cs typeface="Arial" charset="0"/>
                        </a:rPr>
                        <a:t> n~</a:t>
                      </a:r>
                      <a:r>
                        <a:rPr kumimoji="0" lang="fr-FR" sz="3600" b="0" i="0" u="none" strike="noStrike" cap="none" normalizeH="0" baseline="0" dirty="0" err="1">
                          <a:ln>
                            <a:noFill/>
                          </a:ln>
                          <a:solidFill>
                            <a:schemeClr val="tx1"/>
                          </a:solidFill>
                          <a:effectLst/>
                          <a:latin typeface="Coptic1" pitchFamily="2" charset="0"/>
                          <a:cs typeface="Arial" charset="0"/>
                        </a:rPr>
                        <a:t>tecparyenia</a:t>
                      </a:r>
                      <a:r>
                        <a:rPr kumimoji="0" lang="fr-FR"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Patiente est la vierge et belle est sa virginité.</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صابرة هذه العذراء وحسنة هي بتوليتها.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51714" name="Group 2"/>
          <p:cNvGraphicFramePr>
            <a:graphicFrameLocks noGrp="1"/>
          </p:cNvGraphicFramePr>
          <p:nvPr/>
        </p:nvGraphicFramePr>
        <p:xfrm>
          <a:off x="274360" y="304800"/>
          <a:ext cx="10425669" cy="3412237"/>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341223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Eybe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vai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e~pencwt</a:t>
                      </a:r>
                      <a:r>
                        <a:rPr kumimoji="0" lang="en-US" sz="4000" b="0" i="0" u="none" strike="noStrike" cap="none" normalizeH="0" baseline="0" dirty="0">
                          <a:ln>
                            <a:noFill/>
                          </a:ln>
                          <a:solidFill>
                            <a:schemeClr val="tx1"/>
                          </a:solidFill>
                          <a:effectLst/>
                          <a:latin typeface="Coptic1" pitchFamily="2" charset="0"/>
                          <a:cs typeface="Arial" charset="0"/>
                        </a:rPr>
                        <a:t>/r: </a:t>
                      </a:r>
                      <a:r>
                        <a:rPr kumimoji="0" lang="en-US" sz="4000" b="0" i="0" u="none" strike="noStrike" cap="none" normalizeH="0" baseline="0" dirty="0" err="1">
                          <a:ln>
                            <a:noFill/>
                          </a:ln>
                          <a:solidFill>
                            <a:schemeClr val="tx1"/>
                          </a:solidFill>
                          <a:effectLst/>
                          <a:latin typeface="Coptic1" pitchFamily="2" charset="0"/>
                          <a:cs typeface="Arial" charset="0"/>
                        </a:rPr>
                        <a:t>o~lc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e~qoun</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e~tefmetouro</a:t>
                      </a:r>
                      <a:r>
                        <a:rPr kumimoji="0" lang="en-US" sz="4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Pour cela notre Sauveur l’a élevée à son royaume.</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من اجل هذا مخلصنا رفعها </a:t>
                      </a:r>
                      <a:r>
                        <a:rPr lang="ar-SA" sz="3600" kern="1200" dirty="0" err="1">
                          <a:solidFill>
                            <a:schemeClr val="tx1"/>
                          </a:solidFill>
                          <a:latin typeface="+mn-lt"/>
                          <a:ea typeface="+mn-ea"/>
                          <a:cs typeface="+mn-cs"/>
                        </a:rPr>
                        <a:t>الي</a:t>
                      </a:r>
                      <a:r>
                        <a:rPr lang="ar-SA" sz="3600" kern="1200" dirty="0">
                          <a:solidFill>
                            <a:schemeClr val="tx1"/>
                          </a:solidFill>
                          <a:latin typeface="+mn-lt"/>
                          <a:ea typeface="+mn-ea"/>
                          <a:cs typeface="+mn-cs"/>
                        </a:rPr>
                        <a:t> ملكوته.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nvGraphicFramePr>
        <p:xfrm>
          <a:off x="274360" y="3429000"/>
          <a:ext cx="10425669" cy="313944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3124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Af</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nac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n~niagayon</a:t>
                      </a:r>
                      <a:r>
                        <a:rPr kumimoji="0" lang="en-US" sz="4000" b="0" i="0" u="none" strike="noStrike" cap="none" normalizeH="0" baseline="0" dirty="0">
                          <a:ln>
                            <a:noFill/>
                          </a:ln>
                          <a:solidFill>
                            <a:schemeClr val="tx1"/>
                          </a:solidFill>
                          <a:effectLst/>
                          <a:latin typeface="Coptic1" pitchFamily="2" charset="0"/>
                          <a:cs typeface="Arial" charset="0"/>
                        </a:rPr>
                        <a:t>: n/</a:t>
                      </a:r>
                      <a:r>
                        <a:rPr kumimoji="0" lang="en-US" sz="4000" b="0" i="0" u="none" strike="noStrike" cap="none" normalizeH="0" baseline="0" dirty="0" err="1">
                          <a:ln>
                            <a:noFill/>
                          </a:ln>
                          <a:solidFill>
                            <a:schemeClr val="tx1"/>
                          </a:solidFill>
                          <a:effectLst/>
                          <a:latin typeface="Coptic1" pitchFamily="2" charset="0"/>
                          <a:cs typeface="Arial" charset="0"/>
                        </a:rPr>
                        <a:t>e~te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m~pebal</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naue~rwou</a:t>
                      </a:r>
                      <a:r>
                        <a:rPr kumimoji="0" lang="en-US" sz="4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lui donna les bienfaits que l’</a:t>
                      </a:r>
                      <a:r>
                        <a:rPr lang="fr-FR" sz="2800" kern="1200" baseline="0" dirty="0" err="1">
                          <a:solidFill>
                            <a:schemeClr val="tx1"/>
                          </a:solidFill>
                          <a:latin typeface="+mn-lt"/>
                          <a:ea typeface="+mn-ea"/>
                          <a:cs typeface="+mn-cs"/>
                        </a:rPr>
                        <a:t>oeil</a:t>
                      </a:r>
                      <a:r>
                        <a:rPr lang="fr-FR" sz="2800" kern="1200" baseline="0" dirty="0">
                          <a:solidFill>
                            <a:schemeClr val="tx1"/>
                          </a:solidFill>
                          <a:latin typeface="+mn-lt"/>
                          <a:ea typeface="+mn-ea"/>
                          <a:cs typeface="+mn-cs"/>
                        </a:rPr>
                        <a:t> n’a jamais vus.</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وأعطاها الخيرات التي لم ترها عين.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55810" name="Group 2"/>
          <p:cNvGraphicFramePr>
            <a:graphicFrameLocks noGrp="1"/>
          </p:cNvGraphicFramePr>
          <p:nvPr/>
        </p:nvGraphicFramePr>
        <p:xfrm>
          <a:off x="274360" y="304800"/>
          <a:ext cx="10425669" cy="312420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3124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600" b="0" i="0" u="none" strike="noStrike" cap="none" normalizeH="0" baseline="0" dirty="0" err="1">
                          <a:ln>
                            <a:noFill/>
                          </a:ln>
                          <a:solidFill>
                            <a:schemeClr val="tx1"/>
                          </a:solidFill>
                          <a:effectLst/>
                          <a:latin typeface="Coptic1" pitchFamily="2" charset="0"/>
                          <a:cs typeface="Arial" charset="0"/>
                        </a:rPr>
                        <a:t>N~yo</a:t>
                      </a:r>
                      <a:r>
                        <a:rPr kumimoji="0" lang="fr-FR" sz="3600" b="0" i="0" u="none" strike="noStrike" cap="none" normalizeH="0" baseline="0" dirty="0">
                          <a:ln>
                            <a:noFill/>
                          </a:ln>
                          <a:solidFill>
                            <a:schemeClr val="tx1"/>
                          </a:solidFill>
                          <a:effectLst/>
                          <a:latin typeface="Coptic1" pitchFamily="2" charset="0"/>
                          <a:cs typeface="Arial" charset="0"/>
                        </a:rPr>
                        <a:t> </a:t>
                      </a:r>
                      <a:r>
                        <a:rPr kumimoji="0" lang="fr-FR" sz="3600" b="0" i="0" u="none" strike="noStrike" cap="none" normalizeH="0" baseline="0" dirty="0" err="1">
                          <a:ln>
                            <a:noFill/>
                          </a:ln>
                          <a:solidFill>
                            <a:schemeClr val="tx1"/>
                          </a:solidFill>
                          <a:effectLst/>
                          <a:latin typeface="Coptic1" pitchFamily="2" charset="0"/>
                          <a:cs typeface="Arial" charset="0"/>
                        </a:rPr>
                        <a:t>gar</a:t>
                      </a:r>
                      <a:r>
                        <a:rPr kumimoji="0" lang="fr-FR" sz="3600" b="0" i="0" u="none" strike="noStrike" cap="none" normalizeH="0" baseline="0" dirty="0">
                          <a:ln>
                            <a:noFill/>
                          </a:ln>
                          <a:solidFill>
                            <a:schemeClr val="tx1"/>
                          </a:solidFill>
                          <a:effectLst/>
                          <a:latin typeface="Coptic1" pitchFamily="2" charset="0"/>
                          <a:cs typeface="Arial" charset="0"/>
                        </a:rPr>
                        <a:t> </a:t>
                      </a:r>
                      <a:r>
                        <a:rPr kumimoji="0" lang="fr-FR" sz="3600" b="0" i="0" u="none" strike="noStrike" cap="none" normalizeH="0" baseline="0" dirty="0" err="1">
                          <a:ln>
                            <a:noFill/>
                          </a:ln>
                          <a:solidFill>
                            <a:schemeClr val="tx1"/>
                          </a:solidFill>
                          <a:effectLst/>
                          <a:latin typeface="Coptic1" pitchFamily="2" charset="0"/>
                          <a:cs typeface="Arial" charset="0"/>
                        </a:rPr>
                        <a:t>pe</a:t>
                      </a:r>
                      <a:r>
                        <a:rPr kumimoji="0" lang="fr-FR" sz="3600" b="0" i="0" u="none" strike="noStrike" cap="none" normalizeH="0" baseline="0" dirty="0">
                          <a:ln>
                            <a:noFill/>
                          </a:ln>
                          <a:solidFill>
                            <a:schemeClr val="tx1"/>
                          </a:solidFill>
                          <a:effectLst/>
                          <a:latin typeface="Coptic1" pitchFamily="2" charset="0"/>
                          <a:cs typeface="Arial" charset="0"/>
                        </a:rPr>
                        <a:t> </a:t>
                      </a:r>
                      <a:r>
                        <a:rPr kumimoji="0" lang="fr-FR" sz="3600" b="0" i="0" u="none" strike="noStrike" cap="none" normalizeH="0" baseline="0" dirty="0" err="1">
                          <a:ln>
                            <a:noFill/>
                          </a:ln>
                          <a:solidFill>
                            <a:schemeClr val="tx1"/>
                          </a:solidFill>
                          <a:effectLst/>
                          <a:latin typeface="Coptic1" pitchFamily="2" charset="0"/>
                          <a:cs typeface="Arial" charset="0"/>
                        </a:rPr>
                        <a:t>pergoc</a:t>
                      </a:r>
                      <a:r>
                        <a:rPr kumimoji="0" lang="fr-FR" sz="3600" b="0" i="0" u="none" strike="noStrike" cap="none" normalizeH="0" baseline="0" dirty="0">
                          <a:ln>
                            <a:noFill/>
                          </a:ln>
                          <a:solidFill>
                            <a:schemeClr val="tx1"/>
                          </a:solidFill>
                          <a:effectLst/>
                          <a:latin typeface="Coptic1" pitchFamily="2" charset="0"/>
                          <a:cs typeface="Arial" charset="0"/>
                        </a:rPr>
                        <a:t>: et[</a:t>
                      </a:r>
                      <a:r>
                        <a:rPr kumimoji="0" lang="fr-FR" sz="3600" b="0" i="0" u="none" strike="noStrike" cap="none" normalizeH="0" baseline="0" dirty="0" err="1">
                          <a:ln>
                            <a:noFill/>
                          </a:ln>
                          <a:solidFill>
                            <a:schemeClr val="tx1"/>
                          </a:solidFill>
                          <a:effectLst/>
                          <a:latin typeface="Coptic1" pitchFamily="2" charset="0"/>
                          <a:cs typeface="Arial" charset="0"/>
                        </a:rPr>
                        <a:t>oci</a:t>
                      </a:r>
                      <a:r>
                        <a:rPr kumimoji="0" lang="fr-FR" sz="3600" b="0" i="0" u="none" strike="noStrike" cap="none" normalizeH="0" baseline="0" dirty="0">
                          <a:ln>
                            <a:noFill/>
                          </a:ln>
                          <a:solidFill>
                            <a:schemeClr val="tx1"/>
                          </a:solidFill>
                          <a:effectLst/>
                          <a:latin typeface="Coptic1" pitchFamily="2" charset="0"/>
                          <a:cs typeface="Arial" charset="0"/>
                        </a:rPr>
                        <a:t> kata </a:t>
                      </a:r>
                      <a:r>
                        <a:rPr kumimoji="0" lang="fr-FR" sz="3600" b="0" i="0" u="none" strike="noStrike" cap="none" normalizeH="0" baseline="0" dirty="0" err="1">
                          <a:ln>
                            <a:noFill/>
                          </a:ln>
                          <a:solidFill>
                            <a:schemeClr val="tx1"/>
                          </a:solidFill>
                          <a:effectLst/>
                          <a:latin typeface="Coptic1" pitchFamily="2" charset="0"/>
                          <a:cs typeface="Arial" charset="0"/>
                        </a:rPr>
                        <a:t>p~caji</a:t>
                      </a:r>
                      <a:r>
                        <a:rPr kumimoji="0" lang="fr-FR" sz="3600" b="0" i="0" u="none" strike="noStrike" cap="none" normalizeH="0" baseline="0" dirty="0">
                          <a:ln>
                            <a:noFill/>
                          </a:ln>
                          <a:solidFill>
                            <a:schemeClr val="tx1"/>
                          </a:solidFill>
                          <a:effectLst/>
                          <a:latin typeface="Coptic1" pitchFamily="2" charset="0"/>
                          <a:cs typeface="Arial" charset="0"/>
                        </a:rPr>
                        <a:t> m~</a:t>
                      </a:r>
                      <a:r>
                        <a:rPr kumimoji="0" lang="fr-FR" sz="3600" b="0" i="0" u="none" strike="noStrike" cap="none" normalizeH="0" baseline="0" dirty="0" err="1">
                          <a:ln>
                            <a:noFill/>
                          </a:ln>
                          <a:solidFill>
                            <a:schemeClr val="tx1"/>
                          </a:solidFill>
                          <a:effectLst/>
                          <a:latin typeface="Coptic1" pitchFamily="2" charset="0"/>
                          <a:cs typeface="Arial" charset="0"/>
                        </a:rPr>
                        <a:t>picovoc</a:t>
                      </a:r>
                      <a:r>
                        <a:rPr kumimoji="0" lang="fr-FR"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Tu es la haute tour comme l’a dit le sage.</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أنت هي البرج العالي كقول الحكيم.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noGrp="1"/>
          </p:cNvGraphicFramePr>
          <p:nvPr/>
        </p:nvGraphicFramePr>
        <p:xfrm>
          <a:off x="301777" y="3429000"/>
          <a:ext cx="10425669" cy="2836163"/>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8361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N~yo</a:t>
                      </a:r>
                      <a:r>
                        <a:rPr kumimoji="0" lang="en-US" sz="3600" b="0" i="0" u="none" strike="noStrike" cap="none" normalizeH="0" baseline="0" dirty="0">
                          <a:ln>
                            <a:noFill/>
                          </a:ln>
                          <a:solidFill>
                            <a:schemeClr val="tx1"/>
                          </a:solidFill>
                          <a:effectLst/>
                          <a:latin typeface="Coptic1" pitchFamily="2" charset="0"/>
                          <a:cs typeface="Arial" charset="0"/>
                        </a:rPr>
                        <a:t> gar </a:t>
                      </a:r>
                      <a:r>
                        <a:rPr kumimoji="0" lang="en-US" sz="3600" b="0" i="0" u="none" strike="noStrike" cap="none" normalizeH="0" baseline="0" dirty="0" err="1">
                          <a:ln>
                            <a:noFill/>
                          </a:ln>
                          <a:solidFill>
                            <a:schemeClr val="tx1"/>
                          </a:solidFill>
                          <a:effectLst/>
                          <a:latin typeface="Coptic1" pitchFamily="2" charset="0"/>
                          <a:cs typeface="Arial" charset="0"/>
                        </a:rPr>
                        <a:t>oucw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n~Adam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nefs</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t/</a:t>
                      </a:r>
                      <a:r>
                        <a:rPr kumimoji="0" lang="en-US" sz="3600" b="0" i="0" u="none" strike="noStrike" cap="none" normalizeH="0" baseline="0" dirty="0" err="1">
                          <a:ln>
                            <a:noFill/>
                          </a:ln>
                          <a:solidFill>
                            <a:schemeClr val="tx1"/>
                          </a:solidFill>
                          <a:effectLst/>
                          <a:latin typeface="Coptic1" pitchFamily="2" charset="0"/>
                          <a:cs typeface="Arial" charset="0"/>
                        </a:rPr>
                        <a:t>rou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eucop</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Tu es le salut d’Adam et de ses fils.</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أنت هي خلاص آدم وبنيه معه.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61954" name="Group 2"/>
          <p:cNvGraphicFramePr>
            <a:graphicFrameLocks noGrp="1"/>
          </p:cNvGraphicFramePr>
          <p:nvPr/>
        </p:nvGraphicFramePr>
        <p:xfrm>
          <a:off x="274360" y="3203456"/>
          <a:ext cx="10425669" cy="252984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1290127">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Coptic1" pitchFamily="2" charset="0"/>
                          <a:cs typeface="Arial" charset="0"/>
                        </a:rPr>
                        <a:t>Maria </a:t>
                      </a:r>
                      <a:r>
                        <a:rPr kumimoji="0" lang="en-US" sz="3200" b="0" i="0" u="none" strike="noStrike" cap="none" normalizeH="0" baseline="0" dirty="0" err="1">
                          <a:ln>
                            <a:noFill/>
                          </a:ln>
                          <a:solidFill>
                            <a:schemeClr val="tx1"/>
                          </a:solidFill>
                          <a:effectLst/>
                          <a:latin typeface="Coptic1" pitchFamily="2" charset="0"/>
                          <a:cs typeface="Arial" charset="0"/>
                        </a:rPr>
                        <a:t>v~rasi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n~niaggeloc</a:t>
                      </a:r>
                      <a:r>
                        <a:rPr kumimoji="0" lang="en-US" sz="3200" b="0" i="0" u="none" strike="noStrike" cap="none" normalizeH="0" baseline="0" dirty="0">
                          <a:ln>
                            <a:noFill/>
                          </a:ln>
                          <a:solidFill>
                            <a:schemeClr val="tx1"/>
                          </a:solidFill>
                          <a:effectLst/>
                          <a:latin typeface="Coptic1" pitchFamily="2" charset="0"/>
                          <a:cs typeface="Arial" charset="0"/>
                        </a:rPr>
                        <a:t>: Maria </a:t>
                      </a:r>
                      <a:r>
                        <a:rPr kumimoji="0" lang="en-US" sz="3200" b="0" i="0" u="none" strike="noStrike" cap="none" normalizeH="0" baseline="0" dirty="0" err="1">
                          <a:ln>
                            <a:noFill/>
                          </a:ln>
                          <a:solidFill>
                            <a:schemeClr val="tx1"/>
                          </a:solidFill>
                          <a:effectLst/>
                          <a:latin typeface="Coptic1" pitchFamily="2" charset="0"/>
                          <a:cs typeface="Arial" charset="0"/>
                        </a:rPr>
                        <a:t>p~sousou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n~nia~poctoloc</a:t>
                      </a:r>
                      <a:r>
                        <a:rPr kumimoji="0" lang="en-US" sz="3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Marie l’allégresse des anges Marie la fierté des apôtres.</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مريم فرح الملائكة مريم فخر الرسل. </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61966"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8061967" name="AutoShape 15">
            <a:hlinkClick r:id="rId4"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7" name="Group 2"/>
          <p:cNvGraphicFramePr>
            <a:graphicFrameLocks noGrp="1"/>
          </p:cNvGraphicFramePr>
          <p:nvPr/>
        </p:nvGraphicFramePr>
        <p:xfrm>
          <a:off x="274360" y="304801"/>
          <a:ext cx="10425669" cy="2836163"/>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28361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N~yo</a:t>
                      </a:r>
                      <a:r>
                        <a:rPr kumimoji="0" lang="en-US" sz="3600" b="0" i="0" u="none" strike="noStrike" cap="none" normalizeH="0" baseline="0" dirty="0">
                          <a:ln>
                            <a:noFill/>
                          </a:ln>
                          <a:solidFill>
                            <a:schemeClr val="tx1"/>
                          </a:solidFill>
                          <a:effectLst/>
                          <a:latin typeface="Coptic1" pitchFamily="2" charset="0"/>
                          <a:cs typeface="Arial" charset="0"/>
                        </a:rPr>
                        <a:t> gar </a:t>
                      </a:r>
                      <a:r>
                        <a:rPr kumimoji="0" lang="en-US" sz="3600" b="0" i="0" u="none" strike="noStrike" cap="none" normalizeH="0" baseline="0" dirty="0" err="1">
                          <a:ln>
                            <a:noFill/>
                          </a:ln>
                          <a:solidFill>
                            <a:schemeClr val="tx1"/>
                          </a:solidFill>
                          <a:effectLst/>
                          <a:latin typeface="Coptic1" pitchFamily="2" charset="0"/>
                          <a:cs typeface="Arial" charset="0"/>
                        </a:rPr>
                        <a:t>a~l</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yinon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piman~selet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n~kayaroc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Tu es en vérité l’épouse pure.</a:t>
                      </a:r>
                      <a:endParaRPr kumimoji="0" lang="en-US" sz="5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أنت هي بالحقيقة العروس النقية.</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64002" name="Group 2"/>
          <p:cNvGraphicFramePr>
            <a:graphicFrameLocks noGrp="1"/>
          </p:cNvGraphicFramePr>
          <p:nvPr/>
        </p:nvGraphicFramePr>
        <p:xfrm>
          <a:off x="274360" y="1295400"/>
          <a:ext cx="10425669" cy="5278438"/>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0" lang="en-US" sz="3000" b="0" i="0" u="none" strike="noStrike" cap="none" normalizeH="0" baseline="0" dirty="0">
                          <a:ln>
                            <a:noFill/>
                          </a:ln>
                          <a:solidFill>
                            <a:schemeClr val="tx1"/>
                          </a:solidFill>
                          <a:effectLst/>
                          <a:latin typeface="Coptic1" pitchFamily="2" charset="0"/>
                          <a:cs typeface="Arial" charset="0"/>
                        </a:rPr>
                        <a:t>A tai </a:t>
                      </a:r>
                      <a:r>
                        <a:rPr kumimoji="0" lang="en-US" sz="3000" b="0" i="0" u="none" strike="noStrike" cap="none" normalizeH="0" baseline="0" dirty="0" err="1">
                          <a:ln>
                            <a:noFill/>
                          </a:ln>
                          <a:solidFill>
                            <a:schemeClr val="tx1"/>
                          </a:solidFill>
                          <a:effectLst/>
                          <a:latin typeface="Coptic1" pitchFamily="2" charset="0"/>
                          <a:cs typeface="Arial" charset="0"/>
                        </a:rPr>
                        <a:t>paryenoc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n~outaio</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m~voou</a:t>
                      </a:r>
                      <a:r>
                        <a:rPr kumimoji="0" lang="en-US" sz="3000" b="0" i="0" u="none" strike="noStrike" cap="none" normalizeH="0" baseline="0" dirty="0">
                          <a:ln>
                            <a:noFill/>
                          </a:ln>
                          <a:solidFill>
                            <a:schemeClr val="tx1"/>
                          </a:solidFill>
                          <a:effectLst/>
                          <a:latin typeface="Coptic1" pitchFamily="2" charset="0"/>
                          <a:cs typeface="Arial" charset="0"/>
                        </a:rPr>
                        <a:t>: a~ </a:t>
                      </a:r>
                      <a:r>
                        <a:rPr kumimoji="0" lang="en-US" sz="3000" b="0" i="0" u="none" strike="noStrike" cap="none" normalizeH="0" baseline="0" dirty="0" err="1">
                          <a:ln>
                            <a:noFill/>
                          </a:ln>
                          <a:solidFill>
                            <a:schemeClr val="tx1"/>
                          </a:solidFill>
                          <a:effectLst/>
                          <a:latin typeface="Coptic1" pitchFamily="2" charset="0"/>
                          <a:cs typeface="Arial" charset="0"/>
                        </a:rPr>
                        <a:t>taiselet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n~ouw~ou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m~voou:yai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etjolh</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hans~ta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n~ieb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n~noub</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eccelcwl</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ouyo</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n~r</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Cette vierge a reçu ce jour de l’honneur cette vierge a reçu ce jour de la gloire celle-ci qui porte des vêtements tissés d’or décorés de beaucoup de couleurs.</a:t>
                      </a:r>
                      <a:endParaRPr kumimoji="0" lang="en-US" sz="4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lang="ar-SA" sz="3600" kern="1200" dirty="0">
                          <a:solidFill>
                            <a:schemeClr val="tx1"/>
                          </a:solidFill>
                          <a:latin typeface="+mn-lt"/>
                          <a:ea typeface="+mn-ea"/>
                          <a:cs typeface="+mn-cs"/>
                        </a:rPr>
                        <a:t>هذه العذراء نالت اليوم كرامة هذه العروس نالت اليوم مجد، هذه الملتحفة بأطراف موشاة بالذهب مزينة بأنواع كثيرة.</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64014" name="Text Box 14"/>
          <p:cNvSpPr txBox="1">
            <a:spLocks noChangeArrowheads="1"/>
          </p:cNvSpPr>
          <p:nvPr/>
        </p:nvSpPr>
        <p:spPr bwMode="auto">
          <a:xfrm>
            <a:off x="365813" y="228600"/>
            <a:ext cx="10242762" cy="5847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fr-FR" sz="3200" dirty="0">
                <a:latin typeface="+mn-lt"/>
              </a:rPr>
              <a:t>Cette vierge  </a:t>
            </a:r>
            <a:r>
              <a:rPr lang="en-US" sz="3100" b="1" dirty="0">
                <a:latin typeface="Arial" charset="0"/>
              </a:rPr>
              <a:t>(</a:t>
            </a:r>
            <a:r>
              <a:rPr lang="en-US" sz="3100" dirty="0">
                <a:latin typeface="Coptic1" pitchFamily="2" charset="0"/>
              </a:rPr>
              <a:t>A </a:t>
            </a:r>
            <a:r>
              <a:rPr lang="en-US" sz="3100" dirty="0" err="1">
                <a:latin typeface="Coptic1" pitchFamily="2" charset="0"/>
              </a:rPr>
              <a:t>taiparyenoc</a:t>
            </a:r>
            <a:r>
              <a:rPr lang="en-US" sz="3100" b="1" dirty="0">
                <a:latin typeface="Coptic1" pitchFamily="2" charset="0"/>
              </a:rPr>
              <a:t>)</a:t>
            </a:r>
            <a:endParaRPr lang="en-US" sz="3100" dirty="0">
              <a:latin typeface="Times New Roman" pitchFamily="18"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01695" name="Group 63"/>
          <p:cNvGraphicFramePr>
            <a:graphicFrameLocks noGrp="1"/>
          </p:cNvGraphicFramePr>
          <p:nvPr>
            <p:ph/>
          </p:nvPr>
        </p:nvGraphicFramePr>
        <p:xfrm>
          <a:off x="91453" y="0"/>
          <a:ext cx="10791482" cy="6985128"/>
        </p:xfrm>
        <a:graphic>
          <a:graphicData uri="http://schemas.openxmlformats.org/drawingml/2006/table">
            <a:tbl>
              <a:tblPr/>
              <a:tblGrid>
                <a:gridCol w="6778518">
                  <a:extLst>
                    <a:ext uri="{9D8B030D-6E8A-4147-A177-3AD203B41FA5}">
                      <a16:colId xmlns:a16="http://schemas.microsoft.com/office/drawing/2014/main" val="20000"/>
                    </a:ext>
                  </a:extLst>
                </a:gridCol>
                <a:gridCol w="4012963">
                  <a:extLst>
                    <a:ext uri="{9D8B030D-6E8A-4147-A177-3AD203B41FA5}">
                      <a16:colId xmlns:a16="http://schemas.microsoft.com/office/drawing/2014/main" val="20001"/>
                    </a:ext>
                  </a:extLst>
                </a:gridCol>
              </a:tblGrid>
              <a:tr h="41910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Non par un sens rejeté refusant Ta crainte, et non par une pensée tricheuse pleine du mal du traitre, en désaccord sont nos intensions en malice. Mais par le désir de nos âmes et l′allégresse de nos cœurs , ayant ce grand signe parfait, celui de l′amour de Ton Fils unique. Et ne nous rejette pas, nous, Tes serviteurs pour les souillures de nos pêchés, car Tu connais, comme créateur de notre nature, qu′aucun enfant de la femme ne serait pur devant Toi.</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2800" b="0" i="0" u="sng" strike="noStrike" cap="none" normalizeH="0" baseline="0" dirty="0">
                          <a:ln>
                            <a:noFill/>
                          </a:ln>
                          <a:solidFill>
                            <a:srgbClr val="FF9933"/>
                          </a:solidFill>
                          <a:effectLst/>
                          <a:latin typeface="Arial" charset="0"/>
                          <a:cs typeface="Times New Roman" pitchFamily="18" charset="0"/>
                        </a:rPr>
                        <a:t>الكاهن:</a:t>
                      </a:r>
                      <a:endParaRPr kumimoji="0" lang="en-US"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لابحاسة</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مرذولة</a:t>
                      </a:r>
                      <a:r>
                        <a:rPr kumimoji="0" lang="ar-EG" sz="3200" b="0" i="0" u="none" strike="noStrike" cap="none" normalizeH="0" baseline="0" dirty="0">
                          <a:ln>
                            <a:noFill/>
                          </a:ln>
                          <a:solidFill>
                            <a:schemeClr val="tx1"/>
                          </a:solidFill>
                          <a:effectLst/>
                          <a:latin typeface="Arial" charset="0"/>
                          <a:cs typeface="Arial" charset="0"/>
                        </a:rPr>
                        <a:t> رافضة لمخافتك.</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ولا بفكر غاش مملوء من شر الخائن، غير متفقة نياتنا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الخبث، بل برغبة أنفسنا وتهليل قلوبنا،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95000"/>
                        </a:lnSpc>
                        <a:spcBef>
                          <a:spcPct val="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إذ لنا العلامة العظيمة الكاملة </a:t>
                      </a:r>
                      <a:r>
                        <a:rPr kumimoji="0" lang="ar-EG" sz="3200" b="0" i="0" u="none" strike="noStrike" cap="none" normalizeH="0" baseline="0" dirty="0" err="1">
                          <a:ln>
                            <a:noFill/>
                          </a:ln>
                          <a:solidFill>
                            <a:schemeClr val="tx1"/>
                          </a:solidFill>
                          <a:effectLst/>
                          <a:latin typeface="Arial" charset="0"/>
                          <a:cs typeface="Arial" charset="0"/>
                        </a:rPr>
                        <a:t>التى</a:t>
                      </a:r>
                      <a:r>
                        <a:rPr kumimoji="0" lang="ar-EG" sz="3200" b="0" i="0" u="none" strike="noStrike" cap="none" normalizeH="0" baseline="0" dirty="0">
                          <a:ln>
                            <a:noFill/>
                          </a:ln>
                          <a:solidFill>
                            <a:schemeClr val="tx1"/>
                          </a:solidFill>
                          <a:effectLst/>
                          <a:latin typeface="Arial" charset="0"/>
                          <a:cs typeface="Arial" charset="0"/>
                        </a:rPr>
                        <a:t> لمحبة </a:t>
                      </a:r>
                      <a:r>
                        <a:rPr kumimoji="0" lang="ar-EG" sz="3200" b="0" i="0" u="none" strike="noStrike" cap="none" normalizeH="0" baseline="0" dirty="0" err="1">
                          <a:ln>
                            <a:noFill/>
                          </a:ln>
                          <a:solidFill>
                            <a:schemeClr val="tx1"/>
                          </a:solidFill>
                          <a:effectLst/>
                          <a:latin typeface="Arial" charset="0"/>
                          <a:cs typeface="Arial" charset="0"/>
                        </a:rPr>
                        <a:t>إبنك</a:t>
                      </a:r>
                      <a:r>
                        <a:rPr kumimoji="0" lang="ar-EG" sz="3200" b="0" i="0" u="none" strike="noStrike" cap="none" normalizeH="0" baseline="0" dirty="0">
                          <a:ln>
                            <a:noFill/>
                          </a:ln>
                          <a:solidFill>
                            <a:schemeClr val="tx1"/>
                          </a:solidFill>
                          <a:effectLst/>
                          <a:latin typeface="Arial" charset="0"/>
                          <a:cs typeface="Arial" charset="0"/>
                        </a:rPr>
                        <a:t> الوحيد، ولا تطرحنا نحن عبيدك من أجل دنس خطايانا ، لأنك العارف كخالق جبلتنا، أنه ليس مولود إمرأة يتزكى أمامك. </a:t>
                      </a:r>
                      <a:endParaRPr kumimoji="0" lang="en-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68098" name="Group 2"/>
          <p:cNvGraphicFramePr>
            <a:graphicFrameLocks noGrp="1"/>
          </p:cNvGraphicFramePr>
          <p:nvPr/>
        </p:nvGraphicFramePr>
        <p:xfrm>
          <a:off x="274360" y="304800"/>
          <a:ext cx="10425669" cy="5577840"/>
        </p:xfrm>
        <a:graphic>
          <a:graphicData uri="http://schemas.openxmlformats.org/drawingml/2006/table">
            <a:tbl>
              <a:tblPr/>
              <a:tblGrid>
                <a:gridCol w="4175751">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 </a:t>
                      </a:r>
                      <a:r>
                        <a:rPr kumimoji="0" lang="en-US" sz="3600" b="0" i="0" u="none" strike="noStrike" cap="none" normalizeH="0" baseline="0" dirty="0" err="1">
                          <a:ln>
                            <a:noFill/>
                          </a:ln>
                          <a:solidFill>
                            <a:schemeClr val="tx1"/>
                          </a:solidFill>
                          <a:effectLst/>
                          <a:latin typeface="Coptic1" pitchFamily="2" charset="0"/>
                          <a:cs typeface="Arial" charset="0"/>
                        </a:rPr>
                        <a:t>Dauid</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kim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m~pisorp</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n~kap</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tefkuyara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euws</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efjw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m~moc</a:t>
                      </a:r>
                      <a:r>
                        <a:rPr kumimoji="0" lang="en-US" sz="3600" b="0" i="0" u="none" strike="noStrike" cap="none" normalizeH="0" baseline="0" dirty="0">
                          <a:ln>
                            <a:noFill/>
                          </a:ln>
                          <a:solidFill>
                            <a:schemeClr val="tx1"/>
                          </a:solidFill>
                          <a:effectLst/>
                          <a:latin typeface="Coptic1" pitchFamily="2" charset="0"/>
                          <a:cs typeface="Arial" charset="0"/>
                        </a:rPr>
                        <a:t>: je </a:t>
                      </a:r>
                      <a:r>
                        <a:rPr kumimoji="0" lang="en-US" sz="3600" b="0" i="0" u="none" strike="noStrike" cap="none" normalizeH="0" baseline="0" dirty="0" err="1">
                          <a:ln>
                            <a:noFill/>
                          </a:ln>
                          <a:solidFill>
                            <a:schemeClr val="tx1"/>
                          </a:solidFill>
                          <a:effectLst/>
                          <a:latin typeface="Coptic1" pitchFamily="2" charset="0"/>
                          <a:cs typeface="Arial" charset="0"/>
                        </a:rPr>
                        <a:t>aco~hi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e~ratc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n~je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ourw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caouinam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m~mok</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p~ouro</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David a bougé la première corde de sa cithare en criant et en disant : La reine est à ta droite O roi. (Ps 45 :9)</a:t>
                      </a:r>
                      <a:endParaRPr kumimoji="0" lang="en-US" sz="4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داود حرك الوتر الأول من قيثارته صارخا قائلا: قامت الملكة عن يمينك أيها الملك. (مز ٤٥:٩)</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70146" name="Group 2"/>
          <p:cNvGraphicFramePr>
            <a:graphicFrameLocks noGrp="1"/>
          </p:cNvGraphicFramePr>
          <p:nvPr/>
        </p:nvGraphicFramePr>
        <p:xfrm>
          <a:off x="274360" y="228600"/>
          <a:ext cx="10425669" cy="576072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100" b="0" i="0" u="none" strike="noStrike" cap="none" normalizeH="0" baseline="0" dirty="0" err="1">
                          <a:ln>
                            <a:noFill/>
                          </a:ln>
                          <a:solidFill>
                            <a:schemeClr val="tx1"/>
                          </a:solidFill>
                          <a:effectLst/>
                          <a:latin typeface="Coptic1" pitchFamily="2" charset="0"/>
                          <a:cs typeface="Arial" charset="0"/>
                        </a:rPr>
                        <a:t>Afkim</a:t>
                      </a:r>
                      <a:r>
                        <a:rPr kumimoji="0" lang="en-US" sz="3100" b="0" i="0" u="none" strike="noStrike" cap="none" normalizeH="0" baseline="0" dirty="0">
                          <a:ln>
                            <a:noFill/>
                          </a:ln>
                          <a:solidFill>
                            <a:schemeClr val="tx1"/>
                          </a:solidFill>
                          <a:effectLst/>
                          <a:latin typeface="Coptic1" pitchFamily="2" charset="0"/>
                          <a:cs typeface="Arial" charset="0"/>
                        </a:rPr>
                        <a:t> e~ </a:t>
                      </a:r>
                      <a:r>
                        <a:rPr kumimoji="0" lang="en-US" sz="3100" b="0" i="0" u="none" strike="noStrike" cap="none" normalizeH="0" baseline="0" dirty="0" err="1">
                          <a:ln>
                            <a:noFill/>
                          </a:ln>
                          <a:solidFill>
                            <a:schemeClr val="tx1"/>
                          </a:solidFill>
                          <a:effectLst/>
                          <a:latin typeface="Coptic1" pitchFamily="2" charset="0"/>
                          <a:cs typeface="Arial" charset="0"/>
                        </a:rPr>
                        <a:t>pimah</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c~nau</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n~kap</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n~te</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tefkuyara</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euws</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e~bol</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efjw</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m~moc</a:t>
                      </a:r>
                      <a:r>
                        <a:rPr kumimoji="0" lang="en-US" sz="3100" b="0" i="0" u="none" strike="noStrike" cap="none" normalizeH="0" baseline="0" dirty="0">
                          <a:ln>
                            <a:noFill/>
                          </a:ln>
                          <a:solidFill>
                            <a:schemeClr val="tx1"/>
                          </a:solidFill>
                          <a:effectLst/>
                          <a:latin typeface="Coptic1" pitchFamily="2" charset="0"/>
                          <a:cs typeface="Arial" charset="0"/>
                        </a:rPr>
                        <a:t>: je </a:t>
                      </a:r>
                      <a:r>
                        <a:rPr kumimoji="0" lang="en-US" sz="3100" b="0" i="0" u="none" strike="noStrike" cap="none" normalizeH="0" baseline="0" dirty="0" err="1">
                          <a:ln>
                            <a:noFill/>
                          </a:ln>
                          <a:solidFill>
                            <a:schemeClr val="tx1"/>
                          </a:solidFill>
                          <a:effectLst/>
                          <a:latin typeface="Coptic1" pitchFamily="2" charset="0"/>
                          <a:cs typeface="Arial" charset="0"/>
                        </a:rPr>
                        <a:t>cwtem</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taseri</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a~nau</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rek</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pemasj</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a~rip~wbs</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m~pelaoc</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nem</a:t>
                      </a:r>
                      <a:r>
                        <a:rPr kumimoji="0" lang="en-US" sz="3100" b="0" i="0" u="none" strike="noStrike" cap="none" normalizeH="0" baseline="0" dirty="0">
                          <a:ln>
                            <a:noFill/>
                          </a:ln>
                          <a:solidFill>
                            <a:schemeClr val="tx1"/>
                          </a:solidFill>
                          <a:effectLst/>
                          <a:latin typeface="Coptic1" pitchFamily="2" charset="0"/>
                          <a:cs typeface="Arial" charset="0"/>
                        </a:rPr>
                        <a:t> p~/</a:t>
                      </a:r>
                      <a:r>
                        <a:rPr kumimoji="0" lang="en-US" sz="3100" b="0" i="0" u="none" strike="noStrike" cap="none" normalizeH="0" baseline="0" dirty="0" err="1">
                          <a:ln>
                            <a:noFill/>
                          </a:ln>
                          <a:solidFill>
                            <a:schemeClr val="tx1"/>
                          </a:solidFill>
                          <a:effectLst/>
                          <a:latin typeface="Coptic1" pitchFamily="2" charset="0"/>
                          <a:cs typeface="Arial" charset="0"/>
                        </a:rPr>
                        <a:t>i</a:t>
                      </a:r>
                      <a:r>
                        <a:rPr kumimoji="0" lang="en-US" sz="3100" b="0" i="0" u="none" strike="noStrike" cap="none" normalizeH="0" baseline="0" dirty="0">
                          <a:ln>
                            <a:noFill/>
                          </a:ln>
                          <a:solidFill>
                            <a:schemeClr val="tx1"/>
                          </a:solidFill>
                          <a:effectLst/>
                          <a:latin typeface="Coptic1" pitchFamily="2" charset="0"/>
                          <a:cs typeface="Arial" charset="0"/>
                        </a:rPr>
                        <a:t> t/</a:t>
                      </a:r>
                      <a:r>
                        <a:rPr kumimoji="0" lang="en-US" sz="3100" b="0" i="0" u="none" strike="noStrike" cap="none" normalizeH="0" baseline="0" dirty="0" err="1">
                          <a:ln>
                            <a:noFill/>
                          </a:ln>
                          <a:solidFill>
                            <a:schemeClr val="tx1"/>
                          </a:solidFill>
                          <a:effectLst/>
                          <a:latin typeface="Coptic1" pitchFamily="2" charset="0"/>
                          <a:cs typeface="Arial" charset="0"/>
                        </a:rPr>
                        <a:t>rf</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n~te</a:t>
                      </a:r>
                      <a:r>
                        <a:rPr kumimoji="0" lang="en-US" sz="3100" b="0" i="0" u="none" strike="noStrike" cap="none" normalizeH="0" baseline="0" dirty="0">
                          <a:ln>
                            <a:noFill/>
                          </a:ln>
                          <a:solidFill>
                            <a:schemeClr val="tx1"/>
                          </a:solidFill>
                          <a:effectLst/>
                          <a:latin typeface="Coptic1" pitchFamily="2" charset="0"/>
                          <a:cs typeface="Arial" charset="0"/>
                        </a:rPr>
                        <a:t> </a:t>
                      </a:r>
                      <a:r>
                        <a:rPr kumimoji="0" lang="en-US" sz="3100" b="0" i="0" u="none" strike="noStrike" cap="none" normalizeH="0" baseline="0" dirty="0" err="1">
                          <a:ln>
                            <a:noFill/>
                          </a:ln>
                          <a:solidFill>
                            <a:schemeClr val="tx1"/>
                          </a:solidFill>
                          <a:effectLst/>
                          <a:latin typeface="Coptic1" pitchFamily="2" charset="0"/>
                          <a:cs typeface="Arial" charset="0"/>
                        </a:rPr>
                        <a:t>peiwt</a:t>
                      </a:r>
                      <a:r>
                        <a:rPr kumimoji="0" lang="en-US" sz="31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deuxième corde de sa cithare en criant et en disant : Ecoute ma fille voie et prête l’oreille oublie ton peuple et la maison de ton père. (Ps 45 :10)</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الثاني من قيثارته صارخا قائلا: اسمعي يا ابنتي </a:t>
                      </a:r>
                      <a:r>
                        <a:rPr lang="ar-SA" sz="3600" kern="1200" dirty="0" err="1">
                          <a:solidFill>
                            <a:schemeClr val="tx1"/>
                          </a:solidFill>
                          <a:latin typeface="+mn-lt"/>
                          <a:ea typeface="+mn-ea"/>
                          <a:cs typeface="+mn-cs"/>
                        </a:rPr>
                        <a:t>وأنظري</a:t>
                      </a:r>
                      <a:r>
                        <a:rPr lang="ar-SA" sz="3600" kern="1200" dirty="0">
                          <a:solidFill>
                            <a:schemeClr val="tx1"/>
                          </a:solidFill>
                          <a:latin typeface="+mn-lt"/>
                          <a:ea typeface="+mn-ea"/>
                          <a:cs typeface="+mn-cs"/>
                        </a:rPr>
                        <a:t> وأميلي أذنك وانسي شعبك وبيت أبيك. (مز ٤٥ : ١٠)</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72194" name="Group 2"/>
          <p:cNvGraphicFramePr>
            <a:graphicFrameLocks noGrp="1"/>
          </p:cNvGraphicFramePr>
          <p:nvPr/>
        </p:nvGraphicFramePr>
        <p:xfrm>
          <a:off x="274360" y="228600"/>
          <a:ext cx="10425669" cy="594360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Afkim</a:t>
                      </a:r>
                      <a:r>
                        <a:rPr kumimoji="0" lang="en-US" sz="3200" b="0" i="0" u="none" strike="noStrike" cap="none" normalizeH="0" baseline="0" dirty="0">
                          <a:ln>
                            <a:noFill/>
                          </a:ln>
                          <a:solidFill>
                            <a:schemeClr val="tx1"/>
                          </a:solidFill>
                          <a:effectLst/>
                          <a:latin typeface="Coptic1" pitchFamily="2" charset="0"/>
                          <a:cs typeface="Arial" charset="0"/>
                        </a:rPr>
                        <a:t> e~ </a:t>
                      </a:r>
                      <a:r>
                        <a:rPr kumimoji="0" lang="en-US" sz="3200" b="0" i="0" u="none" strike="noStrike" cap="none" normalizeH="0" baseline="0" dirty="0" err="1">
                          <a:ln>
                            <a:noFill/>
                          </a:ln>
                          <a:solidFill>
                            <a:schemeClr val="tx1"/>
                          </a:solidFill>
                          <a:effectLst/>
                          <a:latin typeface="Coptic1" pitchFamily="2" charset="0"/>
                          <a:cs typeface="Arial" charset="0"/>
                        </a:rPr>
                        <a:t>pimah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somt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n~kap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tefkuyara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euws</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 je </a:t>
                      </a:r>
                      <a:r>
                        <a:rPr kumimoji="0" lang="en-US" sz="3200" b="0" i="0" u="none" strike="noStrike" cap="none" normalizeH="0" baseline="0" dirty="0" err="1">
                          <a:ln>
                            <a:noFill/>
                          </a:ln>
                          <a:solidFill>
                            <a:schemeClr val="tx1"/>
                          </a:solidFill>
                          <a:effectLst/>
                          <a:latin typeface="Coptic1" pitchFamily="2" charset="0"/>
                          <a:cs typeface="Arial" charset="0"/>
                        </a:rPr>
                        <a:t>p~w~ou</a:t>
                      </a:r>
                      <a:r>
                        <a:rPr kumimoji="0" lang="en-US" sz="3200" b="0" i="0" u="none" strike="noStrike" cap="none" normalizeH="0" baseline="0" dirty="0">
                          <a:ln>
                            <a:noFill/>
                          </a:ln>
                          <a:solidFill>
                            <a:schemeClr val="tx1"/>
                          </a:solidFill>
                          <a:effectLst/>
                          <a:latin typeface="Coptic1" pitchFamily="2" charset="0"/>
                          <a:cs typeface="Arial" charset="0"/>
                        </a:rPr>
                        <a:t> t/</a:t>
                      </a:r>
                      <a:r>
                        <a:rPr kumimoji="0" lang="en-US" sz="3200" b="0" i="0" u="none" strike="noStrike" cap="none" normalizeH="0" baseline="0" dirty="0" err="1">
                          <a:ln>
                            <a:noFill/>
                          </a:ln>
                          <a:solidFill>
                            <a:schemeClr val="tx1"/>
                          </a:solidFill>
                          <a:effectLst/>
                          <a:latin typeface="Coptic1" pitchFamily="2" charset="0"/>
                          <a:cs typeface="Arial" charset="0"/>
                        </a:rPr>
                        <a:t>rf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n~t~seri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m~p~ouro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n~e~cebwn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ecjolh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hans~ta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n~ieb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n~noub</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troisième corde de sa cithare en criant et en disant : Toute resplendissante est la fille du roi dans l’intérieur du palais, elle porte un vêtement tissé d’or. (Ps 45 :13)</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الثالث من قيثارته صارخا قائلا: كل مجد ابنة الملك من الداخل مشتملة بأطراف موشاة بالذهب. (مز ٤٥ : ١٣)</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74242" name="Group 2"/>
          <p:cNvGraphicFramePr>
            <a:graphicFrameLocks noGrp="1"/>
          </p:cNvGraphicFramePr>
          <p:nvPr/>
        </p:nvGraphicFramePr>
        <p:xfrm>
          <a:off x="274360" y="742895"/>
          <a:ext cx="10425669" cy="5278438"/>
        </p:xfrm>
        <a:graphic>
          <a:graphicData uri="http://schemas.openxmlformats.org/drawingml/2006/table">
            <a:tbl>
              <a:tblPr/>
              <a:tblGrid>
                <a:gridCol w="4521445">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2792973">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Afkim</a:t>
                      </a:r>
                      <a:r>
                        <a:rPr kumimoji="0" lang="en-US" sz="3600" b="0" i="0" u="none" strike="noStrike" cap="none" normalizeH="0" baseline="0" dirty="0">
                          <a:ln>
                            <a:noFill/>
                          </a:ln>
                          <a:solidFill>
                            <a:schemeClr val="tx1"/>
                          </a:solidFill>
                          <a:effectLst/>
                          <a:latin typeface="Coptic1" pitchFamily="2" charset="0"/>
                          <a:cs typeface="Arial" charset="0"/>
                        </a:rPr>
                        <a:t> e~ </a:t>
                      </a:r>
                      <a:r>
                        <a:rPr kumimoji="0" lang="en-US" sz="3600" b="0" i="0" u="none" strike="noStrike" cap="none" normalizeH="0" baseline="0" dirty="0" err="1">
                          <a:ln>
                            <a:noFill/>
                          </a:ln>
                          <a:solidFill>
                            <a:schemeClr val="tx1"/>
                          </a:solidFill>
                          <a:effectLst/>
                          <a:latin typeface="Coptic1" pitchFamily="2" charset="0"/>
                          <a:cs typeface="Arial" charset="0"/>
                        </a:rPr>
                        <a:t>pimah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f~tou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n~kap</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tefkuyara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euws</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efjw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m~moc</a:t>
                      </a:r>
                      <a:r>
                        <a:rPr kumimoji="0" lang="en-US" sz="3600" b="0" i="0" u="none" strike="noStrike" cap="none" normalizeH="0" baseline="0" dirty="0">
                          <a:ln>
                            <a:noFill/>
                          </a:ln>
                          <a:solidFill>
                            <a:schemeClr val="tx1"/>
                          </a:solidFill>
                          <a:effectLst/>
                          <a:latin typeface="Coptic1" pitchFamily="2" charset="0"/>
                          <a:cs typeface="Arial" charset="0"/>
                        </a:rPr>
                        <a:t>: je </a:t>
                      </a:r>
                      <a:r>
                        <a:rPr kumimoji="0" lang="en-US" sz="3600" b="0" i="0" u="none" strike="noStrike" cap="none" normalizeH="0" baseline="0" dirty="0" err="1">
                          <a:ln>
                            <a:noFill/>
                          </a:ln>
                          <a:solidFill>
                            <a:schemeClr val="tx1"/>
                          </a:solidFill>
                          <a:effectLst/>
                          <a:latin typeface="Coptic1" pitchFamily="2" charset="0"/>
                          <a:cs typeface="Arial" charset="0"/>
                        </a:rPr>
                        <a:t>eue~i~ni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eqoun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m~piouro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n~hanparyenoc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hivahou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m~moc</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quatrième corde de sa cithare en criant et en disant : Elle est présentée au roi suivie de jeunes vierges. (Ps 45 :14)</a:t>
                      </a:r>
                      <a:endParaRPr kumimoji="0" lang="en-US"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الرابع من قيثارته صارخا قائلا: يدخلن إلي الملك </a:t>
                      </a:r>
                      <a:r>
                        <a:rPr lang="ar-SA" sz="3600" kern="1200" dirty="0" err="1">
                          <a:solidFill>
                            <a:schemeClr val="tx1"/>
                          </a:solidFill>
                          <a:latin typeface="+mn-lt"/>
                          <a:ea typeface="+mn-ea"/>
                          <a:cs typeface="+mn-cs"/>
                        </a:rPr>
                        <a:t>عذاري</a:t>
                      </a:r>
                      <a:r>
                        <a:rPr lang="ar-SA" sz="3600" kern="1200" dirty="0">
                          <a:solidFill>
                            <a:schemeClr val="tx1"/>
                          </a:solidFill>
                          <a:latin typeface="+mn-lt"/>
                          <a:ea typeface="+mn-ea"/>
                          <a:cs typeface="+mn-cs"/>
                        </a:rPr>
                        <a:t> خلفها. (مز ٤٥ : ١٤)</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76290" name="Group 2"/>
          <p:cNvGraphicFramePr>
            <a:graphicFrameLocks noGrp="1"/>
          </p:cNvGraphicFramePr>
          <p:nvPr/>
        </p:nvGraphicFramePr>
        <p:xfrm>
          <a:off x="274360" y="228600"/>
          <a:ext cx="10425669" cy="606552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Afkim</a:t>
                      </a:r>
                      <a:r>
                        <a:rPr kumimoji="0" lang="en-US" sz="3000" b="0" i="0" u="none" strike="noStrike" cap="none" normalizeH="0" baseline="0" dirty="0">
                          <a:ln>
                            <a:noFill/>
                          </a:ln>
                          <a:solidFill>
                            <a:schemeClr val="tx1"/>
                          </a:solidFill>
                          <a:effectLst/>
                          <a:latin typeface="Coptic1" pitchFamily="2" charset="0"/>
                          <a:cs typeface="Arial" charset="0"/>
                        </a:rPr>
                        <a:t> e~ </a:t>
                      </a:r>
                      <a:r>
                        <a:rPr kumimoji="0" lang="en-US" sz="3000" b="0" i="0" u="none" strike="noStrike" cap="none" normalizeH="0" baseline="0" dirty="0" err="1">
                          <a:ln>
                            <a:noFill/>
                          </a:ln>
                          <a:solidFill>
                            <a:schemeClr val="tx1"/>
                          </a:solidFill>
                          <a:effectLst/>
                          <a:latin typeface="Coptic1" pitchFamily="2" charset="0"/>
                          <a:cs typeface="Arial" charset="0"/>
                        </a:rPr>
                        <a:t>pimah</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t~iou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n~kap</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tefkuyara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euws</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e~bol</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efjw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m~moc</a:t>
                      </a:r>
                      <a:r>
                        <a:rPr kumimoji="0" lang="en-US" sz="3000" b="0" i="0" u="none" strike="noStrike" cap="none" normalizeH="0" baseline="0" dirty="0">
                          <a:ln>
                            <a:noFill/>
                          </a:ln>
                          <a:solidFill>
                            <a:schemeClr val="tx1"/>
                          </a:solidFill>
                          <a:effectLst/>
                          <a:latin typeface="Coptic1" pitchFamily="2" charset="0"/>
                          <a:cs typeface="Arial" charset="0"/>
                        </a:rPr>
                        <a:t>: je </a:t>
                      </a:r>
                      <a:r>
                        <a:rPr kumimoji="0" lang="en-US" sz="3000" b="0" i="0" u="none" strike="noStrike" cap="none" normalizeH="0" baseline="0" dirty="0" err="1">
                          <a:ln>
                            <a:noFill/>
                          </a:ln>
                          <a:solidFill>
                            <a:schemeClr val="tx1"/>
                          </a:solidFill>
                          <a:effectLst/>
                          <a:latin typeface="Coptic1" pitchFamily="2" charset="0"/>
                          <a:cs typeface="Arial" charset="0"/>
                        </a:rPr>
                        <a:t>ounis</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a:t>
                      </a:r>
                      <a:r>
                        <a:rPr kumimoji="0" lang="en-US" sz="3000" b="0" i="0" u="none" strike="noStrike" cap="none" normalizeH="0" baseline="0" dirty="0">
                          <a:ln>
                            <a:noFill/>
                          </a:ln>
                          <a:solidFill>
                            <a:schemeClr val="tx1"/>
                          </a:solidFill>
                          <a:effectLst/>
                          <a:latin typeface="Coptic1" pitchFamily="2" charset="0"/>
                          <a:cs typeface="Arial" charset="0"/>
                        </a:rPr>
                        <a:t> P~[</a:t>
                      </a:r>
                      <a:r>
                        <a:rPr kumimoji="0" lang="en-US" sz="3000" b="0" i="0" u="none" strike="noStrike" cap="none" normalizeH="0" baseline="0" dirty="0" err="1">
                          <a:ln>
                            <a:noFill/>
                          </a:ln>
                          <a:solidFill>
                            <a:schemeClr val="tx1"/>
                          </a:solidFill>
                          <a:effectLst/>
                          <a:latin typeface="Coptic1" pitchFamily="2" charset="0"/>
                          <a:cs typeface="Arial" charset="0"/>
                        </a:rPr>
                        <a:t>oic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f~c~marwout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e~masw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y~baki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m~Pennou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hijen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peftwou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cinquième corde de sa cithare en criant et en disant : L’Eternel est grand, il est l’objet de toutes les louanges, dans la ville de notre Dieu sur sa montagne sainte. (Ps 48 :1)</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الخامس من قيثارته صارخا قائلا: عظيم هو الرب ومسبح جدا في مدينة إلهنا علي جبله المقدس. (مز ٤٨ : ١)</a:t>
                      </a:r>
                      <a:endParaRPr kumimoji="0" lang="en-US" sz="4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78338" name="Group 2"/>
          <p:cNvGraphicFramePr>
            <a:graphicFrameLocks noGrp="1"/>
          </p:cNvGraphicFramePr>
          <p:nvPr/>
        </p:nvGraphicFramePr>
        <p:xfrm>
          <a:off x="274360" y="228600"/>
          <a:ext cx="10425669" cy="5455920"/>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Afkim</a:t>
                      </a:r>
                      <a:r>
                        <a:rPr kumimoji="0" lang="en-US" sz="3200" b="0" i="0" u="none" strike="noStrike" cap="none" normalizeH="0" baseline="0" dirty="0">
                          <a:ln>
                            <a:noFill/>
                          </a:ln>
                          <a:solidFill>
                            <a:schemeClr val="tx1"/>
                          </a:solidFill>
                          <a:effectLst/>
                          <a:latin typeface="Coptic1" pitchFamily="2" charset="0"/>
                          <a:cs typeface="Arial" charset="0"/>
                        </a:rPr>
                        <a:t> e~ </a:t>
                      </a:r>
                      <a:r>
                        <a:rPr kumimoji="0" lang="en-US" sz="3200" b="0" i="0" u="none" strike="noStrike" cap="none" normalizeH="0" baseline="0" dirty="0" err="1">
                          <a:ln>
                            <a:noFill/>
                          </a:ln>
                          <a:solidFill>
                            <a:schemeClr val="tx1"/>
                          </a:solidFill>
                          <a:effectLst/>
                          <a:latin typeface="Coptic1" pitchFamily="2" charset="0"/>
                          <a:cs typeface="Arial" charset="0"/>
                        </a:rPr>
                        <a:t>pimah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coou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n~kap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tefkuyara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euws</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 je </a:t>
                      </a:r>
                      <a:r>
                        <a:rPr kumimoji="0" lang="en-US" sz="3200" b="0" i="0" u="none" strike="noStrike" cap="none" normalizeH="0" baseline="0" dirty="0" err="1">
                          <a:ln>
                            <a:noFill/>
                          </a:ln>
                          <a:solidFill>
                            <a:schemeClr val="tx1"/>
                          </a:solidFill>
                          <a:effectLst/>
                          <a:latin typeface="Coptic1" pitchFamily="2" charset="0"/>
                          <a:cs typeface="Arial" charset="0"/>
                        </a:rPr>
                        <a:t>hantenh</a:t>
                      </a:r>
                      <a:r>
                        <a:rPr kumimoji="0" lang="en-US" sz="3200" b="0" i="0" u="none" strike="noStrike" cap="none" normalizeH="0" baseline="0" dirty="0">
                          <a:ln>
                            <a:noFill/>
                          </a:ln>
                          <a:solidFill>
                            <a:schemeClr val="tx1"/>
                          </a:solidFill>
                          <a:effectLst/>
                          <a:latin typeface="Coptic1" pitchFamily="2" charset="0"/>
                          <a:cs typeface="Arial" charset="0"/>
                        </a:rPr>
                        <a:t> n~[~</a:t>
                      </a:r>
                      <a:r>
                        <a:rPr kumimoji="0" lang="en-US" sz="3200" b="0" i="0" u="none" strike="noStrike" cap="none" normalizeH="0" baseline="0" dirty="0" err="1">
                          <a:ln>
                            <a:noFill/>
                          </a:ln>
                          <a:solidFill>
                            <a:schemeClr val="tx1"/>
                          </a:solidFill>
                          <a:effectLst/>
                          <a:latin typeface="Coptic1" pitchFamily="2" charset="0"/>
                          <a:cs typeface="Arial" charset="0"/>
                        </a:rPr>
                        <a:t>rompi</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euosj</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n~ieb</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n~hat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neckemo</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qen</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ouotouet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ounoub</a:t>
                      </a:r>
                      <a:r>
                        <a:rPr kumimoji="0" lang="en-US" sz="3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sixième corde de sa cithare en criant et en disant : Les ailes de la colombe sont couvertes d’argent ; et son plumage est d’un jaune d’or. (Ps 68 :13)</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السادس من قيثارته صارخا قائلا: أجنحة حمامة موشاة بفضة ومنكباها بصفرة الذهب. (مز ٦٨ : ١٣)</a:t>
                      </a:r>
                      <a:endParaRPr kumimoji="0" lang="en-US" sz="4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80386" name="Group 2"/>
          <p:cNvGraphicFramePr>
            <a:graphicFrameLocks noGrp="1"/>
          </p:cNvGraphicFramePr>
          <p:nvPr/>
        </p:nvGraphicFramePr>
        <p:xfrm>
          <a:off x="274360" y="228600"/>
          <a:ext cx="10425669" cy="5943600"/>
        </p:xfrm>
        <a:graphic>
          <a:graphicData uri="http://schemas.openxmlformats.org/drawingml/2006/table">
            <a:tbl>
              <a:tblPr/>
              <a:tblGrid>
                <a:gridCol w="3830057">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92973">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Afkim</a:t>
                      </a:r>
                      <a:r>
                        <a:rPr kumimoji="0" lang="en-US" sz="3200" b="0" i="0" u="none" strike="noStrike" cap="none" normalizeH="0" baseline="0" dirty="0">
                          <a:ln>
                            <a:noFill/>
                          </a:ln>
                          <a:solidFill>
                            <a:schemeClr val="tx1"/>
                          </a:solidFill>
                          <a:effectLst/>
                          <a:latin typeface="Coptic1" pitchFamily="2" charset="0"/>
                          <a:cs typeface="Arial" charset="0"/>
                        </a:rPr>
                        <a:t> e~ </a:t>
                      </a:r>
                      <a:r>
                        <a:rPr kumimoji="0" lang="en-US" sz="3200" b="0" i="0" u="none" strike="noStrike" cap="none" normalizeH="0" baseline="0" dirty="0" err="1">
                          <a:ln>
                            <a:noFill/>
                          </a:ln>
                          <a:solidFill>
                            <a:schemeClr val="tx1"/>
                          </a:solidFill>
                          <a:effectLst/>
                          <a:latin typeface="Coptic1" pitchFamily="2" charset="0"/>
                          <a:cs typeface="Arial" charset="0"/>
                        </a:rPr>
                        <a:t>pimah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sasf</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n~kap</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tefkuyara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euws</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efjw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 je </a:t>
                      </a:r>
                      <a:r>
                        <a:rPr kumimoji="0" lang="en-US" sz="3200" b="0" i="0" u="none" strike="noStrike" cap="none" normalizeH="0" baseline="0" dirty="0" err="1">
                          <a:ln>
                            <a:noFill/>
                          </a:ln>
                          <a:solidFill>
                            <a:schemeClr val="tx1"/>
                          </a:solidFill>
                          <a:effectLst/>
                          <a:latin typeface="Coptic1" pitchFamily="2" charset="0"/>
                          <a:cs typeface="Arial" charset="0"/>
                        </a:rPr>
                        <a:t>pitwou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n~te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V~nou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pitwou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etkeniw~out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pitwou</a:t>
                      </a:r>
                      <a:r>
                        <a:rPr kumimoji="0" lang="en-US" sz="3200" b="0" i="0" u="none" strike="noStrike" cap="none" normalizeH="0" baseline="0" dirty="0">
                          <a:ln>
                            <a:noFill/>
                          </a:ln>
                          <a:solidFill>
                            <a:schemeClr val="tx1"/>
                          </a:solidFill>
                          <a:effectLst/>
                          <a:latin typeface="Coptic1" pitchFamily="2" charset="0"/>
                          <a:cs typeface="Arial" charset="0"/>
                        </a:rPr>
                        <a:t> et[/c </a:t>
                      </a:r>
                      <a:r>
                        <a:rPr kumimoji="0" lang="en-US" sz="3200" b="0" i="0" u="none" strike="noStrike" cap="none" normalizeH="0" baseline="0" dirty="0" err="1">
                          <a:ln>
                            <a:noFill/>
                          </a:ln>
                          <a:solidFill>
                            <a:schemeClr val="tx1"/>
                          </a:solidFill>
                          <a:effectLst/>
                          <a:latin typeface="Coptic1" pitchFamily="2" charset="0"/>
                          <a:cs typeface="Arial" charset="0"/>
                        </a:rPr>
                        <a:t>pitwou</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etkeniw~out</a:t>
                      </a:r>
                      <a:r>
                        <a:rPr kumimoji="0" lang="en-US" sz="32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septième corde de sa cithare en criant et en disant : Montagnes de Dieu montagnes de </a:t>
                      </a:r>
                      <a:r>
                        <a:rPr lang="fr-FR" sz="2800" kern="1200" baseline="0" dirty="0" err="1">
                          <a:solidFill>
                            <a:schemeClr val="tx1"/>
                          </a:solidFill>
                          <a:latin typeface="+mn-lt"/>
                          <a:ea typeface="+mn-ea"/>
                          <a:cs typeface="+mn-cs"/>
                        </a:rPr>
                        <a:t>Basan</a:t>
                      </a:r>
                      <a:r>
                        <a:rPr lang="fr-FR" sz="2800" kern="1200" baseline="0" dirty="0">
                          <a:solidFill>
                            <a:schemeClr val="tx1"/>
                          </a:solidFill>
                          <a:latin typeface="+mn-lt"/>
                          <a:ea typeface="+mn-ea"/>
                          <a:cs typeface="+mn-cs"/>
                        </a:rPr>
                        <a:t> montagnes aux cimes nombreuses montagnes de </a:t>
                      </a:r>
                      <a:r>
                        <a:rPr lang="fr-FR" sz="2800" kern="1200" baseline="0" dirty="0" err="1">
                          <a:solidFill>
                            <a:schemeClr val="tx1"/>
                          </a:solidFill>
                          <a:latin typeface="+mn-lt"/>
                          <a:ea typeface="+mn-ea"/>
                          <a:cs typeface="+mn-cs"/>
                        </a:rPr>
                        <a:t>Basan</a:t>
                      </a:r>
                      <a:r>
                        <a:rPr lang="fr-FR" sz="2800" kern="1200" baseline="0" dirty="0">
                          <a:solidFill>
                            <a:schemeClr val="tx1"/>
                          </a:solidFill>
                          <a:latin typeface="+mn-lt"/>
                          <a:ea typeface="+mn-ea"/>
                          <a:cs typeface="+mn-cs"/>
                        </a:rPr>
                        <a:t>. (Ps 68 :15)</a:t>
                      </a:r>
                      <a:endParaRPr kumimoji="0" lang="en-US"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السابع من قيثارته صارخا قائلا: جبل الله الجبل الدسم الجبل </a:t>
                      </a:r>
                      <a:r>
                        <a:rPr lang="ar-SA" sz="3600" kern="1200" dirty="0" err="1">
                          <a:solidFill>
                            <a:schemeClr val="tx1"/>
                          </a:solidFill>
                          <a:latin typeface="+mn-lt"/>
                          <a:ea typeface="+mn-ea"/>
                          <a:cs typeface="+mn-cs"/>
                        </a:rPr>
                        <a:t>المجبن</a:t>
                      </a:r>
                      <a:r>
                        <a:rPr lang="ar-SA" sz="3600" kern="1200" dirty="0">
                          <a:solidFill>
                            <a:schemeClr val="tx1"/>
                          </a:solidFill>
                          <a:latin typeface="+mn-lt"/>
                          <a:ea typeface="+mn-ea"/>
                          <a:cs typeface="+mn-cs"/>
                        </a:rPr>
                        <a:t> الجبل الدسم. (مز ٦٨ : ١٥)</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82434" name="Group 2"/>
          <p:cNvGraphicFramePr>
            <a:graphicFrameLocks noGrp="1"/>
          </p:cNvGraphicFramePr>
          <p:nvPr/>
        </p:nvGraphicFramePr>
        <p:xfrm>
          <a:off x="274360" y="228600"/>
          <a:ext cx="10425669" cy="6126480"/>
        </p:xfrm>
        <a:graphic>
          <a:graphicData uri="http://schemas.openxmlformats.org/drawingml/2006/table">
            <a:tbl>
              <a:tblPr/>
              <a:tblGrid>
                <a:gridCol w="4175751">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2792973">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Afkim</a:t>
                      </a:r>
                      <a:r>
                        <a:rPr kumimoji="0" lang="en-US" sz="3600" b="0" i="0" u="none" strike="noStrike" cap="none" normalizeH="0" baseline="0" dirty="0">
                          <a:ln>
                            <a:noFill/>
                          </a:ln>
                          <a:solidFill>
                            <a:schemeClr val="tx1"/>
                          </a:solidFill>
                          <a:effectLst/>
                          <a:latin typeface="Coptic1" pitchFamily="2" charset="0"/>
                          <a:cs typeface="Arial" charset="0"/>
                        </a:rPr>
                        <a:t> e~ </a:t>
                      </a:r>
                      <a:r>
                        <a:rPr kumimoji="0" lang="en-US" sz="3600" b="0" i="0" u="none" strike="noStrike" cap="none" normalizeH="0" baseline="0" dirty="0" err="1">
                          <a:ln>
                            <a:noFill/>
                          </a:ln>
                          <a:solidFill>
                            <a:schemeClr val="tx1"/>
                          </a:solidFill>
                          <a:effectLst/>
                          <a:latin typeface="Coptic1" pitchFamily="2" charset="0"/>
                          <a:cs typeface="Arial" charset="0"/>
                        </a:rPr>
                        <a:t>pimah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s~m</a:t>
                      </a:r>
                      <a:r>
                        <a:rPr kumimoji="0" lang="en-US" sz="3600" b="0" i="0" u="none" strike="noStrike" cap="none" normalizeH="0" baseline="0" dirty="0">
                          <a:ln>
                            <a:noFill/>
                          </a:ln>
                          <a:solidFill>
                            <a:schemeClr val="tx1"/>
                          </a:solidFill>
                          <a:effectLst/>
                          <a:latin typeface="Coptic1" pitchFamily="2" charset="0"/>
                          <a:cs typeface="Arial" charset="0"/>
                        </a:rPr>
                        <a:t>/n </a:t>
                      </a:r>
                      <a:r>
                        <a:rPr kumimoji="0" lang="en-US" sz="3600" b="0" i="0" u="none" strike="noStrike" cap="none" normalizeH="0" baseline="0" dirty="0" err="1">
                          <a:ln>
                            <a:noFill/>
                          </a:ln>
                          <a:solidFill>
                            <a:schemeClr val="tx1"/>
                          </a:solidFill>
                          <a:effectLst/>
                          <a:latin typeface="Coptic1" pitchFamily="2" charset="0"/>
                          <a:cs typeface="Arial" charset="0"/>
                        </a:rPr>
                        <a:t>n~kap</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tefkuyara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euws</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efjw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m~moc</a:t>
                      </a:r>
                      <a:r>
                        <a:rPr kumimoji="0" lang="en-US" sz="3600" b="0" i="0" u="none" strike="noStrike" cap="none" normalizeH="0" baseline="0" dirty="0">
                          <a:ln>
                            <a:noFill/>
                          </a:ln>
                          <a:solidFill>
                            <a:schemeClr val="tx1"/>
                          </a:solidFill>
                          <a:effectLst/>
                          <a:latin typeface="Coptic1" pitchFamily="2" charset="0"/>
                          <a:cs typeface="Arial" charset="0"/>
                        </a:rPr>
                        <a:t>: je </a:t>
                      </a:r>
                      <a:r>
                        <a:rPr kumimoji="0" lang="en-US" sz="3600" b="0" i="0" u="none" strike="noStrike" cap="none" normalizeH="0" baseline="0" dirty="0" err="1">
                          <a:ln>
                            <a:noFill/>
                          </a:ln>
                          <a:solidFill>
                            <a:schemeClr val="tx1"/>
                          </a:solidFill>
                          <a:effectLst/>
                          <a:latin typeface="Coptic1" pitchFamily="2" charset="0"/>
                          <a:cs typeface="Arial" charset="0"/>
                        </a:rPr>
                        <a:t>nefcen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nitwou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eyouab</a:t>
                      </a:r>
                      <a:r>
                        <a:rPr kumimoji="0" lang="en-US" sz="3600" b="0" i="0" u="none" strike="noStrike" cap="none" normalizeH="0" baseline="0" dirty="0">
                          <a:ln>
                            <a:noFill/>
                          </a:ln>
                          <a:solidFill>
                            <a:schemeClr val="tx1"/>
                          </a:solidFill>
                          <a:effectLst/>
                          <a:latin typeface="Coptic1" pitchFamily="2" charset="0"/>
                          <a:cs typeface="Arial" charset="0"/>
                        </a:rPr>
                        <a:t>: a~ P~[</a:t>
                      </a:r>
                      <a:r>
                        <a:rPr kumimoji="0" lang="en-US" sz="3600" b="0" i="0" u="none" strike="noStrike" cap="none" normalizeH="0" baseline="0" dirty="0" err="1">
                          <a:ln>
                            <a:noFill/>
                          </a:ln>
                          <a:solidFill>
                            <a:schemeClr val="tx1"/>
                          </a:solidFill>
                          <a:effectLst/>
                          <a:latin typeface="Coptic1" pitchFamily="2" charset="0"/>
                          <a:cs typeface="Arial" charset="0"/>
                        </a:rPr>
                        <a:t>oic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mei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n~nipul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Ciwn</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huitième corde de sa cithare en criant et en disant : Elle est fondée sur des montagnes saintes l’Eternel aime les portes de Sion. (Ps 87 :1,2)</a:t>
                      </a:r>
                      <a:endParaRPr kumimoji="0" lang="en-US" sz="4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الثامن من قيثارته صارخا قائلا: أساساته في الجبال</a:t>
                      </a:r>
                      <a:r>
                        <a:rPr lang="fr-FR" sz="3600" kern="1200" dirty="0">
                          <a:solidFill>
                            <a:schemeClr val="tx1"/>
                          </a:solidFill>
                          <a:latin typeface="+mn-lt"/>
                          <a:ea typeface="+mn-ea"/>
                          <a:cs typeface="+mn-cs"/>
                        </a:rPr>
                        <a:t> </a:t>
                      </a:r>
                      <a:r>
                        <a:rPr lang="ar-SA" sz="3600" kern="1200" dirty="0">
                          <a:solidFill>
                            <a:schemeClr val="tx1"/>
                          </a:solidFill>
                          <a:latin typeface="+mn-lt"/>
                          <a:ea typeface="+mn-ea"/>
                          <a:cs typeface="+mn-cs"/>
                        </a:rPr>
                        <a:t>المقدسة، أحب الرب أبواب صهيون. (مز ٨٧ : ١و٢)</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84482" name="Group 2"/>
          <p:cNvGraphicFramePr>
            <a:graphicFrameLocks noGrp="1"/>
          </p:cNvGraphicFramePr>
          <p:nvPr/>
        </p:nvGraphicFramePr>
        <p:xfrm>
          <a:off x="274360" y="228600"/>
          <a:ext cx="10425669" cy="5278438"/>
        </p:xfrm>
        <a:graphic>
          <a:graphicData uri="http://schemas.openxmlformats.org/drawingml/2006/table">
            <a:tbl>
              <a:tblPr/>
              <a:tblGrid>
                <a:gridCol w="4175751">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2792973">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Afkim</a:t>
                      </a:r>
                      <a:r>
                        <a:rPr kumimoji="0" lang="en-US" sz="3400" b="0" i="0" u="none" strike="noStrike" cap="none" normalizeH="0" baseline="0" dirty="0">
                          <a:ln>
                            <a:noFill/>
                          </a:ln>
                          <a:solidFill>
                            <a:schemeClr val="tx1"/>
                          </a:solidFill>
                          <a:effectLst/>
                          <a:latin typeface="Coptic1" pitchFamily="2" charset="0"/>
                          <a:cs typeface="Arial" charset="0"/>
                        </a:rPr>
                        <a:t> e~ </a:t>
                      </a:r>
                      <a:r>
                        <a:rPr kumimoji="0" lang="en-US" sz="3400" b="0" i="0" u="none" strike="noStrike" cap="none" normalizeH="0" baseline="0" dirty="0" err="1">
                          <a:ln>
                            <a:noFill/>
                          </a:ln>
                          <a:solidFill>
                            <a:schemeClr val="tx1"/>
                          </a:solidFill>
                          <a:effectLst/>
                          <a:latin typeface="Coptic1" pitchFamily="2" charset="0"/>
                          <a:cs typeface="Arial" charset="0"/>
                        </a:rPr>
                        <a:t>pimah</a:t>
                      </a:r>
                      <a:r>
                        <a:rPr kumimoji="0" lang="en-US" sz="3400" b="0" i="0" u="none" strike="noStrike" cap="none" normalizeH="0" baseline="0" dirty="0">
                          <a:ln>
                            <a:noFill/>
                          </a:ln>
                          <a:solidFill>
                            <a:schemeClr val="tx1"/>
                          </a:solidFill>
                          <a:effectLst/>
                          <a:latin typeface="Coptic1" pitchFamily="2" charset="0"/>
                          <a:cs typeface="Arial" charset="0"/>
                        </a:rPr>
                        <a:t> 'it </a:t>
                      </a:r>
                      <a:r>
                        <a:rPr kumimoji="0" lang="en-US" sz="3400" b="0" i="0" u="none" strike="noStrike" cap="none" normalizeH="0" baseline="0" dirty="0" err="1">
                          <a:ln>
                            <a:noFill/>
                          </a:ln>
                          <a:solidFill>
                            <a:schemeClr val="tx1"/>
                          </a:solidFill>
                          <a:effectLst/>
                          <a:latin typeface="Coptic1" pitchFamily="2" charset="0"/>
                          <a:cs typeface="Arial" charset="0"/>
                        </a:rPr>
                        <a:t>n~kap</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tefkuyara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euws</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efjw</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m~moc</a:t>
                      </a:r>
                      <a:r>
                        <a:rPr kumimoji="0" lang="en-US" sz="3400" b="0" i="0" u="none" strike="noStrike" cap="none" normalizeH="0" baseline="0" dirty="0">
                          <a:ln>
                            <a:noFill/>
                          </a:ln>
                          <a:solidFill>
                            <a:schemeClr val="tx1"/>
                          </a:solidFill>
                          <a:effectLst/>
                          <a:latin typeface="Coptic1" pitchFamily="2" charset="0"/>
                          <a:cs typeface="Arial" charset="0"/>
                        </a:rPr>
                        <a:t>: je </a:t>
                      </a:r>
                      <a:r>
                        <a:rPr kumimoji="0" lang="en-US" sz="3400" b="0" i="0" u="none" strike="noStrike" cap="none" normalizeH="0" baseline="0" dirty="0" err="1">
                          <a:ln>
                            <a:noFill/>
                          </a:ln>
                          <a:solidFill>
                            <a:schemeClr val="tx1"/>
                          </a:solidFill>
                          <a:effectLst/>
                          <a:latin typeface="Coptic1" pitchFamily="2" charset="0"/>
                          <a:cs typeface="Arial" charset="0"/>
                        </a:rPr>
                        <a:t>aucaji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eyb</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n~hanh~b</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oui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eutai</a:t>
                      </a:r>
                      <a:r>
                        <a:rPr kumimoji="0" lang="en-US" sz="3400" b="0" i="0" u="none" strike="noStrike" cap="none" normalizeH="0" baseline="0" dirty="0">
                          <a:ln>
                            <a:noFill/>
                          </a:ln>
                          <a:solidFill>
                            <a:schemeClr val="tx1"/>
                          </a:solidFill>
                          <a:effectLst/>
                          <a:latin typeface="Coptic1" pitchFamily="2" charset="0"/>
                          <a:cs typeface="Arial" charset="0"/>
                        </a:rPr>
                        <a:t>/out ]</a:t>
                      </a:r>
                      <a:r>
                        <a:rPr kumimoji="0" lang="en-US" sz="3400" b="0" i="0" u="none" strike="noStrike" cap="none" normalizeH="0" baseline="0" dirty="0" err="1">
                          <a:ln>
                            <a:noFill/>
                          </a:ln>
                          <a:solidFill>
                            <a:schemeClr val="tx1"/>
                          </a:solidFill>
                          <a:effectLst/>
                          <a:latin typeface="Coptic1" pitchFamily="2" charset="0"/>
                          <a:cs typeface="Arial" charset="0"/>
                        </a:rPr>
                        <a:t>baki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V~nou</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neuvième corde de sa cithare en criant et en disant : Des choses glorieuses ont été dites sur toi, ville de Dieu. (Ps 87 :3)</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التاسع من قيثارته صارخا قائلا: تكلموا من أجلك بأعمال كريمة يا مدينة الله. (مز ٨٧ : ٣)</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86530" name="Group 2"/>
          <p:cNvGraphicFramePr>
            <a:graphicFrameLocks noGrp="1"/>
          </p:cNvGraphicFramePr>
          <p:nvPr/>
        </p:nvGraphicFramePr>
        <p:xfrm>
          <a:off x="274360" y="228600"/>
          <a:ext cx="10425669" cy="5278438"/>
        </p:xfrm>
        <a:graphic>
          <a:graphicData uri="http://schemas.openxmlformats.org/drawingml/2006/table">
            <a:tbl>
              <a:tblPr/>
              <a:tblGrid>
                <a:gridCol w="3830057">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38668">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300" b="0" i="0" u="none" strike="noStrike" cap="none" normalizeH="0" baseline="0" dirty="0" err="1">
                          <a:ln>
                            <a:noFill/>
                          </a:ln>
                          <a:solidFill>
                            <a:schemeClr val="tx1"/>
                          </a:solidFill>
                          <a:effectLst/>
                          <a:latin typeface="Coptic1" pitchFamily="2" charset="0"/>
                          <a:cs typeface="Arial" charset="0"/>
                        </a:rPr>
                        <a:t>Afkim</a:t>
                      </a:r>
                      <a:r>
                        <a:rPr kumimoji="0" lang="en-US" sz="3300" b="0" i="0" u="none" strike="noStrike" cap="none" normalizeH="0" baseline="0" dirty="0">
                          <a:ln>
                            <a:noFill/>
                          </a:ln>
                          <a:solidFill>
                            <a:schemeClr val="tx1"/>
                          </a:solidFill>
                          <a:effectLst/>
                          <a:latin typeface="Coptic1" pitchFamily="2" charset="0"/>
                          <a:cs typeface="Arial" charset="0"/>
                        </a:rPr>
                        <a:t> e~ </a:t>
                      </a:r>
                      <a:r>
                        <a:rPr kumimoji="0" lang="en-US" sz="3300" b="0" i="0" u="none" strike="noStrike" cap="none" normalizeH="0" baseline="0" dirty="0" err="1">
                          <a:ln>
                            <a:noFill/>
                          </a:ln>
                          <a:solidFill>
                            <a:schemeClr val="tx1"/>
                          </a:solidFill>
                          <a:effectLst/>
                          <a:latin typeface="Coptic1" pitchFamily="2" charset="0"/>
                          <a:cs typeface="Arial" charset="0"/>
                        </a:rPr>
                        <a:t>pimah</a:t>
                      </a:r>
                      <a:r>
                        <a:rPr kumimoji="0" lang="en-US" sz="3300" b="0" i="0" u="none" strike="noStrike" cap="none" normalizeH="0" baseline="0" dirty="0">
                          <a:ln>
                            <a:noFill/>
                          </a:ln>
                          <a:solidFill>
                            <a:schemeClr val="tx1"/>
                          </a:solidFill>
                          <a:effectLst/>
                          <a:latin typeface="Coptic1" pitchFamily="2" charset="0"/>
                          <a:cs typeface="Arial" charset="0"/>
                        </a:rPr>
                        <a:t> m/t </a:t>
                      </a:r>
                      <a:r>
                        <a:rPr kumimoji="0" lang="en-US" sz="3300" b="0" i="0" u="none" strike="noStrike" cap="none" normalizeH="0" baseline="0" dirty="0" err="1">
                          <a:ln>
                            <a:noFill/>
                          </a:ln>
                          <a:solidFill>
                            <a:schemeClr val="tx1"/>
                          </a:solidFill>
                          <a:effectLst/>
                          <a:latin typeface="Coptic1" pitchFamily="2" charset="0"/>
                          <a:cs typeface="Arial" charset="0"/>
                        </a:rPr>
                        <a:t>n~kap</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n~te</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tefkuyara</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euws</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e~bol</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efjw</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m~moc</a:t>
                      </a:r>
                      <a:r>
                        <a:rPr kumimoji="0" lang="en-US" sz="3300" b="0" i="0" u="none" strike="noStrike" cap="none" normalizeH="0" baseline="0" dirty="0">
                          <a:ln>
                            <a:noFill/>
                          </a:ln>
                          <a:solidFill>
                            <a:schemeClr val="tx1"/>
                          </a:solidFill>
                          <a:effectLst/>
                          <a:latin typeface="Coptic1" pitchFamily="2" charset="0"/>
                          <a:cs typeface="Arial" charset="0"/>
                        </a:rPr>
                        <a:t>: je a~ P~[</a:t>
                      </a:r>
                      <a:r>
                        <a:rPr kumimoji="0" lang="en-US" sz="3300" b="0" i="0" u="none" strike="noStrike" cap="none" normalizeH="0" baseline="0" dirty="0" err="1">
                          <a:ln>
                            <a:noFill/>
                          </a:ln>
                          <a:solidFill>
                            <a:schemeClr val="tx1"/>
                          </a:solidFill>
                          <a:effectLst/>
                          <a:latin typeface="Coptic1" pitchFamily="2" charset="0"/>
                          <a:cs typeface="Arial" charset="0"/>
                        </a:rPr>
                        <a:t>oic</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cwtp</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n~Ciwn</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afcwtp</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m~moc</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e~ouma</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n~swpi</a:t>
                      </a:r>
                      <a:r>
                        <a:rPr kumimoji="0" lang="en-US" sz="3300" b="0" i="0" u="none" strike="noStrike" cap="none" normalizeH="0" baseline="0" dirty="0">
                          <a:ln>
                            <a:noFill/>
                          </a:ln>
                          <a:solidFill>
                            <a:schemeClr val="tx1"/>
                          </a:solidFill>
                          <a:effectLst/>
                          <a:latin typeface="Coptic1" pitchFamily="2" charset="0"/>
                          <a:cs typeface="Arial" charset="0"/>
                        </a:rPr>
                        <a:t> </a:t>
                      </a:r>
                      <a:r>
                        <a:rPr kumimoji="0" lang="en-US" sz="3300" b="0" i="0" u="none" strike="noStrike" cap="none" normalizeH="0" baseline="0" dirty="0" err="1">
                          <a:ln>
                            <a:noFill/>
                          </a:ln>
                          <a:solidFill>
                            <a:schemeClr val="tx1"/>
                          </a:solidFill>
                          <a:effectLst/>
                          <a:latin typeface="Coptic1" pitchFamily="2" charset="0"/>
                          <a:cs typeface="Arial" charset="0"/>
                        </a:rPr>
                        <a:t>naf</a:t>
                      </a:r>
                      <a:r>
                        <a:rPr kumimoji="0" lang="en-US" sz="33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baseline="0" dirty="0">
                          <a:solidFill>
                            <a:schemeClr val="tx1"/>
                          </a:solidFill>
                          <a:latin typeface="+mn-lt"/>
                          <a:ea typeface="+mn-ea"/>
                          <a:cs typeface="+mn-cs"/>
                        </a:rPr>
                        <a:t>Et il a bougé la dixième corde de sa cithare en criant et en disant : Le Seigneur a choisit Sion et il l’a désiré pour son habitation. (Ps 122 :13)</a:t>
                      </a:r>
                      <a:endParaRPr kumimoji="0" lang="en-US" sz="28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a:solidFill>
                            <a:schemeClr val="tx1"/>
                          </a:solidFill>
                          <a:latin typeface="+mn-lt"/>
                          <a:ea typeface="+mn-ea"/>
                          <a:cs typeface="+mn-cs"/>
                        </a:rPr>
                        <a:t>وحرك الوتر العاشر من قيثارته صارخا قائلا: الرب اختار صهيون ورضيها مسكنا له. (مز ١٢٢ : ١٣)</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086542" name="AutoShape 14">
            <a:hlinkClick r:id="rId3"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8086543" name="AutoShape 15">
            <a:hlinkClick r:id="rId4"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02679" name="Group 23"/>
          <p:cNvGraphicFramePr>
            <a:graphicFrameLocks noGrp="1"/>
          </p:cNvGraphicFramePr>
          <p:nvPr>
            <p:ph/>
          </p:nvPr>
        </p:nvGraphicFramePr>
        <p:xfrm>
          <a:off x="91453" y="-76200"/>
          <a:ext cx="10791482" cy="5711064"/>
        </p:xfrm>
        <a:graphic>
          <a:graphicData uri="http://schemas.openxmlformats.org/drawingml/2006/table">
            <a:tbl>
              <a:tblPr/>
              <a:tblGrid>
                <a:gridCol w="6087130">
                  <a:extLst>
                    <a:ext uri="{9D8B030D-6E8A-4147-A177-3AD203B41FA5}">
                      <a16:colId xmlns:a16="http://schemas.microsoft.com/office/drawing/2014/main" val="20000"/>
                    </a:ext>
                  </a:extLst>
                </a:gridCol>
                <a:gridCol w="4704352">
                  <a:extLst>
                    <a:ext uri="{9D8B030D-6E8A-4147-A177-3AD203B41FA5}">
                      <a16:colId xmlns:a16="http://schemas.microsoft.com/office/drawing/2014/main" val="20001"/>
                    </a:ext>
                  </a:extLst>
                </a:gridCol>
              </a:tblGrid>
              <a:tr h="41910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Alors rends- nous dignes O notre Maitre, avec un cœur net et une âme pleine de la grâce, de nous tenir devant Toi et de T′offrir cette offrande sainte, vivante, spirituelle et non sanglante, comme rémission de nos fautes et pardon des ignorances de Ton peuple,</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فاجعلنا أهلاً </a:t>
                      </a:r>
                      <a:r>
                        <a:rPr kumimoji="0" lang="ar-EG" sz="3600" b="0" i="0" u="none" strike="noStrike" cap="none" normalizeH="0" baseline="0" dirty="0" err="1">
                          <a:ln>
                            <a:noFill/>
                          </a:ln>
                          <a:solidFill>
                            <a:schemeClr val="tx1"/>
                          </a:solidFill>
                          <a:effectLst/>
                          <a:latin typeface="Arial" charset="0"/>
                          <a:cs typeface="Arial" charset="0"/>
                        </a:rPr>
                        <a:t>ياسيدنا</a:t>
                      </a:r>
                      <a:r>
                        <a:rPr kumimoji="0" lang="ar-EG" sz="3600" b="0" i="0" u="none" strike="noStrike" cap="none" normalizeH="0" baseline="0" dirty="0">
                          <a:ln>
                            <a:noFill/>
                          </a:ln>
                          <a:solidFill>
                            <a:schemeClr val="tx1"/>
                          </a:solidFill>
                          <a:effectLst/>
                          <a:latin typeface="Arial" charset="0"/>
                          <a:cs typeface="Arial" charset="0"/>
                        </a:rPr>
                        <a:t> بقلب طاهر، ونفس مملوءة من نعمتك، أن نقف أمامك، ونقدم لك هذه </a:t>
                      </a:r>
                      <a:r>
                        <a:rPr kumimoji="0" lang="ar-EG" sz="3600" b="0" i="0" u="none" strike="noStrike" cap="none" normalizeH="0" baseline="0" dirty="0" err="1">
                          <a:ln>
                            <a:noFill/>
                          </a:ln>
                          <a:solidFill>
                            <a:schemeClr val="tx1"/>
                          </a:solidFill>
                          <a:effectLst/>
                          <a:latin typeface="Arial" charset="0"/>
                          <a:cs typeface="Arial" charset="0"/>
                        </a:rPr>
                        <a:t>الصعيدة</a:t>
                      </a:r>
                      <a:r>
                        <a:rPr kumimoji="0" lang="ar-EG" sz="3600" b="0" i="0" u="none" strike="noStrike" cap="none" normalizeH="0" baseline="0" dirty="0">
                          <a:ln>
                            <a:noFill/>
                          </a:ln>
                          <a:solidFill>
                            <a:schemeClr val="tx1"/>
                          </a:solidFill>
                          <a:effectLst/>
                          <a:latin typeface="Arial" charset="0"/>
                          <a:cs typeface="Arial" charset="0"/>
                        </a:rPr>
                        <a:t> المقدسة الناطقة الروحانية غير الدموية، صفحاً لزلاتنا، وغفراناً </a:t>
                      </a:r>
                      <a:r>
                        <a:rPr kumimoji="0" lang="ar-EG" sz="3600" b="0" i="0" u="none" strike="noStrike" cap="none" normalizeH="0" baseline="0" dirty="0" err="1">
                          <a:ln>
                            <a:noFill/>
                          </a:ln>
                          <a:solidFill>
                            <a:schemeClr val="tx1"/>
                          </a:solidFill>
                          <a:effectLst/>
                          <a:latin typeface="Arial" charset="0"/>
                          <a:cs typeface="Arial" charset="0"/>
                        </a:rPr>
                        <a:t>لجهالات</a:t>
                      </a:r>
                      <a:r>
                        <a:rPr kumimoji="0" lang="ar-EG" sz="3600" b="0" i="0" u="none" strike="noStrike" cap="none" normalizeH="0" baseline="0" dirty="0">
                          <a:ln>
                            <a:noFill/>
                          </a:ln>
                          <a:solidFill>
                            <a:schemeClr val="tx1"/>
                          </a:solidFill>
                          <a:effectLst/>
                          <a:latin typeface="Arial" charset="0"/>
                          <a:cs typeface="Arial" charset="0"/>
                        </a:rPr>
                        <a:t> شعبك،</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829064"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088578" name="Group 2"/>
          <p:cNvGraphicFramePr>
            <a:graphicFrameLocks noGrp="1"/>
          </p:cNvGraphicFramePr>
          <p:nvPr/>
        </p:nvGraphicFramePr>
        <p:xfrm>
          <a:off x="274360" y="3048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Arip~recbeuin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w~ ten[</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n~n</a:t>
                      </a:r>
                      <a:r>
                        <a:rPr kumimoji="0" lang="en-US" sz="3400" b="0" i="0" u="none" strike="noStrike" cap="none" normalizeH="0" baseline="0" dirty="0">
                          <a:ln>
                            <a:noFill/>
                          </a:ln>
                          <a:solidFill>
                            <a:schemeClr val="tx1"/>
                          </a:solidFill>
                          <a:effectLst/>
                          <a:latin typeface="Coptic1" pitchFamily="2" charset="0"/>
                          <a:cs typeface="Arial" charset="0"/>
                        </a:rPr>
                        <a:t>/b t/</a:t>
                      </a:r>
                      <a:r>
                        <a:rPr kumimoji="0" lang="en-US" sz="3400" b="0" i="0" u="none" strike="noStrike" cap="none" normalizeH="0" baseline="0" dirty="0" err="1">
                          <a:ln>
                            <a:noFill/>
                          </a:ln>
                          <a:solidFill>
                            <a:schemeClr val="tx1"/>
                          </a:solidFill>
                          <a:effectLst/>
                          <a:latin typeface="Coptic1" pitchFamily="2" charset="0"/>
                          <a:cs typeface="Arial" charset="0"/>
                        </a:rPr>
                        <a:t>ren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yeo~tokoc</a:t>
                      </a:r>
                      <a:r>
                        <a:rPr kumimoji="0" lang="en-US" sz="3400" b="0" i="0" u="none" strike="noStrike" cap="none" normalizeH="0" baseline="0" dirty="0">
                          <a:ln>
                            <a:noFill/>
                          </a:ln>
                          <a:solidFill>
                            <a:schemeClr val="tx1"/>
                          </a:solidFill>
                          <a:effectLst/>
                          <a:latin typeface="Coptic1" pitchFamily="2" charset="0"/>
                          <a:cs typeface="Arial" charset="0"/>
                        </a:rPr>
                        <a:t>: Maria </a:t>
                      </a:r>
                      <a:r>
                        <a:rPr kumimoji="0" lang="en-US" sz="3400" b="0" i="0" u="none" strike="noStrike" cap="none" normalizeH="0" baseline="0" dirty="0" err="1">
                          <a:ln>
                            <a:noFill/>
                          </a:ln>
                          <a:solidFill>
                            <a:schemeClr val="tx1"/>
                          </a:solidFill>
                          <a:effectLst/>
                          <a:latin typeface="Coptic1" pitchFamily="2" charset="0"/>
                          <a:cs typeface="Arial" charset="0"/>
                        </a:rPr>
                        <a:t>y~mau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n~I</a:t>
                      </a:r>
                      <a:r>
                        <a:rPr kumimoji="0" lang="en-US" sz="3400" b="0" i="0" u="none" strike="noStrike" cap="none" normalizeH="0" baseline="0" dirty="0">
                          <a:ln>
                            <a:noFill/>
                          </a:ln>
                          <a:solidFill>
                            <a:schemeClr val="tx1"/>
                          </a:solidFill>
                          <a:effectLst/>
                          <a:latin typeface="Coptic1" pitchFamily="2" charset="0"/>
                          <a:cs typeface="Arial" charset="0"/>
                        </a:rPr>
                        <a:t>/#c# </a:t>
                      </a:r>
                      <a:r>
                        <a:rPr kumimoji="0" lang="en-US" sz="3400" b="0" i="0" u="none" strike="noStrike" cap="none" normalizeH="0" baseline="0" dirty="0" err="1">
                          <a:ln>
                            <a:noFill/>
                          </a:ln>
                          <a:solidFill>
                            <a:schemeClr val="tx1"/>
                          </a:solidFill>
                          <a:effectLst/>
                          <a:latin typeface="Coptic1" pitchFamily="2" charset="0"/>
                          <a:cs typeface="Arial" charset="0"/>
                        </a:rPr>
                        <a:t>P,#c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lang="fr-FR" sz="2800" kern="1200" dirty="0">
                          <a:solidFill>
                            <a:schemeClr val="tx1"/>
                          </a:solidFill>
                          <a:latin typeface="+mn-lt"/>
                          <a:ea typeface="+mn-ea"/>
                          <a:cs typeface="+mn-cs"/>
                        </a:rPr>
                        <a:t>Intercède pour nous notre dame à tous la sainte mère de Dieu Marie mère de Jésus-Christ pour qu’il nous pardonne nos péchés.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lang="ar-SA" sz="3600" kern="1200" dirty="0" err="1">
                          <a:solidFill>
                            <a:schemeClr val="tx1"/>
                          </a:solidFill>
                          <a:latin typeface="+mn-lt"/>
                          <a:ea typeface="+mn-ea"/>
                          <a:cs typeface="+mn-cs"/>
                        </a:rPr>
                        <a:t>إشفعي</a:t>
                      </a:r>
                      <a:r>
                        <a:rPr lang="ar-SA" sz="3600" kern="1200" dirty="0">
                          <a:solidFill>
                            <a:schemeClr val="tx1"/>
                          </a:solidFill>
                          <a:latin typeface="+mn-lt"/>
                          <a:ea typeface="+mn-ea"/>
                          <a:cs typeface="+mn-cs"/>
                        </a:rPr>
                        <a:t> فينا كلنا يا سيدتنا والدة </a:t>
                      </a:r>
                      <a:r>
                        <a:rPr lang="ar-SA" sz="3600" kern="1200" dirty="0" err="1">
                          <a:solidFill>
                            <a:schemeClr val="tx1"/>
                          </a:solidFill>
                          <a:latin typeface="+mn-lt"/>
                          <a:ea typeface="+mn-ea"/>
                          <a:cs typeface="+mn-cs"/>
                        </a:rPr>
                        <a:t>الاله</a:t>
                      </a:r>
                      <a:r>
                        <a:rPr lang="ar-SA" sz="3600" kern="1200" dirty="0">
                          <a:solidFill>
                            <a:schemeClr val="tx1"/>
                          </a:solidFill>
                          <a:latin typeface="+mn-lt"/>
                          <a:ea typeface="+mn-ea"/>
                          <a:cs typeface="+mn-cs"/>
                        </a:rPr>
                        <a:t> مريم </a:t>
                      </a:r>
                      <a:r>
                        <a:rPr lang="ar-SA" sz="3600" kern="1200" dirty="0" err="1">
                          <a:solidFill>
                            <a:schemeClr val="tx1"/>
                          </a:solidFill>
                          <a:latin typeface="+mn-lt"/>
                          <a:ea typeface="+mn-ea"/>
                          <a:cs typeface="+mn-cs"/>
                        </a:rPr>
                        <a:t>ام</a:t>
                      </a:r>
                      <a:r>
                        <a:rPr lang="ar-SA" sz="3600" kern="1200" dirty="0">
                          <a:solidFill>
                            <a:schemeClr val="tx1"/>
                          </a:solidFill>
                          <a:latin typeface="+mn-lt"/>
                          <a:ea typeface="+mn-ea"/>
                          <a:cs typeface="+mn-cs"/>
                        </a:rPr>
                        <a:t> يسوع المسيح ليغفر لنا خطايانا.</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214402" name="Group 2"/>
          <p:cNvGraphicFramePr>
            <a:graphicFrameLocks noGrp="1"/>
          </p:cNvGraphicFramePr>
          <p:nvPr/>
        </p:nvGraphicFramePr>
        <p:xfrm>
          <a:off x="274360" y="260593"/>
          <a:ext cx="10425669" cy="6126480"/>
        </p:xfrm>
        <a:graphic>
          <a:graphicData uri="http://schemas.openxmlformats.org/drawingml/2006/table">
            <a:tbl>
              <a:tblPr/>
              <a:tblGrid>
                <a:gridCol w="3830057">
                  <a:extLst>
                    <a:ext uri="{9D8B030D-6E8A-4147-A177-3AD203B41FA5}">
                      <a16:colId xmlns:a16="http://schemas.microsoft.com/office/drawing/2014/main" val="20000"/>
                    </a:ext>
                  </a:extLst>
                </a:gridCol>
                <a:gridCol w="3303296">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Arip~recbeuin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e~h~r</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e~jwn</a:t>
                      </a:r>
                      <a:r>
                        <a:rPr kumimoji="0" lang="en-US" sz="3600" b="0" i="0" u="none" strike="noStrike" cap="none" normalizeH="0" baseline="0" dirty="0">
                          <a:ln>
                            <a:noFill/>
                          </a:ln>
                          <a:solidFill>
                            <a:schemeClr val="tx1"/>
                          </a:solidFill>
                          <a:effectLst/>
                          <a:latin typeface="Coptic1" pitchFamily="2" charset="0"/>
                          <a:cs typeface="Arial" charset="0"/>
                        </a:rPr>
                        <a:t>: w~ </a:t>
                      </a:r>
                      <a:r>
                        <a:rPr kumimoji="0" lang="en-US" sz="3600" b="0" i="0" u="none" strike="noStrike" cap="none" normalizeH="0" baseline="0" dirty="0" err="1">
                          <a:ln>
                            <a:noFill/>
                          </a:ln>
                          <a:solidFill>
                            <a:schemeClr val="tx1"/>
                          </a:solidFill>
                          <a:effectLst/>
                          <a:latin typeface="Coptic1" pitchFamily="2" charset="0"/>
                          <a:cs typeface="Arial" charset="0"/>
                        </a:rPr>
                        <a:t>piar,iaggeloc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eyouab</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Mi,a</a:t>
                      </a:r>
                      <a:r>
                        <a:rPr kumimoji="0" lang="en-US" sz="3600" b="0" i="0" u="none" strike="noStrike" cap="none" normalizeH="0" baseline="0" dirty="0">
                          <a:ln>
                            <a:noFill/>
                          </a:ln>
                          <a:solidFill>
                            <a:schemeClr val="tx1"/>
                          </a:solidFill>
                          <a:effectLst/>
                          <a:latin typeface="Coptic1" pitchFamily="2" charset="0"/>
                          <a:cs typeface="Arial" charset="0"/>
                        </a:rPr>
                        <a:t>/l </a:t>
                      </a:r>
                      <a:r>
                        <a:rPr kumimoji="0" lang="en-US" sz="3600" b="0" i="0" u="none" strike="noStrike" cap="none" normalizeH="0" baseline="0" dirty="0" err="1">
                          <a:ln>
                            <a:noFill/>
                          </a:ln>
                          <a:solidFill>
                            <a:schemeClr val="tx1"/>
                          </a:solidFill>
                          <a:effectLst/>
                          <a:latin typeface="Coptic1" pitchFamily="2" charset="0"/>
                          <a:cs typeface="Arial" charset="0"/>
                        </a:rPr>
                        <a:t>p~ar,wn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niv</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oui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n~tef,a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nennobi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3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230786" name="Group 2"/>
          <p:cNvGraphicFramePr>
            <a:graphicFrameLocks noGrp="1"/>
          </p:cNvGraphicFramePr>
          <p:nvPr/>
        </p:nvGraphicFramePr>
        <p:xfrm>
          <a:off x="274360" y="1524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Twbh</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w~ </a:t>
                      </a:r>
                      <a:r>
                        <a:rPr kumimoji="0" lang="en-US" sz="3400" b="0" i="0" u="none" strike="noStrike" cap="none" normalizeH="0" baseline="0" dirty="0" err="1">
                          <a:ln>
                            <a:noFill/>
                          </a:ln>
                          <a:solidFill>
                            <a:schemeClr val="tx1"/>
                          </a:solidFill>
                          <a:effectLst/>
                          <a:latin typeface="Coptic1" pitchFamily="2" charset="0"/>
                          <a:cs typeface="Arial" charset="0"/>
                        </a:rPr>
                        <a:t>piyew~rimoc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n~euaggelict</a:t>
                      </a:r>
                      <a:r>
                        <a:rPr kumimoji="0" lang="en-US" sz="3400" b="0" i="0" u="none" strike="noStrike" cap="none" normalizeH="0" baseline="0" dirty="0">
                          <a:ln>
                            <a:noFill/>
                          </a:ln>
                          <a:solidFill>
                            <a:schemeClr val="tx1"/>
                          </a:solidFill>
                          <a:effectLst/>
                          <a:latin typeface="Coptic1" pitchFamily="2" charset="0"/>
                          <a:cs typeface="Arial" charset="0"/>
                        </a:rPr>
                        <a:t>/c: </a:t>
                      </a:r>
                      <a:r>
                        <a:rPr kumimoji="0" lang="en-US" sz="3400" b="0" i="0" u="none" strike="noStrike" cap="none" normalizeH="0" baseline="0" dirty="0" err="1">
                          <a:ln>
                            <a:noFill/>
                          </a:ln>
                          <a:solidFill>
                            <a:schemeClr val="tx1"/>
                          </a:solidFill>
                          <a:effectLst/>
                          <a:latin typeface="Coptic1" pitchFamily="2" charset="0"/>
                          <a:cs typeface="Arial" charset="0"/>
                        </a:rPr>
                        <a:t>Markoc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pia~poctoloc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238978" name="Group 2"/>
          <p:cNvGraphicFramePr>
            <a:graphicFrameLocks noGrp="1"/>
          </p:cNvGraphicFramePr>
          <p:nvPr/>
        </p:nvGraphicFramePr>
        <p:xfrm>
          <a:off x="274360" y="304800"/>
          <a:ext cx="10425669" cy="5278438"/>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Twbh</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w~ </a:t>
                      </a:r>
                      <a:r>
                        <a:rPr kumimoji="0" lang="en-US" sz="3400" b="0" i="0" u="none" strike="noStrike" cap="none" normalizeH="0" baseline="0" dirty="0" err="1">
                          <a:ln>
                            <a:noFill/>
                          </a:ln>
                          <a:solidFill>
                            <a:schemeClr val="tx1"/>
                          </a:solidFill>
                          <a:effectLst/>
                          <a:latin typeface="Coptic1" pitchFamily="2" charset="0"/>
                          <a:cs typeface="Arial" charset="0"/>
                        </a:rPr>
                        <a:t>piaylovoroc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m~marturoc</a:t>
                      </a:r>
                      <a:r>
                        <a:rPr kumimoji="0" lang="en-US" sz="3400" b="0" i="0" u="none" strike="noStrike" cap="none" normalizeH="0" baseline="0" dirty="0">
                          <a:ln>
                            <a:noFill/>
                          </a:ln>
                          <a:solidFill>
                            <a:schemeClr val="tx1"/>
                          </a:solidFill>
                          <a:effectLst/>
                          <a:latin typeface="Coptic1" pitchFamily="2" charset="0"/>
                          <a:cs typeface="Arial" charset="0"/>
                        </a:rPr>
                        <a:t>: pa[</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p~ouro</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Gew~rgioc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261506" name="Group 2"/>
          <p:cNvGraphicFramePr>
            <a:graphicFrameLocks noGrp="1"/>
          </p:cNvGraphicFramePr>
          <p:nvPr/>
        </p:nvGraphicFramePr>
        <p:xfrm>
          <a:off x="274360" y="152400"/>
          <a:ext cx="10425669" cy="579120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Twbh</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peniwt</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ey#u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m~patriar</a:t>
                      </a:r>
                      <a:r>
                        <a:rPr kumimoji="0" lang="en-US" sz="3400" b="0" i="0" u="none" strike="noStrike" cap="none" normalizeH="0" baseline="0" dirty="0">
                          <a:ln>
                            <a:noFill/>
                          </a:ln>
                          <a:solidFill>
                            <a:schemeClr val="tx1"/>
                          </a:solidFill>
                          <a:effectLst/>
                          <a:latin typeface="Coptic1" pitchFamily="2" charset="0"/>
                          <a:cs typeface="Arial" charset="0"/>
                        </a:rPr>
                        <a:t>,/c: papa </a:t>
                      </a:r>
                      <a:r>
                        <a:rPr kumimoji="0" lang="en-US" sz="3400" b="0" i="0" u="none" strike="noStrike" cap="none" normalizeH="0" baseline="0" dirty="0" err="1">
                          <a:ln>
                            <a:noFill/>
                          </a:ln>
                          <a:solidFill>
                            <a:schemeClr val="tx1"/>
                          </a:solidFill>
                          <a:effectLst/>
                          <a:latin typeface="Coptic1" pitchFamily="2" charset="0"/>
                          <a:cs typeface="Arial" charset="0"/>
                        </a:rPr>
                        <a:t>abba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Senou</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piar,iereuc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0263554" name="Group 2"/>
          <p:cNvGraphicFramePr>
            <a:graphicFrameLocks noGrp="1"/>
          </p:cNvGraphicFramePr>
          <p:nvPr/>
        </p:nvGraphicFramePr>
        <p:xfrm>
          <a:off x="274360" y="152400"/>
          <a:ext cx="10425669" cy="5791200"/>
        </p:xfrm>
        <a:graphic>
          <a:graphicData uri="http://schemas.openxmlformats.org/drawingml/2006/table">
            <a:tbl>
              <a:tblPr/>
              <a:tblGrid>
                <a:gridCol w="3536192">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Twbh</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e~h~r</a:t>
                      </a:r>
                      <a:r>
                        <a:rPr kumimoji="0" lang="en-US" sz="3400" b="0" i="0" u="none" strike="noStrike" cap="none" normalizeH="0" baseline="0" dirty="0">
                          <a:ln>
                            <a:noFill/>
                          </a:ln>
                          <a:solidFill>
                            <a:schemeClr val="tx1"/>
                          </a:solidFill>
                          <a:effectLst/>
                          <a:latin typeface="Coptic1" pitchFamily="2" charset="0"/>
                          <a:cs typeface="Arial" charset="0"/>
                        </a:rPr>
                        <a:t>/</a:t>
                      </a:r>
                      <a:r>
                        <a:rPr kumimoji="0" lang="en-US" sz="3400" b="0" i="0" u="none" strike="noStrike" cap="none" normalizeH="0" baseline="0" dirty="0" err="1">
                          <a:ln>
                            <a:noFill/>
                          </a:ln>
                          <a:solidFill>
                            <a:schemeClr val="tx1"/>
                          </a:solidFill>
                          <a:effectLst/>
                          <a:latin typeface="Coptic1" pitchFamily="2" charset="0"/>
                          <a:cs typeface="Arial" charset="0"/>
                        </a:rPr>
                        <a:t>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e~jwn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peniwt</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eyouab</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n~dikeoc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abba</a:t>
                      </a:r>
                      <a:r>
                        <a:rPr kumimoji="0" lang="en-US" sz="3400" b="0" i="0" u="none" strike="noStrike" cap="none" normalizeH="0" baseline="0" dirty="0">
                          <a:ln>
                            <a:noFill/>
                          </a:ln>
                          <a:solidFill>
                            <a:schemeClr val="tx1"/>
                          </a:solidFill>
                          <a:effectLst/>
                          <a:latin typeface="Coptic1" pitchFamily="2" charset="0"/>
                          <a:cs typeface="Arial" charset="0"/>
                        </a:rPr>
                        <a:t> (…) </a:t>
                      </a:r>
                      <a:r>
                        <a:rPr kumimoji="0" lang="en-US" sz="3400" b="0" i="0" u="none" strike="noStrike" cap="none" normalizeH="0" baseline="0" dirty="0" err="1">
                          <a:ln>
                            <a:noFill/>
                          </a:ln>
                          <a:solidFill>
                            <a:schemeClr val="tx1"/>
                          </a:solidFill>
                          <a:effectLst/>
                          <a:latin typeface="Coptic1" pitchFamily="2" charset="0"/>
                          <a:cs typeface="Arial" charset="0"/>
                        </a:rPr>
                        <a:t>pie~pickopoc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n~tef,a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09058" name="Group 2"/>
          <p:cNvGraphicFramePr>
            <a:graphicFrameLocks noGrp="1"/>
          </p:cNvGraphicFramePr>
          <p:nvPr/>
        </p:nvGraphicFramePr>
        <p:xfrm>
          <a:off x="274360" y="304800"/>
          <a:ext cx="10425669" cy="5278438"/>
        </p:xfrm>
        <a:graphic>
          <a:graphicData uri="http://schemas.openxmlformats.org/drawingml/2006/table">
            <a:tbl>
              <a:tblPr/>
              <a:tblGrid>
                <a:gridCol w="4175751">
                  <a:extLst>
                    <a:ext uri="{9D8B030D-6E8A-4147-A177-3AD203B41FA5}">
                      <a16:colId xmlns:a16="http://schemas.microsoft.com/office/drawing/2014/main" val="20000"/>
                    </a:ext>
                  </a:extLst>
                </a:gridCol>
                <a:gridCol w="2957601">
                  <a:extLst>
                    <a:ext uri="{9D8B030D-6E8A-4147-A177-3AD203B41FA5}">
                      <a16:colId xmlns:a16="http://schemas.microsoft.com/office/drawing/2014/main" val="20001"/>
                    </a:ext>
                  </a:extLst>
                </a:gridCol>
                <a:gridCol w="3292316">
                  <a:extLst>
                    <a:ext uri="{9D8B030D-6E8A-4147-A177-3AD203B41FA5}">
                      <a16:colId xmlns:a16="http://schemas.microsoft.com/office/drawing/2014/main" val="20002"/>
                    </a:ext>
                  </a:extLst>
                </a:gridCol>
              </a:tblGrid>
              <a:tr h="5278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Je </a:t>
                      </a:r>
                      <a:r>
                        <a:rPr kumimoji="0" lang="en-US" sz="3600" b="0" i="0" u="none" strike="noStrike" cap="none" normalizeH="0" baseline="0" dirty="0" err="1">
                          <a:ln>
                            <a:noFill/>
                          </a:ln>
                          <a:solidFill>
                            <a:schemeClr val="tx1"/>
                          </a:solidFill>
                          <a:effectLst/>
                          <a:latin typeface="Coptic1" pitchFamily="2" charset="0"/>
                          <a:cs typeface="Arial" charset="0"/>
                        </a:rPr>
                        <a:t>f~c~marwout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n~je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V~iwt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P~s/</a:t>
                      </a:r>
                      <a:r>
                        <a:rPr kumimoji="0" lang="en-US" sz="3600" b="0" i="0" u="none" strike="noStrike" cap="none" normalizeH="0" baseline="0" dirty="0" err="1">
                          <a:ln>
                            <a:noFill/>
                          </a:ln>
                          <a:solidFill>
                            <a:schemeClr val="tx1"/>
                          </a:solidFill>
                          <a:effectLst/>
                          <a:latin typeface="Coptic1" pitchFamily="2" charset="0"/>
                          <a:cs typeface="Arial" charset="0"/>
                        </a:rPr>
                        <a:t>ri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Pip~neuma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eyouab</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t~riac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etj</a:t>
                      </a:r>
                      <a:r>
                        <a:rPr kumimoji="0" lang="en-US" sz="3600" b="0" i="0" u="none" strike="noStrike" cap="none" normalizeH="0" baseline="0" dirty="0">
                          <a:ln>
                            <a:noFill/>
                          </a:ln>
                          <a:solidFill>
                            <a:schemeClr val="tx1"/>
                          </a:solidFill>
                          <a:effectLst/>
                          <a:latin typeface="Coptic1" pitchFamily="2" charset="0"/>
                          <a:cs typeface="Arial" charset="0"/>
                        </a:rPr>
                        <a:t>/k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tenouwst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m~moc</a:t>
                      </a:r>
                      <a:r>
                        <a:rPr kumimoji="0" lang="en-US" sz="3600" b="0" i="0" u="none" strike="noStrike" cap="none" normalizeH="0" baseline="0" dirty="0">
                          <a:ln>
                            <a:noFill/>
                          </a:ln>
                          <a:solidFill>
                            <a:schemeClr val="tx1"/>
                          </a:solidFill>
                          <a:effectLst/>
                          <a:latin typeface="Coptic1" pitchFamily="2" charset="0"/>
                          <a:cs typeface="Arial" charset="0"/>
                        </a:rPr>
                        <a:t> ten]</a:t>
                      </a:r>
                      <a:r>
                        <a:rPr kumimoji="0" lang="en-US" sz="3600" b="0" i="0" u="none" strike="noStrike" cap="none" normalizeH="0" baseline="0" dirty="0" err="1">
                          <a:ln>
                            <a:noFill/>
                          </a:ln>
                          <a:solidFill>
                            <a:schemeClr val="tx1"/>
                          </a:solidFill>
                          <a:effectLst/>
                          <a:latin typeface="Coptic1" pitchFamily="2" charset="0"/>
                          <a:cs typeface="Arial" charset="0"/>
                        </a:rPr>
                        <a:t>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3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109070" name="AutoShape 14">
            <a:hlinkClick r:id="rId3" action="ppaction://hlinksldjump" highlightClick="1"/>
          </p:cNvPr>
          <p:cNvSpPr>
            <a:spLocks noChangeArrowheads="1"/>
          </p:cNvSpPr>
          <p:nvPr/>
        </p:nvSpPr>
        <p:spPr bwMode="auto">
          <a:xfrm>
            <a:off x="9694043" y="5867400"/>
            <a:ext cx="1097439" cy="838200"/>
          </a:xfrm>
          <a:prstGeom prst="actionButtonEnd">
            <a:avLst/>
          </a:prstGeom>
          <a:solidFill>
            <a:srgbClr val="FF00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8109071" name="AutoShape 15">
            <a:hlinkClick r:id="rId4" action="ppaction://hlinksldjump" highlightClick="1"/>
          </p:cNvPr>
          <p:cNvSpPr>
            <a:spLocks noChangeArrowheads="1"/>
          </p:cNvSpPr>
          <p:nvPr/>
        </p:nvSpPr>
        <p:spPr bwMode="auto">
          <a:xfrm>
            <a:off x="274360" y="5943600"/>
            <a:ext cx="1188892" cy="762000"/>
          </a:xfrm>
          <a:prstGeom prst="actionButtonHome">
            <a:avLst/>
          </a:prstGeom>
          <a:solidFill>
            <a:srgbClr val="FF6600"/>
          </a:solidFill>
          <a:ln w="9525">
            <a:solidFill>
              <a:schemeClr val="tx1"/>
            </a:solidFill>
            <a:miter lim="800000"/>
            <a:headEnd/>
            <a:tailEnd/>
          </a:ln>
          <a:effectLst/>
        </p:spPr>
        <p:txBody>
          <a:bodyPr wrap="none" anchor="ctr"/>
          <a:lstStyle/>
          <a:p>
            <a:endParaRPr lang="en-CA" dirty="0">
              <a:latin typeface="Coptic1" pitchFamily="2"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8111163" name="Rectangle 59"/>
          <p:cNvSpPr>
            <a:spLocks noGrp="1" noChangeArrowheads="1"/>
          </p:cNvSpPr>
          <p:nvPr>
            <p:ph type="title"/>
          </p:nvPr>
        </p:nvSpPr>
        <p:spPr>
          <a:xfrm>
            <a:off x="823079" y="228600"/>
            <a:ext cx="9328230" cy="2209800"/>
          </a:xfrm>
          <a:solidFill>
            <a:srgbClr val="A50021"/>
          </a:solidFill>
          <a:ln/>
        </p:spPr>
        <p:txBody>
          <a:bodyPr/>
          <a:lstStyle/>
          <a:p>
            <a:r>
              <a:rPr lang="ar-EG" b="1" dirty="0">
                <a:solidFill>
                  <a:schemeClr val="tx1"/>
                </a:solidFill>
              </a:rPr>
              <a:t>صلاة بعد التناول</a:t>
            </a:r>
            <a:br>
              <a:rPr lang="en-CA" b="1" dirty="0">
                <a:solidFill>
                  <a:schemeClr val="tx1"/>
                </a:solidFill>
              </a:rPr>
            </a:br>
            <a:r>
              <a:rPr lang="fr-CA" b="1" dirty="0">
                <a:solidFill>
                  <a:schemeClr val="tx1"/>
                </a:solidFill>
              </a:rPr>
              <a:t>Prière après la communion</a:t>
            </a:r>
            <a:endParaRPr lang="en-CA" b="1" dirty="0">
              <a:solidFill>
                <a:schemeClr val="tx1"/>
              </a:solidFill>
            </a:endParaRPr>
          </a:p>
        </p:txBody>
      </p:sp>
      <p:pic>
        <p:nvPicPr>
          <p:cNvPr id="8111164" name="Picture 60" descr="communion icon"/>
          <p:cNvPicPr>
            <a:picLocks noChangeAspect="1" noChangeArrowheads="1"/>
          </p:cNvPicPr>
          <p:nvPr/>
        </p:nvPicPr>
        <p:blipFill>
          <a:blip r:embed="rId3" cstate="print"/>
          <a:srcRect/>
          <a:stretch>
            <a:fillRect/>
          </a:stretch>
        </p:blipFill>
        <p:spPr bwMode="auto">
          <a:xfrm>
            <a:off x="3795309" y="2708275"/>
            <a:ext cx="3429496" cy="3810000"/>
          </a:xfrm>
          <a:prstGeom prst="rect">
            <a:avLst/>
          </a:prstGeom>
          <a:noFill/>
        </p:spPr>
      </p:pic>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03153" name="Group 17"/>
          <p:cNvGraphicFramePr>
            <a:graphicFrameLocks noGrp="1"/>
          </p:cNvGraphicFramePr>
          <p:nvPr/>
        </p:nvGraphicFramePr>
        <p:xfrm>
          <a:off x="41916" y="44450"/>
          <a:ext cx="10976294" cy="6716268"/>
        </p:xfrm>
        <a:graphic>
          <a:graphicData uri="http://schemas.openxmlformats.org/drawingml/2006/table">
            <a:tbl>
              <a:tblPr/>
              <a:tblGrid>
                <a:gridCol w="6136667">
                  <a:extLst>
                    <a:ext uri="{9D8B030D-6E8A-4147-A177-3AD203B41FA5}">
                      <a16:colId xmlns:a16="http://schemas.microsoft.com/office/drawing/2014/main" val="20000"/>
                    </a:ext>
                  </a:extLst>
                </a:gridCol>
                <a:gridCol w="4839627">
                  <a:extLst>
                    <a:ext uri="{9D8B030D-6E8A-4147-A177-3AD203B41FA5}">
                      <a16:colId xmlns:a16="http://schemas.microsoft.com/office/drawing/2014/main" val="20001"/>
                    </a:ext>
                  </a:extLst>
                </a:gridCol>
              </a:tblGrid>
              <a:tr h="3240088">
                <a:tc>
                  <a:txBody>
                    <a:bodyPr/>
                    <a:lstStyle/>
                    <a:p>
                      <a:pPr marL="0" marR="0" lvl="0" indent="0" algn="just" defTabSz="914400" rtl="0" eaLnBrk="1" fontAlgn="base" latinLnBrk="0" hangingPunct="1">
                        <a:lnSpc>
                          <a:spcPct val="90000"/>
                        </a:lnSpc>
                        <a:spcBef>
                          <a:spcPct val="0"/>
                        </a:spcBef>
                        <a:spcAft>
                          <a:spcPct val="0"/>
                        </a:spcAft>
                        <a:buClrTx/>
                        <a:buSzTx/>
                        <a:buFontTx/>
                        <a:buNone/>
                        <a:tabLst/>
                      </a:pPr>
                      <a:r>
                        <a:rPr kumimoji="0" lang="fr-CA" sz="2300" b="0" i="0" u="none" strike="noStrike" cap="none" normalizeH="0" baseline="0" dirty="0">
                          <a:ln>
                            <a:noFill/>
                          </a:ln>
                          <a:solidFill>
                            <a:schemeClr val="tx1"/>
                          </a:solidFill>
                          <a:effectLst/>
                          <a:latin typeface="Arial" charset="0"/>
                          <a:cs typeface="Arial" charset="0"/>
                        </a:rPr>
                        <a:t>Mon cœur s’est rempli de joie et ma langue d’hymnes de joie. Que mon âme exalte le Seigneur et que mon esprit se réjouisse en Dieu mon Seigneur. Je suis venu </a:t>
                      </a:r>
                      <a:r>
                        <a:rPr kumimoji="0" lang="en-US" sz="2300" b="0" i="0" u="none" strike="noStrike" cap="none" normalizeH="0" baseline="0" dirty="0">
                          <a:ln>
                            <a:noFill/>
                          </a:ln>
                          <a:solidFill>
                            <a:schemeClr val="tx1"/>
                          </a:solidFill>
                          <a:effectLst/>
                          <a:latin typeface="Arial" charset="0"/>
                          <a:cs typeface="Arial" charset="0"/>
                        </a:rPr>
                        <a:t>à</a:t>
                      </a:r>
                      <a:r>
                        <a:rPr kumimoji="0" lang="fr-CA" sz="2300" b="0" i="0" u="none" strike="noStrike" cap="none" normalizeH="0" baseline="0" dirty="0">
                          <a:ln>
                            <a:noFill/>
                          </a:ln>
                          <a:solidFill>
                            <a:schemeClr val="tx1"/>
                          </a:solidFill>
                          <a:effectLst/>
                          <a:latin typeface="Arial" charset="0"/>
                          <a:cs typeface="Arial" charset="0"/>
                        </a:rPr>
                        <a:t> Toi pour que Tu m’habilles d’un vêtement pur et pour que je sois digne d’assister </a:t>
                      </a:r>
                      <a:r>
                        <a:rPr kumimoji="0" lang="en-US" sz="2300" b="0" i="0" u="none" strike="noStrike" cap="none" normalizeH="0" baseline="0" dirty="0">
                          <a:ln>
                            <a:noFill/>
                          </a:ln>
                          <a:solidFill>
                            <a:schemeClr val="tx1"/>
                          </a:solidFill>
                          <a:effectLst/>
                          <a:latin typeface="Arial" charset="0"/>
                          <a:cs typeface="Arial" charset="0"/>
                        </a:rPr>
                        <a:t>à</a:t>
                      </a:r>
                      <a:r>
                        <a:rPr kumimoji="0" lang="fr-CA" sz="2300" b="0" i="0" u="none" strike="noStrike" cap="none" normalizeH="0" baseline="0" dirty="0">
                          <a:ln>
                            <a:noFill/>
                          </a:ln>
                          <a:solidFill>
                            <a:schemeClr val="tx1"/>
                          </a:solidFill>
                          <a:effectLst/>
                          <a:latin typeface="Arial" charset="0"/>
                          <a:cs typeface="Arial" charset="0"/>
                        </a:rPr>
                        <a:t> Ta noce. Que cette union avec Toi aujourd’hui soit perpétuelle pour que je puisse croître et demeurer stable dans la vertu. Que ma foi et mon espoir soient fortifiés. Que ma communion soit un indice de mon salut, un habit de grâce, un vêtement de la nouvelle naissance pour la pureté et la sainteté de l’âme et du corps, pour la pureté de l’amour, pour l’allégresse éternelle et l’acceptation de ma réponse devant Ton Trône tout prestigieux qui inspire crainte et respect. </a:t>
                      </a:r>
                      <a:endParaRPr kumimoji="0" lang="en-US" sz="23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قد </a:t>
                      </a:r>
                      <a:r>
                        <a:rPr kumimoji="0" lang="ar-SA" sz="3200" b="0" i="0" u="none" strike="noStrike" cap="none" normalizeH="0" baseline="0" dirty="0" err="1">
                          <a:ln>
                            <a:noFill/>
                          </a:ln>
                          <a:solidFill>
                            <a:schemeClr val="tx1"/>
                          </a:solidFill>
                          <a:effectLst/>
                          <a:latin typeface="Arial" charset="0"/>
                          <a:cs typeface="Arial" charset="0"/>
                        </a:rPr>
                        <a:t>إمتلأ</a:t>
                      </a:r>
                      <a:r>
                        <a:rPr kumimoji="0" lang="ar-SA" sz="3200" b="0" i="0" u="none" strike="noStrike" cap="none" normalizeH="0" baseline="0" dirty="0">
                          <a:ln>
                            <a:noFill/>
                          </a:ln>
                          <a:solidFill>
                            <a:schemeClr val="tx1"/>
                          </a:solidFill>
                          <a:effectLst/>
                          <a:latin typeface="Arial" charset="0"/>
                          <a:cs typeface="Arial" charset="0"/>
                        </a:rPr>
                        <a:t> قلبي فرحاً، ولساني تهليلاً.  فلتعظم نفسي الرب، وتبتهج روحي بالله مخلصي.</a:t>
                      </a:r>
                      <a:r>
                        <a:rPr kumimoji="0" lang="en-C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لقد أقبلت إليك يا رب لتلبسني حُلة نقية للدخول إلى عُرسك. فليكن إتحادي بك اليوم دائماً، لأني </a:t>
                      </a:r>
                      <a:r>
                        <a:rPr kumimoji="0" lang="ar-SA" sz="3200" b="0" i="0" u="none" strike="noStrike" cap="none" normalizeH="0" baseline="0" dirty="0" err="1">
                          <a:ln>
                            <a:noFill/>
                          </a:ln>
                          <a:solidFill>
                            <a:schemeClr val="tx1"/>
                          </a:solidFill>
                          <a:effectLst/>
                          <a:latin typeface="Arial" charset="0"/>
                          <a:cs typeface="Arial" charset="0"/>
                        </a:rPr>
                        <a:t>به</a:t>
                      </a:r>
                      <a:r>
                        <a:rPr kumimoji="0" lang="ar-SA" sz="3200" b="0" i="0" u="none" strike="noStrike" cap="none" normalizeH="0" baseline="0" dirty="0">
                          <a:ln>
                            <a:noFill/>
                          </a:ln>
                          <a:solidFill>
                            <a:schemeClr val="tx1"/>
                          </a:solidFill>
                          <a:effectLst/>
                          <a:latin typeface="Arial" charset="0"/>
                          <a:cs typeface="Arial" charset="0"/>
                        </a:rPr>
                        <a:t> أزداد في الفضيلة ثباتاً ونمواً، ويشتد إيماني، ويتقوّى رجائي.  فليصر تناولي علامة للخلاص ولِباساً للنعمة، وحُلّة للميلاد الجديد، وطهارة وقداسة للنفس والجسد، ونقاوة للحب، وفرحاً وسروراً أبدياً، ولجواب حسن القبول أمام منبرك الرهيب.</a:t>
                      </a:r>
                      <a:r>
                        <a:rPr kumimoji="0" lang="en-C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04178" name="Group 18"/>
          <p:cNvGraphicFramePr>
            <a:graphicFrameLocks noGrp="1"/>
          </p:cNvGraphicFramePr>
          <p:nvPr/>
        </p:nvGraphicFramePr>
        <p:xfrm>
          <a:off x="41916" y="-27444"/>
          <a:ext cx="10976294" cy="6894576"/>
        </p:xfrm>
        <a:graphic>
          <a:graphicData uri="http://schemas.openxmlformats.org/drawingml/2006/table">
            <a:tbl>
              <a:tblPr/>
              <a:tblGrid>
                <a:gridCol w="6136667">
                  <a:extLst>
                    <a:ext uri="{9D8B030D-6E8A-4147-A177-3AD203B41FA5}">
                      <a16:colId xmlns:a16="http://schemas.microsoft.com/office/drawing/2014/main" val="20000"/>
                    </a:ext>
                  </a:extLst>
                </a:gridCol>
                <a:gridCol w="4839627">
                  <a:extLst>
                    <a:ext uri="{9D8B030D-6E8A-4147-A177-3AD203B41FA5}">
                      <a16:colId xmlns:a16="http://schemas.microsoft.com/office/drawing/2014/main" val="20001"/>
                    </a:ext>
                  </a:extLst>
                </a:gridCol>
              </a:tblGrid>
              <a:tr h="5138738">
                <a:tc>
                  <a:txBody>
                    <a:bodyPr/>
                    <a:lstStyle/>
                    <a:p>
                      <a:pPr marL="0" marR="0" lvl="0" indent="0" algn="just" defTabSz="914400" rtl="0" eaLnBrk="1" fontAlgn="base" latinLnBrk="0" hangingPunct="1">
                        <a:lnSpc>
                          <a:spcPct val="9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Je me livre entre Tes mains tendres. Fais que je sois uni avec Toi; dirige-moi selon Ta volonté. Appelle ma pensée, mes sens et ma volonté afin que Tu les bénisses et que Tu les soumets </a:t>
                      </a:r>
                      <a:r>
                        <a:rPr kumimoji="0" lang="en-US" sz="2400" b="0" i="0" u="none" strike="noStrike" cap="none" normalizeH="0" baseline="0" dirty="0">
                          <a:ln>
                            <a:noFill/>
                          </a:ln>
                          <a:solidFill>
                            <a:schemeClr val="tx1"/>
                          </a:solidFill>
                          <a:effectLst/>
                          <a:latin typeface="Arial" charset="0"/>
                          <a:cs typeface="Arial" charset="0"/>
                        </a:rPr>
                        <a:t>à</a:t>
                      </a:r>
                      <a:r>
                        <a:rPr kumimoji="0" lang="fr-CA" sz="2400" b="0" i="0" u="none" strike="noStrike" cap="none" normalizeH="0" baseline="0" dirty="0">
                          <a:ln>
                            <a:noFill/>
                          </a:ln>
                          <a:solidFill>
                            <a:schemeClr val="tx1"/>
                          </a:solidFill>
                          <a:effectLst/>
                          <a:latin typeface="Arial" charset="0"/>
                          <a:cs typeface="Arial" charset="0"/>
                        </a:rPr>
                        <a:t> Ta volonté. Revive mon cœur et réveille ma conscience. Dissipe toutes les imaginations de l</a:t>
                      </a:r>
                      <a:r>
                        <a:rPr kumimoji="0" lang="en-CA" sz="2400" b="0" i="0" u="none" strike="noStrike" cap="none" normalizeH="0" baseline="0" dirty="0">
                          <a:ln>
                            <a:noFill/>
                          </a:ln>
                          <a:solidFill>
                            <a:schemeClr val="tx1"/>
                          </a:solidFill>
                          <a:effectLst/>
                          <a:latin typeface="Arial" charset="0"/>
                          <a:cs typeface="Arial" charset="0"/>
                        </a:rPr>
                        <a:t>’</a:t>
                      </a:r>
                      <a:r>
                        <a:rPr kumimoji="0" lang="fr-CA" sz="2400" b="0" i="0" u="none" strike="noStrike" cap="none" normalizeH="0" baseline="0" dirty="0">
                          <a:ln>
                            <a:noFill/>
                          </a:ln>
                          <a:solidFill>
                            <a:schemeClr val="tx1"/>
                          </a:solidFill>
                          <a:effectLst/>
                          <a:latin typeface="Arial" charset="0"/>
                          <a:cs typeface="Arial" charset="0"/>
                        </a:rPr>
                        <a:t>adversaire. Ordonne les tempêtes de se calmer. Marche avec moi et calme mes craintes. Étanche ma soif et enflamme le feu de Ton amour dans mon cœur. Pardonne avec affection et douceur, toutes mes lacunes. Reste avec moi, car le jour touche </a:t>
                      </a:r>
                      <a:r>
                        <a:rPr kumimoji="0" lang="en-US" sz="2400" b="0" i="0" u="none" strike="noStrike" cap="none" normalizeH="0" baseline="0" dirty="0">
                          <a:ln>
                            <a:noFill/>
                          </a:ln>
                          <a:solidFill>
                            <a:schemeClr val="tx1"/>
                          </a:solidFill>
                          <a:effectLst/>
                          <a:latin typeface="Arial" charset="0"/>
                          <a:cs typeface="Arial" charset="0"/>
                        </a:rPr>
                        <a:t>à</a:t>
                      </a:r>
                      <a:r>
                        <a:rPr kumimoji="0" lang="fr-CA" sz="2400" b="0" i="0" u="none" strike="noStrike" cap="none" normalizeH="0" baseline="0" dirty="0">
                          <a:ln>
                            <a:noFill/>
                          </a:ln>
                          <a:solidFill>
                            <a:schemeClr val="tx1"/>
                          </a:solidFill>
                          <a:effectLst/>
                          <a:latin typeface="Arial" charset="0"/>
                          <a:cs typeface="Arial" charset="0"/>
                        </a:rPr>
                        <a:t> sa fin. Accompagne-moi jusqu’au lever du lendemain, car Toi seul es mon but et ma joie; Toi seul O Seigneur pour toujours. Amen</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0000"/>
                        </a:lnSpc>
                        <a:spcBef>
                          <a:spcPct val="0"/>
                        </a:spcBef>
                        <a:spcAft>
                          <a:spcPct val="0"/>
                        </a:spcAft>
                        <a:buClrTx/>
                        <a:buSzTx/>
                        <a:buFontTx/>
                        <a:buNone/>
                        <a:tabLst/>
                        <a:defRPr/>
                      </a:pPr>
                      <a:r>
                        <a:rPr kumimoji="0" lang="ar-SA" sz="3100" b="0" i="0" u="none" strike="noStrike" cap="none" normalizeH="0" baseline="0" dirty="0">
                          <a:ln>
                            <a:noFill/>
                          </a:ln>
                          <a:solidFill>
                            <a:schemeClr val="tx1"/>
                          </a:solidFill>
                          <a:effectLst/>
                          <a:latin typeface="Arial" charset="0"/>
                          <a:cs typeface="Arial" charset="0"/>
                        </a:rPr>
                        <a:t>وأسلم ذاتي بين </a:t>
                      </a:r>
                      <a:r>
                        <a:rPr kumimoji="0" lang="ar-SA" sz="3100" b="0" i="0" u="none" strike="noStrike" cap="none" normalizeH="0" baseline="0" dirty="0" err="1">
                          <a:ln>
                            <a:noFill/>
                          </a:ln>
                          <a:solidFill>
                            <a:schemeClr val="tx1"/>
                          </a:solidFill>
                          <a:effectLst/>
                          <a:latin typeface="Arial" charset="0"/>
                          <a:cs typeface="Arial" charset="0"/>
                        </a:rPr>
                        <a:t>حنونك</a:t>
                      </a:r>
                      <a:r>
                        <a:rPr kumimoji="0" lang="ar-SA" sz="3100" b="0" i="0" u="none" strike="noStrike" cap="none" normalizeH="0" baseline="0" dirty="0">
                          <a:ln>
                            <a:noFill/>
                          </a:ln>
                          <a:solidFill>
                            <a:schemeClr val="tx1"/>
                          </a:solidFill>
                          <a:effectLst/>
                          <a:latin typeface="Arial" charset="0"/>
                          <a:cs typeface="Arial" charset="0"/>
                        </a:rPr>
                        <a:t>.  فاجعلني واحداً معك، وسيِّرني تحت إرادتك.  استدع إليك عقلي وحواسي وإرادتي لتباركها وتكون طوع مشيئتك.  أحيي قلبي، وأيقظ ضميري.  شتِّت جميع خيالات العدو، وقُل للزوابِع أن تسكت.</a:t>
                      </a:r>
                      <a:r>
                        <a:rPr kumimoji="0" lang="ar-EG" sz="3100" b="0" i="0" u="none" strike="noStrike" cap="none" normalizeH="0" baseline="0" dirty="0">
                          <a:ln>
                            <a:noFill/>
                          </a:ln>
                          <a:solidFill>
                            <a:schemeClr val="tx1"/>
                          </a:solidFill>
                          <a:effectLst/>
                          <a:latin typeface="Arial" charset="0"/>
                          <a:cs typeface="Arial" charset="0"/>
                        </a:rPr>
                        <a:t>  </a:t>
                      </a:r>
                      <a:r>
                        <a:rPr kumimoji="0" lang="ar-SA" sz="3100" b="0" i="0" u="none" strike="noStrike" cap="none" normalizeH="0" baseline="0" dirty="0">
                          <a:ln>
                            <a:noFill/>
                          </a:ln>
                          <a:solidFill>
                            <a:schemeClr val="tx1"/>
                          </a:solidFill>
                          <a:effectLst/>
                          <a:latin typeface="Arial" charset="0"/>
                          <a:cs typeface="Arial" charset="0"/>
                        </a:rPr>
                        <a:t>سر معي وهدِّئ روعي، ارو عطشي، واضرب لهيب محبتك في قلبي.  تلاف بحنو ورفق كل ما ينقصني.  امكث معي لأن النهار قد مال.  ورافقني إلى أن ينسم النهار.  فإنك وحدك غايتي وسعادتي.  أنت وحدك يا رب إلى الأبد.  آمين.</a:t>
                      </a:r>
                      <a:endParaRPr kumimoji="0" lang="en-US" sz="31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05762" name="Group 34"/>
          <p:cNvGraphicFramePr>
            <a:graphicFrameLocks noGrp="1"/>
          </p:cNvGraphicFramePr>
          <p:nvPr>
            <p:ph/>
          </p:nvPr>
        </p:nvGraphicFramePr>
        <p:xfrm>
          <a:off x="91453" y="0"/>
          <a:ext cx="10791481" cy="4191000"/>
        </p:xfrm>
        <a:graphic>
          <a:graphicData uri="http://schemas.openxmlformats.org/drawingml/2006/table">
            <a:tbl>
              <a:tblPr/>
              <a:tblGrid>
                <a:gridCol w="6035913">
                  <a:extLst>
                    <a:ext uri="{9D8B030D-6E8A-4147-A177-3AD203B41FA5}">
                      <a16:colId xmlns:a16="http://schemas.microsoft.com/office/drawing/2014/main" val="20000"/>
                    </a:ext>
                  </a:extLst>
                </a:gridCol>
                <a:gridCol w="4755568">
                  <a:extLst>
                    <a:ext uri="{9D8B030D-6E8A-4147-A177-3AD203B41FA5}">
                      <a16:colId xmlns:a16="http://schemas.microsoft.com/office/drawing/2014/main" val="20001"/>
                    </a:ext>
                  </a:extLst>
                </a:gridCol>
              </a:tblGrid>
              <a:tr h="41910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Car Tu es Dieu de tendresse et de pitié. </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C′est a Toi nous elevons la gloire, l′honneur, la puissance et l′adoration. O Père , Fils et Saint Esprit, </a:t>
                      </a:r>
                      <a:r>
                        <a:rPr kumimoji="0" lang="fr-CA" sz="2400" b="0" i="0" u="none" strike="noStrike" cap="none" normalizeH="0" baseline="0" dirty="0">
                          <a:ln>
                            <a:noFill/>
                          </a:ln>
                          <a:solidFill>
                            <a:schemeClr val="tx1"/>
                          </a:solidFill>
                          <a:effectLst/>
                          <a:latin typeface="Arial" charset="0"/>
                          <a:cs typeface="Arial" charset="0"/>
                        </a:rPr>
                        <a:t>maintenant et toujours,….</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charset="0"/>
                        </a:rPr>
                        <a:t> لأنك أنت إله </a:t>
                      </a:r>
                      <a:r>
                        <a:rPr kumimoji="0" lang="ar-EG" sz="3600" b="0" i="0" u="none" strike="noStrike" cap="none" normalizeH="0" baseline="0" dirty="0" err="1">
                          <a:ln>
                            <a:noFill/>
                          </a:ln>
                          <a:solidFill>
                            <a:schemeClr val="tx1"/>
                          </a:solidFill>
                          <a:effectLst/>
                          <a:latin typeface="Arial" charset="0"/>
                          <a:cs typeface="Arial" charset="0"/>
                        </a:rPr>
                        <a:t>رؤوف</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ومتحنن</a:t>
                      </a:r>
                      <a:r>
                        <a:rPr kumimoji="0" lang="ar-EG" sz="3600" b="0" i="0" u="none" strike="noStrike" cap="none" normalizeH="0" baseline="0" dirty="0">
                          <a:ln>
                            <a:noFill/>
                          </a:ln>
                          <a:solidFill>
                            <a:schemeClr val="tx1"/>
                          </a:solidFill>
                          <a:effectLst/>
                          <a:latin typeface="Arial" charset="0"/>
                          <a:cs typeface="Arial" charset="0"/>
                        </a:rPr>
                        <a:t>. وأنت </a:t>
                      </a:r>
                      <a:r>
                        <a:rPr kumimoji="0" lang="ar-EG" sz="3600" b="0" i="0" u="none" strike="noStrike" cap="none" normalizeH="0" baseline="0" dirty="0" err="1">
                          <a:ln>
                            <a:noFill/>
                          </a:ln>
                          <a:solidFill>
                            <a:schemeClr val="tx1"/>
                          </a:solidFill>
                          <a:effectLst/>
                          <a:latin typeface="Arial" charset="0"/>
                          <a:cs typeface="Arial" charset="0"/>
                        </a:rPr>
                        <a:t>الذى</a:t>
                      </a:r>
                      <a:r>
                        <a:rPr kumimoji="0" lang="ar-EG" sz="3600" b="0" i="0" u="none" strike="noStrike" cap="none" normalizeH="0" baseline="0" dirty="0">
                          <a:ln>
                            <a:noFill/>
                          </a:ln>
                          <a:solidFill>
                            <a:schemeClr val="tx1"/>
                          </a:solidFill>
                          <a:effectLst/>
                          <a:latin typeface="Arial" charset="0"/>
                          <a:cs typeface="Arial" charset="0"/>
                        </a:rPr>
                        <a:t> نرسل لك إلى فوق المجد والكرامة والعز والسجود. أيها </a:t>
                      </a:r>
                      <a:r>
                        <a:rPr kumimoji="0" lang="ar-EG" sz="3600" b="0" i="0" u="none" strike="noStrike" cap="none" normalizeH="0" baseline="0" dirty="0" err="1">
                          <a:ln>
                            <a:noFill/>
                          </a:ln>
                          <a:solidFill>
                            <a:schemeClr val="tx1"/>
                          </a:solidFill>
                          <a:effectLst/>
                          <a:latin typeface="Arial" charset="0"/>
                          <a:cs typeface="Arial" charset="0"/>
                        </a:rPr>
                        <a:t>الآب</a:t>
                      </a:r>
                      <a:r>
                        <a:rPr kumimoji="0" lang="ar-EG" sz="3600" b="0" i="0" u="none" strike="noStrike" cap="none" normalizeH="0" baseline="0" dirty="0">
                          <a:ln>
                            <a:noFill/>
                          </a:ln>
                          <a:solidFill>
                            <a:schemeClr val="tx1"/>
                          </a:solidFill>
                          <a:effectLst/>
                          <a:latin typeface="Arial" charset="0"/>
                          <a:cs typeface="Arial" charset="0"/>
                        </a:rPr>
                        <a:t> </a:t>
                      </a:r>
                      <a:r>
                        <a:rPr kumimoji="0" lang="ar-EG" sz="3600" b="0" i="0" u="none" strike="noStrike" cap="none" normalizeH="0" baseline="0" dirty="0" err="1">
                          <a:ln>
                            <a:noFill/>
                          </a:ln>
                          <a:solidFill>
                            <a:schemeClr val="tx1"/>
                          </a:solidFill>
                          <a:effectLst/>
                          <a:latin typeface="Arial" charset="0"/>
                          <a:cs typeface="Arial" charset="0"/>
                        </a:rPr>
                        <a:t>والإبن</a:t>
                      </a:r>
                      <a:r>
                        <a:rPr kumimoji="0" lang="ar-EG" sz="3600" b="0" i="0" u="none" strike="noStrike" cap="none" normalizeH="0" baseline="0" dirty="0">
                          <a:ln>
                            <a:noFill/>
                          </a:ln>
                          <a:solidFill>
                            <a:schemeClr val="tx1"/>
                          </a:solidFill>
                          <a:effectLst/>
                          <a:latin typeface="Arial" charset="0"/>
                          <a:cs typeface="Arial" charset="0"/>
                        </a:rPr>
                        <a:t> والروح القدس. الآن وكل أوان..</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0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105753" name="AutoShape 25">
            <a:hlinkClick r:id="rId2" action="ppaction://hlinksldjump" highlightClick="1"/>
          </p:cNvPr>
          <p:cNvSpPr>
            <a:spLocks noChangeArrowheads="1"/>
          </p:cNvSpPr>
          <p:nvPr/>
        </p:nvSpPr>
        <p:spPr bwMode="auto">
          <a:xfrm>
            <a:off x="9236777" y="6400800"/>
            <a:ext cx="1737611" cy="457200"/>
          </a:xfrm>
          <a:prstGeom prst="actionButtonBlank">
            <a:avLst/>
          </a:prstGeom>
          <a:solidFill>
            <a:srgbClr val="800000"/>
          </a:solidFill>
          <a:ln w="9525">
            <a:noFill/>
            <a:miter lim="800000"/>
            <a:headEnd/>
            <a:tailEnd/>
          </a:ln>
          <a:effectLst/>
        </p:spPr>
        <p:txBody>
          <a:bodyPr wrap="none" anchor="ctr"/>
          <a:lstStyle/>
          <a:p>
            <a:pPr algn="ctr"/>
            <a:r>
              <a:rPr lang="en-US" sz="1200" b="1">
                <a:latin typeface="Arial" charset="0"/>
              </a:rPr>
              <a:t>Rejoice, O Mary</a:t>
            </a:r>
          </a:p>
          <a:p>
            <a:pPr algn="ctr"/>
            <a:r>
              <a:rPr lang="ar-EG" sz="1200" b="1">
                <a:latin typeface="Arial" charset="0"/>
              </a:rPr>
              <a:t>افرحى يا مريم</a:t>
            </a:r>
            <a:endParaRPr lang="en-US" sz="1200" b="1">
              <a:latin typeface="Arial" charset="0"/>
            </a:endParaRPr>
          </a:p>
        </p:txBody>
      </p:sp>
      <p:sp>
        <p:nvSpPr>
          <p:cNvPr id="12105754" name="AutoShape 26">
            <a:hlinkClick r:id="rId3" action="ppaction://hlinksldjump" highlightClick="1"/>
          </p:cNvPr>
          <p:cNvSpPr>
            <a:spLocks noChangeArrowheads="1"/>
          </p:cNvSpPr>
          <p:nvPr/>
        </p:nvSpPr>
        <p:spPr bwMode="auto">
          <a:xfrm>
            <a:off x="4664115" y="6400800"/>
            <a:ext cx="2286331" cy="457200"/>
          </a:xfrm>
          <a:prstGeom prst="actionButtonBlank">
            <a:avLst/>
          </a:prstGeom>
          <a:solidFill>
            <a:srgbClr val="800000"/>
          </a:solidFill>
          <a:ln w="9525">
            <a:noFill/>
            <a:miter lim="800000"/>
            <a:headEnd/>
            <a:tailEnd/>
          </a:ln>
          <a:effectLst/>
        </p:spPr>
        <p:txBody>
          <a:bodyPr wrap="none" anchor="ctr"/>
          <a:lstStyle/>
          <a:p>
            <a:pPr algn="ctr"/>
            <a:r>
              <a:rPr lang="en-US" sz="1200" b="1">
                <a:latin typeface="Arial" charset="0"/>
              </a:rPr>
              <a:t>Aspasmos Adam</a:t>
            </a:r>
          </a:p>
          <a:p>
            <a:pPr algn="ctr"/>
            <a:r>
              <a:rPr lang="ar-EG" sz="1200" b="1">
                <a:latin typeface="Arial" charset="0"/>
              </a:rPr>
              <a:t>عيد الصليب   </a:t>
            </a:r>
            <a:r>
              <a:rPr lang="en-CA" sz="1200" b="1">
                <a:latin typeface="Arial" charset="0"/>
              </a:rPr>
              <a:t>Feast of </a:t>
            </a:r>
            <a:r>
              <a:rPr lang="en-US" sz="1200" b="1">
                <a:latin typeface="Arial" charset="0"/>
              </a:rPr>
              <a:t>Cross</a:t>
            </a: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3405220" name="Group 36"/>
          <p:cNvGraphicFramePr>
            <a:graphicFrameLocks noGrp="1"/>
          </p:cNvGraphicFramePr>
          <p:nvPr>
            <p:ph sz="half" idx="1"/>
          </p:nvPr>
        </p:nvGraphicFramePr>
        <p:xfrm>
          <a:off x="365813" y="1143000"/>
          <a:ext cx="10608575" cy="5614416"/>
        </p:xfrm>
        <a:graphic>
          <a:graphicData uri="http://schemas.openxmlformats.org/drawingml/2006/table">
            <a:tbl>
              <a:tblPr/>
              <a:tblGrid>
                <a:gridCol w="6617023">
                  <a:extLst>
                    <a:ext uri="{9D8B030D-6E8A-4147-A177-3AD203B41FA5}">
                      <a16:colId xmlns:a16="http://schemas.microsoft.com/office/drawing/2014/main" val="20000"/>
                    </a:ext>
                  </a:extLst>
                </a:gridCol>
                <a:gridCol w="3991552">
                  <a:extLst>
                    <a:ext uri="{9D8B030D-6E8A-4147-A177-3AD203B41FA5}">
                      <a16:colId xmlns:a16="http://schemas.microsoft.com/office/drawing/2014/main" val="20001"/>
                    </a:ext>
                  </a:extLst>
                </a:gridCol>
              </a:tblGrid>
              <a:tr h="4114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Our mouth is filled with gladness and our tongue with rejoicing from our partaking of Your immortal Mysteries, O Lord.  That which an eye has not seen nor ear heard, neither have entered into the heart of man, the things which You, O God have prepared for those who love Your holy name, and have revealed to the little children of Your holy Church.</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فمُنا امتلأ فرحاً ولساننا تهليلا من أجل تناولنا من أسراركَ غير </a:t>
                      </a:r>
                      <a:r>
                        <a:rPr kumimoji="0" lang="ar-SA" sz="3200" b="0" i="0" u="none" strike="noStrike" cap="none" normalizeH="0" baseline="0" dirty="0" err="1">
                          <a:ln>
                            <a:noFill/>
                          </a:ln>
                          <a:solidFill>
                            <a:schemeClr val="tx1"/>
                          </a:solidFill>
                          <a:effectLst/>
                          <a:latin typeface="Arial" charset="0"/>
                          <a:cs typeface="Arial" charset="0"/>
                        </a:rPr>
                        <a:t>المائتة</a:t>
                      </a:r>
                      <a:r>
                        <a:rPr kumimoji="0" lang="ar-SA" sz="3200" b="0" i="0" u="none" strike="noStrike" cap="none" normalizeH="0" baseline="0" dirty="0">
                          <a:ln>
                            <a:noFill/>
                          </a:ln>
                          <a:solidFill>
                            <a:schemeClr val="tx1"/>
                          </a:solidFill>
                          <a:effectLst/>
                          <a:latin typeface="Arial" charset="0"/>
                          <a:cs typeface="Arial" charset="0"/>
                        </a:rPr>
                        <a:t> يا رب.  لأن ما لم تره عين ولم تسمع </a:t>
                      </a:r>
                      <a:r>
                        <a:rPr kumimoji="0" lang="ar-SA" sz="3200" b="0" i="0" u="none" strike="noStrike" cap="none" normalizeH="0" baseline="0" dirty="0" err="1">
                          <a:ln>
                            <a:noFill/>
                          </a:ln>
                          <a:solidFill>
                            <a:schemeClr val="tx1"/>
                          </a:solidFill>
                          <a:effectLst/>
                          <a:latin typeface="Arial" charset="0"/>
                          <a:cs typeface="Arial" charset="0"/>
                        </a:rPr>
                        <a:t>به</a:t>
                      </a:r>
                      <a:r>
                        <a:rPr kumimoji="0" lang="ar-SA" sz="3200" b="0" i="0" u="none" strike="noStrike" cap="none" normalizeH="0" baseline="0" dirty="0">
                          <a:ln>
                            <a:noFill/>
                          </a:ln>
                          <a:solidFill>
                            <a:schemeClr val="tx1"/>
                          </a:solidFill>
                          <a:effectLst/>
                          <a:latin typeface="Arial" charset="0"/>
                          <a:cs typeface="Arial" charset="0"/>
                        </a:rPr>
                        <a:t> أذن ولم يخطر على قلب بشر ما أعددتهُ يا الله </a:t>
                      </a:r>
                      <a:r>
                        <a:rPr kumimoji="0" lang="ar-SA" sz="3200" b="0" i="0" u="none" strike="noStrike" cap="none" normalizeH="0" baseline="0" dirty="0" err="1">
                          <a:ln>
                            <a:noFill/>
                          </a:ln>
                          <a:solidFill>
                            <a:schemeClr val="tx1"/>
                          </a:solidFill>
                          <a:effectLst/>
                          <a:latin typeface="Arial" charset="0"/>
                          <a:cs typeface="Arial" charset="0"/>
                        </a:rPr>
                        <a:t>لمحبى</a:t>
                      </a:r>
                      <a:r>
                        <a:rPr kumimoji="0" lang="ar-SA" sz="3200" b="0" i="0" u="none" strike="noStrike" cap="none" normalizeH="0" baseline="0" dirty="0">
                          <a:ln>
                            <a:noFill/>
                          </a:ln>
                          <a:solidFill>
                            <a:schemeClr val="tx1"/>
                          </a:solidFill>
                          <a:effectLst/>
                          <a:latin typeface="Arial" charset="0"/>
                          <a:cs typeface="Arial" charset="0"/>
                        </a:rPr>
                        <a:t> اسمِكَ القدوس، هذا أعلنتهُ للأطفال الصغار الذين </a:t>
                      </a:r>
                      <a:r>
                        <a:rPr kumimoji="0" lang="ar-SA" sz="3200" b="0" i="0" u="none" strike="noStrike" cap="none" normalizeH="0" baseline="0" dirty="0" err="1">
                          <a:ln>
                            <a:noFill/>
                          </a:ln>
                          <a:solidFill>
                            <a:schemeClr val="tx1"/>
                          </a:solidFill>
                          <a:effectLst/>
                          <a:latin typeface="Arial" charset="0"/>
                          <a:cs typeface="Arial" charset="0"/>
                        </a:rPr>
                        <a:t>ل</a:t>
                      </a:r>
                      <a:r>
                        <a:rPr kumimoji="0" lang="ar-EG" sz="3200" b="0" i="0" u="none" strike="noStrike" cap="none" normalizeH="0" baseline="0" dirty="0">
                          <a:ln>
                            <a:noFill/>
                          </a:ln>
                          <a:solidFill>
                            <a:schemeClr val="tx1"/>
                          </a:solidFill>
                          <a:effectLst/>
                          <a:latin typeface="Arial" charset="0"/>
                          <a:cs typeface="Arial" charset="0"/>
                        </a:rPr>
                        <a:t>كنيستك</a:t>
                      </a:r>
                      <a:r>
                        <a:rPr kumimoji="0" lang="ar-SA" sz="3200" b="0" i="0" u="none" strike="noStrike" cap="none" normalizeH="0" baseline="0" dirty="0">
                          <a:ln>
                            <a:noFill/>
                          </a:ln>
                          <a:solidFill>
                            <a:schemeClr val="tx1"/>
                          </a:solidFill>
                          <a:effectLst/>
                          <a:latin typeface="Arial" charset="0"/>
                          <a:cs typeface="Arial" charset="0"/>
                        </a:rPr>
                        <a:t> المقدسة.  </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405221" name="Group 37"/>
          <p:cNvGraphicFramePr>
            <a:graphicFrameLocks noGrp="1"/>
          </p:cNvGraphicFramePr>
          <p:nvPr>
            <p:ph sz="half" idx="2"/>
          </p:nvPr>
        </p:nvGraphicFramePr>
        <p:xfrm>
          <a:off x="548719" y="152400"/>
          <a:ext cx="10151309" cy="944880"/>
        </p:xfrm>
        <a:graphic>
          <a:graphicData uri="http://schemas.openxmlformats.org/drawingml/2006/table">
            <a:tbl>
              <a:tblPr/>
              <a:tblGrid>
                <a:gridCol w="3599066">
                  <a:extLst>
                    <a:ext uri="{9D8B030D-6E8A-4147-A177-3AD203B41FA5}">
                      <a16:colId xmlns:a16="http://schemas.microsoft.com/office/drawing/2014/main" val="20000"/>
                    </a:ext>
                  </a:extLst>
                </a:gridCol>
                <a:gridCol w="2488290">
                  <a:extLst>
                    <a:ext uri="{9D8B030D-6E8A-4147-A177-3AD203B41FA5}">
                      <a16:colId xmlns:a16="http://schemas.microsoft.com/office/drawing/2014/main" val="20001"/>
                    </a:ext>
                  </a:extLst>
                </a:gridCol>
                <a:gridCol w="4063952">
                  <a:extLst>
                    <a:ext uri="{9D8B030D-6E8A-4147-A177-3AD203B41FA5}">
                      <a16:colId xmlns:a16="http://schemas.microsoft.com/office/drawing/2014/main" val="20002"/>
                    </a:ext>
                  </a:extLst>
                </a:gridCol>
              </a:tblGrid>
              <a:tr h="838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Arial" charset="0"/>
                          <a:cs typeface="Arial" charset="0"/>
                        </a:rPr>
                        <a:t>A PRAYER OF THANKSGIVING</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a:ln>
                            <a:noFill/>
                          </a:ln>
                          <a:solidFill>
                            <a:schemeClr val="tx1"/>
                          </a:solidFill>
                          <a:effectLst/>
                          <a:latin typeface="Arial" charset="0"/>
                          <a:cs typeface="Arial" charset="0"/>
                        </a:rPr>
                        <a:t>صلاة الشكر</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Title 4"/>
          <p:cNvSpPr>
            <a:spLocks noGrp="1"/>
          </p:cNvSpPr>
          <p:nvPr>
            <p:ph type="title"/>
          </p:nvPr>
        </p:nvSpPr>
        <p:spPr>
          <a:xfrm>
            <a:off x="0" y="0"/>
            <a:ext cx="1097439" cy="152400"/>
          </a:xfrm>
        </p:spPr>
        <p:txBody>
          <a:bodyPr/>
          <a:lstStyle/>
          <a:p>
            <a:r>
              <a:rPr lang="fr-CA" sz="900" dirty="0"/>
              <a:t>End of Service</a:t>
            </a:r>
            <a:endParaRPr lang="en-CA" sz="900" dirty="0"/>
          </a:p>
        </p:txBody>
      </p:sp>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13181" name="Group 29"/>
          <p:cNvGraphicFramePr>
            <a:graphicFrameLocks noGrp="1"/>
          </p:cNvGraphicFramePr>
          <p:nvPr/>
        </p:nvGraphicFramePr>
        <p:xfrm>
          <a:off x="182907" y="228600"/>
          <a:ext cx="10608575" cy="5232400"/>
        </p:xfrm>
        <a:graphic>
          <a:graphicData uri="http://schemas.openxmlformats.org/drawingml/2006/table">
            <a:tbl>
              <a:tblPr/>
              <a:tblGrid>
                <a:gridCol w="6310273">
                  <a:extLst>
                    <a:ext uri="{9D8B030D-6E8A-4147-A177-3AD203B41FA5}">
                      <a16:colId xmlns:a16="http://schemas.microsoft.com/office/drawing/2014/main" val="20000"/>
                    </a:ext>
                  </a:extLst>
                </a:gridCol>
                <a:gridCol w="4298302">
                  <a:extLst>
                    <a:ext uri="{9D8B030D-6E8A-4147-A177-3AD203B41FA5}">
                      <a16:colId xmlns:a16="http://schemas.microsoft.com/office/drawing/2014/main" val="20001"/>
                    </a:ext>
                  </a:extLst>
                </a:gridCol>
              </a:tblGrid>
              <a:tr h="52324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Yea, O Father, this is the pleasure before You, for You are merciful.  We send up unto You glory and honor, O Father and Son and Holy Spirit, now and at all times and unto the age of all ages.  Amen.</a:t>
                      </a:r>
                      <a:endParaRPr kumimoji="0" lang="en-US" sz="2800" b="0" i="1" u="sng"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endParaRPr kumimoji="0" lang="en-US" sz="3600" b="0" i="0" u="sng" strike="noStrike" cap="none" normalizeH="0" baseline="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نعم أيها الآب إن هذه هى المسرّة التى كانت أمامك لأنك رحيم.  ونرسل لكَ إلى فوق المجد والإكرام أيها الآب والإبن والروح القدس الآن وكل </a:t>
                      </a:r>
                      <a:br>
                        <a:rPr kumimoji="0" lang="ar-SA" sz="2800" b="0" i="0" u="none" strike="noStrike" cap="none" normalizeH="0" baseline="0">
                          <a:ln>
                            <a:noFill/>
                          </a:ln>
                          <a:solidFill>
                            <a:schemeClr val="tx1"/>
                          </a:solidFill>
                          <a:effectLst/>
                          <a:latin typeface="Arial" charset="0"/>
                          <a:cs typeface="Arial" charset="0"/>
                        </a:rPr>
                      </a:br>
                      <a:r>
                        <a:rPr kumimoji="0" lang="ar-SA" sz="2800" b="0" i="0" u="none" strike="noStrike" cap="none" normalizeH="0" baseline="0">
                          <a:ln>
                            <a:noFill/>
                          </a:ln>
                          <a:solidFill>
                            <a:schemeClr val="tx1"/>
                          </a:solidFill>
                          <a:effectLst/>
                          <a:latin typeface="Arial" charset="0"/>
                          <a:cs typeface="Arial" charset="0"/>
                        </a:rPr>
                        <a:t>أوان ...</a:t>
                      </a:r>
                      <a:endParaRPr kumimoji="0" lang="en-CA"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15249" name="Group 49"/>
          <p:cNvGraphicFramePr>
            <a:graphicFrameLocks noGrp="1"/>
          </p:cNvGraphicFramePr>
          <p:nvPr/>
        </p:nvGraphicFramePr>
        <p:xfrm>
          <a:off x="182907" y="152400"/>
          <a:ext cx="10700028" cy="6531864"/>
        </p:xfrm>
        <a:graphic>
          <a:graphicData uri="http://schemas.openxmlformats.org/drawingml/2006/table">
            <a:tbl>
              <a:tblPr/>
              <a:tblGrid>
                <a:gridCol w="6127367">
                  <a:extLst>
                    <a:ext uri="{9D8B030D-6E8A-4147-A177-3AD203B41FA5}">
                      <a16:colId xmlns:a16="http://schemas.microsoft.com/office/drawing/2014/main" val="20000"/>
                    </a:ext>
                  </a:extLst>
                </a:gridCol>
                <a:gridCol w="4572662">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Arial" charset="0"/>
                          <a:cs typeface="Arial" charset="0"/>
                        </a:rPr>
                        <a:t>A </a:t>
                      </a:r>
                      <a:r>
                        <a:rPr kumimoji="0" lang="en-US" sz="2800" b="1" i="0" u="none" strike="noStrike" cap="none" normalizeH="0" baseline="0">
                          <a:ln>
                            <a:noFill/>
                          </a:ln>
                          <a:solidFill>
                            <a:schemeClr val="tx1"/>
                          </a:solidFill>
                          <a:effectLst/>
                          <a:latin typeface="Arial" charset="0"/>
                          <a:cs typeface="Arial" charset="0"/>
                        </a:rPr>
                        <a:t>PRAYER OF SUBMISSION</a:t>
                      </a: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a:ln>
                            <a:noFill/>
                          </a:ln>
                          <a:solidFill>
                            <a:schemeClr val="tx1"/>
                          </a:solidFill>
                          <a:effectLst/>
                          <a:latin typeface="Arial" charset="0"/>
                          <a:cs typeface="Arial" charset="0"/>
                        </a:rPr>
                        <a:t>صلاة وضع يد بعد التناول</a:t>
                      </a:r>
                      <a:endParaRPr kumimoji="0" lang="en-CA" sz="3200" b="1"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Your servants, O Lord, who are serving You, entreating Your holy name and bowing down their heads to You, dwell in them, O Lord, walk among them, aid them in every good deed, wake their heart from every vile earthly thought, grant them to live and think of what is pertaining to the living and understand the things that are Yours.</a:t>
                      </a:r>
                    </a:p>
                  </a:txBody>
                  <a:tcPr marL="109744" marR="109744"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عبيدك يا رب هؤلاء الذين يخدمونك ويطلبون اسمك القدوس ويخضعون لك، حل فيهم يا رب وسر بينهم.  ساعدهم فى كل عملٍ صالح.  انهض قلوبهم من كل فكرٍ ردئ أرضى.  امنحهم أن يحيوا ويُفكّروا فى ما للأحياء ويفهموا ما هو لك.  </a:t>
                      </a:r>
                      <a:endParaRPr kumimoji="0" lang="en-CA" sz="3200" b="1"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17270" name="Group 22"/>
          <p:cNvGraphicFramePr>
            <a:graphicFrameLocks noGrp="1"/>
          </p:cNvGraphicFramePr>
          <p:nvPr>
            <p:ph/>
          </p:nvPr>
        </p:nvGraphicFramePr>
        <p:xfrm>
          <a:off x="182907" y="76200"/>
          <a:ext cx="10700028" cy="6443472"/>
        </p:xfrm>
        <a:graphic>
          <a:graphicData uri="http://schemas.openxmlformats.org/drawingml/2006/table">
            <a:tbl>
              <a:tblPr/>
              <a:tblGrid>
                <a:gridCol w="5670100">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6400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Through Your only-begotten Son, our Lord, God, and Savior Jesus Christ, to whom we and all Your people cry out, saying, “Have mercy upon us, O God, our Savior”…</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O angel of this sacrifice, flying up to the highest with this hymn, remember us before the Lord, that He may forgive us our sins.</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33"/>
                          </a:solidFill>
                          <a:effectLst/>
                          <a:latin typeface="Arial" charset="0"/>
                          <a:cs typeface="Times New Roman" pitchFamily="18"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بإبنك الوحيد ربنا وإلهنا ومخلصنا يسوع المسيح هذا الذى نحن وكل شعبك نصرخ قائلين:  ارحمنا يا الله</a:t>
                      </a:r>
                      <a:r>
                        <a:rPr kumimoji="0" lang="ar-SA" sz="3200" b="1" i="0" u="none" strike="noStrike" cap="none" normalizeH="0" baseline="0">
                          <a:ln>
                            <a:noFill/>
                          </a:ln>
                          <a:solidFill>
                            <a:schemeClr val="tx1"/>
                          </a:solidFill>
                          <a:effectLst/>
                          <a:latin typeface="Arial" charset="0"/>
                          <a:cs typeface="Arial" charset="0"/>
                        </a:rPr>
                        <a:t> مخلصنا.</a:t>
                      </a:r>
                      <a:endParaRPr kumimoji="0" lang="en-US" sz="3200" b="1"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a:ln>
                            <a:noFill/>
                          </a:ln>
                          <a:solidFill>
                            <a:schemeClr val="tx1"/>
                          </a:solidFill>
                          <a:effectLst/>
                          <a:latin typeface="Arial" charset="0"/>
                          <a:cs typeface="Arial" charset="0"/>
                        </a:rPr>
                        <a:t>يا ملاك هذه الصعيدة الطائر إلى العلو بهذه التسبحة، أذكرنا قدام الرب ليغفر لنا خطايانا.</a:t>
                      </a:r>
                      <a:endParaRPr kumimoji="0" lang="en-CA" sz="2800" b="0" i="0" u="none" strike="noStrike" cap="none" normalizeH="0" baseline="0">
                        <a:ln>
                          <a:noFill/>
                        </a:ln>
                        <a:solidFill>
                          <a:schemeClr val="tx1"/>
                        </a:solidFill>
                        <a:effectLst/>
                        <a:latin typeface="Arial" charset="0"/>
                        <a:cs typeface="Arial" charset="0"/>
                      </a:endParaRPr>
                    </a:p>
                  </a:txBody>
                  <a:tcPr marL="109744" marR="10974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19313" name="Group 17"/>
          <p:cNvGraphicFramePr>
            <a:graphicFrameLocks noGrp="1"/>
          </p:cNvGraphicFramePr>
          <p:nvPr/>
        </p:nvGraphicFramePr>
        <p:xfrm>
          <a:off x="365813" y="1066800"/>
          <a:ext cx="10334215" cy="542544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33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Amen. Alleluia:  Glory be to the Father and to the Son and to the Holy Spirit: now and forever and unto the ages of the ages: Amen.</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500" b="0" i="0" u="none" strike="noStrike" cap="none" normalizeH="0" baseline="0" dirty="0" err="1">
                          <a:ln>
                            <a:noFill/>
                          </a:ln>
                          <a:solidFill>
                            <a:schemeClr val="tx1"/>
                          </a:solidFill>
                          <a:effectLst/>
                          <a:latin typeface="Coptic1" pitchFamily="2" charset="0"/>
                          <a:cs typeface="Arial" charset="0"/>
                        </a:rPr>
                        <a:t>A~m</a:t>
                      </a:r>
                      <a:r>
                        <a:rPr kumimoji="0" lang="en-US" sz="3500" b="0" i="0" u="none" strike="noStrike" cap="none" normalizeH="0" baseline="0" dirty="0">
                          <a:ln>
                            <a:noFill/>
                          </a:ln>
                          <a:solidFill>
                            <a:schemeClr val="tx1"/>
                          </a:solidFill>
                          <a:effectLst/>
                          <a:latin typeface="Coptic1" pitchFamily="2" charset="0"/>
                          <a:cs typeface="Arial" charset="0"/>
                        </a:rPr>
                        <a:t>/n Al#: </a:t>
                      </a:r>
                      <a:r>
                        <a:rPr kumimoji="0" lang="en-US" sz="3500" b="0" i="0" u="none" strike="noStrike" cap="none" normalizeH="0" baseline="0" dirty="0" err="1">
                          <a:ln>
                            <a:noFill/>
                          </a:ln>
                          <a:solidFill>
                            <a:schemeClr val="tx1"/>
                          </a:solidFill>
                          <a:effectLst/>
                          <a:latin typeface="Coptic1" pitchFamily="2" charset="0"/>
                          <a:cs typeface="Arial" charset="0"/>
                        </a:rPr>
                        <a:t>Doxa</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patri</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ke</a:t>
                      </a:r>
                      <a:r>
                        <a:rPr kumimoji="0" lang="en-US" sz="3500" b="0" i="0" u="none" strike="noStrike" cap="none" normalizeH="0" baseline="0" dirty="0">
                          <a:ln>
                            <a:noFill/>
                          </a:ln>
                          <a:solidFill>
                            <a:schemeClr val="tx1"/>
                          </a:solidFill>
                          <a:effectLst/>
                          <a:latin typeface="Coptic1" pitchFamily="2" charset="0"/>
                          <a:cs typeface="Arial" charset="0"/>
                        </a:rPr>
                        <a:t> U~~</a:t>
                      </a:r>
                      <a:r>
                        <a:rPr kumimoji="0" lang="en-US" sz="3500" b="0" i="0" u="none" strike="noStrike" cap="none" normalizeH="0" baseline="0" dirty="0" err="1">
                          <a:ln>
                            <a:noFill/>
                          </a:ln>
                          <a:solidFill>
                            <a:schemeClr val="tx1"/>
                          </a:solidFill>
                          <a:effectLst/>
                          <a:latin typeface="Coptic1" pitchFamily="2" charset="0"/>
                          <a:cs typeface="Arial" charset="0"/>
                        </a:rPr>
                        <a:t>iw</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ke</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agiw</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P~neumati</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ke</a:t>
                      </a:r>
                      <a:r>
                        <a:rPr kumimoji="0" lang="en-US" sz="3500" b="0" i="0" u="none" strike="noStrike" cap="none" normalizeH="0" baseline="0" dirty="0">
                          <a:ln>
                            <a:noFill/>
                          </a:ln>
                          <a:solidFill>
                            <a:schemeClr val="tx1"/>
                          </a:solidFill>
                          <a:effectLst/>
                          <a:latin typeface="Coptic1" pitchFamily="2" charset="0"/>
                          <a:cs typeface="Arial" charset="0"/>
                        </a:rPr>
                        <a:t> nun </a:t>
                      </a:r>
                      <a:r>
                        <a:rPr kumimoji="0" lang="en-US" sz="3500" b="0" i="0" u="none" strike="noStrike" cap="none" normalizeH="0" baseline="0" dirty="0" err="1">
                          <a:ln>
                            <a:noFill/>
                          </a:ln>
                          <a:solidFill>
                            <a:schemeClr val="tx1"/>
                          </a:solidFill>
                          <a:effectLst/>
                          <a:latin typeface="Coptic1" pitchFamily="2" charset="0"/>
                          <a:cs typeface="Arial" charset="0"/>
                        </a:rPr>
                        <a:t>ke</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a~i</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ke</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ic</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touc</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e~w~nac</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twn</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e~w~nwn</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a~m</a:t>
                      </a:r>
                      <a:r>
                        <a:rPr kumimoji="0" lang="en-US" sz="3500" b="0" i="0" u="none" strike="noStrike" cap="none" normalizeH="0" baseline="0" dirty="0">
                          <a:ln>
                            <a:noFill/>
                          </a:ln>
                          <a:solidFill>
                            <a:schemeClr val="tx1"/>
                          </a:solidFill>
                          <a:effectLst/>
                          <a:latin typeface="Coptic1" pitchFamily="2" charset="0"/>
                          <a:cs typeface="Arial" charset="0"/>
                        </a:rPr>
                        <a:t>/n.</a:t>
                      </a:r>
                      <a:endParaRPr kumimoji="0" lang="en-US"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119310" name="Text Box 14"/>
          <p:cNvSpPr txBox="1">
            <a:spLocks noChangeArrowheads="1"/>
          </p:cNvSpPr>
          <p:nvPr/>
        </p:nvSpPr>
        <p:spPr bwMode="auto">
          <a:xfrm>
            <a:off x="731626" y="304801"/>
            <a:ext cx="9419683" cy="665163"/>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sz="3700" b="1">
                <a:latin typeface="Arial" charset="0"/>
              </a:rPr>
              <a:t>CONCLUSION OF SERVICE HYMN</a:t>
            </a:r>
            <a:endParaRPr lang="en-US" sz="3700" b="1">
              <a:latin typeface="Times New Roman" pitchFamily="18" charset="0"/>
            </a:endParaRP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0322" name="Group 2"/>
          <p:cNvGraphicFramePr>
            <a:graphicFrameLocks noGrp="1"/>
          </p:cNvGraphicFramePr>
          <p:nvPr/>
        </p:nvGraphicFramePr>
        <p:xfrm>
          <a:off x="274360" y="381000"/>
          <a:ext cx="10334215" cy="5334000"/>
        </p:xfrm>
        <a:graphic>
          <a:graphicData uri="http://schemas.openxmlformats.org/drawingml/2006/table">
            <a:tbl>
              <a:tblPr/>
              <a:tblGrid>
                <a:gridCol w="3292316">
                  <a:extLst>
                    <a:ext uri="{9D8B030D-6E8A-4147-A177-3AD203B41FA5}">
                      <a16:colId xmlns:a16="http://schemas.microsoft.com/office/drawing/2014/main" val="20000"/>
                    </a:ext>
                  </a:extLst>
                </a:gridCol>
                <a:gridCol w="3597161">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33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Arial" charset="0"/>
                        </a:rPr>
                        <a:t>We cry out saying: O our Lord Jesus Christ:</a:t>
                      </a:r>
                      <a:r>
                        <a:rPr kumimoji="0" lang="en-US" sz="4000" b="1"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Tenws</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e~bol</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enjw</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m~moc</a:t>
                      </a:r>
                      <a:r>
                        <a:rPr kumimoji="0" lang="en-US" sz="4000" b="0" i="0" u="none" strike="noStrike" cap="none" normalizeH="0" baseline="0" dirty="0">
                          <a:ln>
                            <a:noFill/>
                          </a:ln>
                          <a:solidFill>
                            <a:schemeClr val="tx1"/>
                          </a:solidFill>
                          <a:effectLst/>
                          <a:latin typeface="Coptic1" pitchFamily="2" charset="0"/>
                          <a:cs typeface="Arial" charset="0"/>
                        </a:rPr>
                        <a:t> je w~ Pen[</a:t>
                      </a:r>
                      <a:r>
                        <a:rPr kumimoji="0" lang="en-US" sz="4000" b="0" i="0" u="none" strike="noStrike" cap="none" normalizeH="0" baseline="0" dirty="0" err="1">
                          <a:ln>
                            <a:noFill/>
                          </a:ln>
                          <a:solidFill>
                            <a:schemeClr val="tx1"/>
                          </a:solidFill>
                          <a:effectLst/>
                          <a:latin typeface="Coptic1" pitchFamily="2" charset="0"/>
                          <a:cs typeface="Arial" charset="0"/>
                        </a:rPr>
                        <a:t>oic</a:t>
                      </a:r>
                      <a:r>
                        <a:rPr kumimoji="0" lang="en-US" sz="4000" b="0" i="0" u="none" strike="noStrike" cap="none" normalizeH="0" baseline="0" dirty="0">
                          <a:ln>
                            <a:noFill/>
                          </a:ln>
                          <a:solidFill>
                            <a:schemeClr val="tx1"/>
                          </a:solidFill>
                          <a:effectLst/>
                          <a:latin typeface="Coptic1" pitchFamily="2" charset="0"/>
                          <a:cs typeface="Arial" charset="0"/>
                        </a:rPr>
                        <a:t> I/#c# </a:t>
                      </a:r>
                      <a:r>
                        <a:rPr kumimoji="0" lang="en-US" sz="4000" b="0" i="0" u="none" strike="noStrike" cap="none" normalizeH="0" baseline="0" dirty="0" err="1">
                          <a:ln>
                            <a:noFill/>
                          </a:ln>
                          <a:solidFill>
                            <a:schemeClr val="tx1"/>
                          </a:solidFill>
                          <a:effectLst/>
                          <a:latin typeface="Coptic1" pitchFamily="2" charset="0"/>
                          <a:cs typeface="Arial" charset="0"/>
                        </a:rPr>
                        <a:t>P,#c</a:t>
                      </a:r>
                      <a:r>
                        <a:rPr kumimoji="0" lang="en-US" sz="4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CA" sz="4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041794" name="Group 2"/>
          <p:cNvGraphicFramePr>
            <a:graphicFrameLocks noGrp="1"/>
          </p:cNvGraphicFramePr>
          <p:nvPr/>
        </p:nvGraphicFramePr>
        <p:xfrm>
          <a:off x="365813" y="228600"/>
          <a:ext cx="10334215" cy="6126480"/>
        </p:xfrm>
        <a:graphic>
          <a:graphicData uri="http://schemas.openxmlformats.org/drawingml/2006/table">
            <a:tbl>
              <a:tblPr/>
              <a:tblGrid>
                <a:gridCol w="3153232">
                  <a:extLst>
                    <a:ext uri="{9D8B030D-6E8A-4147-A177-3AD203B41FA5}">
                      <a16:colId xmlns:a16="http://schemas.microsoft.com/office/drawing/2014/main" val="20000"/>
                    </a:ext>
                  </a:extLst>
                </a:gridCol>
                <a:gridCol w="3614307">
                  <a:extLst>
                    <a:ext uri="{9D8B030D-6E8A-4147-A177-3AD203B41FA5}">
                      <a16:colId xmlns:a16="http://schemas.microsoft.com/office/drawing/2014/main" val="20001"/>
                    </a:ext>
                  </a:extLst>
                </a:gridCol>
                <a:gridCol w="3566676">
                  <a:extLst>
                    <a:ext uri="{9D8B030D-6E8A-4147-A177-3AD203B41FA5}">
                      <a16:colId xmlns:a16="http://schemas.microsoft.com/office/drawing/2014/main" val="20002"/>
                    </a:ext>
                  </a:extLst>
                </a:gridCol>
              </a:tblGrid>
              <a:tr h="358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300" b="0" i="0" u="none" strike="noStrike" cap="none" normalizeH="0" baseline="0" dirty="0">
                          <a:ln>
                            <a:noFill/>
                          </a:ln>
                          <a:solidFill>
                            <a:schemeClr val="tx1"/>
                          </a:solidFill>
                          <a:effectLst/>
                          <a:latin typeface="Arial" charset="0"/>
                          <a:cs typeface="Arial" charset="0"/>
                        </a:rPr>
                        <a:t>Bless the crown of the year: through Your goodness, O Lord: the rivers and the springs: and the seeds and the fruits.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C~mou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e~pi,~lom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rompi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hiten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tekmet-,~r</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ctoc</a:t>
                      </a:r>
                      <a:r>
                        <a:rPr kumimoji="0" lang="en-US" sz="3600" b="0" i="0" u="none" strike="noStrike" cap="none" normalizeH="0" baseline="0" dirty="0">
                          <a:ln>
                            <a:noFill/>
                          </a:ln>
                          <a:solidFill>
                            <a:schemeClr val="tx1"/>
                          </a:solidFill>
                          <a:effectLst/>
                          <a:latin typeface="Coptic1" pitchFamily="2" charset="0"/>
                          <a:cs typeface="Arial" charset="0"/>
                        </a:rPr>
                        <a:t> P~[</a:t>
                      </a:r>
                      <a:r>
                        <a:rPr kumimoji="0" lang="en-US" sz="3600" b="0" i="0" u="none" strike="noStrike" cap="none" normalizeH="0" baseline="0" dirty="0" err="1">
                          <a:ln>
                            <a:noFill/>
                          </a:ln>
                          <a:solidFill>
                            <a:schemeClr val="tx1"/>
                          </a:solidFill>
                          <a:effectLst/>
                          <a:latin typeface="Coptic1" pitchFamily="2" charset="0"/>
                          <a:cs typeface="Arial" charset="0"/>
                        </a:rPr>
                        <a:t>oic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niiarwou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nimoumi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nici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nikarpoc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1346" name="Group 2"/>
          <p:cNvGraphicFramePr>
            <a:graphicFrameLocks noGrp="1"/>
          </p:cNvGraphicFramePr>
          <p:nvPr/>
        </p:nvGraphicFramePr>
        <p:xfrm>
          <a:off x="182906" y="0"/>
          <a:ext cx="10791482" cy="6492240"/>
        </p:xfrm>
        <a:graphic>
          <a:graphicData uri="http://schemas.openxmlformats.org/drawingml/2006/table">
            <a:tbl>
              <a:tblPr/>
              <a:tblGrid>
                <a:gridCol w="3719098">
                  <a:extLst>
                    <a:ext uri="{9D8B030D-6E8A-4147-A177-3AD203B41FA5}">
                      <a16:colId xmlns:a16="http://schemas.microsoft.com/office/drawing/2014/main" val="20000"/>
                    </a:ext>
                  </a:extLst>
                </a:gridCol>
                <a:gridCol w="3414254">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500" b="0" i="0" u="none" strike="noStrike" cap="none" normalizeH="0" baseline="0" dirty="0">
                          <a:ln>
                            <a:noFill/>
                          </a:ln>
                          <a:solidFill>
                            <a:schemeClr val="tx1"/>
                          </a:solidFill>
                          <a:effectLst/>
                          <a:latin typeface="Arial" charset="0"/>
                          <a:cs typeface="Arial" charset="0"/>
                        </a:rPr>
                        <a:t>Bless the air of heaven: bless the waters of the rivers: bless the seeds and the herbs: May Your mercy and Your peace be a fortress to Your people.</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500" b="0" i="0" u="none" strike="noStrike" cap="none" normalizeH="0" baseline="0" dirty="0" err="1">
                          <a:ln>
                            <a:noFill/>
                          </a:ln>
                          <a:solidFill>
                            <a:schemeClr val="tx1"/>
                          </a:solidFill>
                          <a:effectLst/>
                          <a:latin typeface="Coptic1" pitchFamily="2" charset="0"/>
                          <a:cs typeface="Arial" charset="0"/>
                        </a:rPr>
                        <a:t>c~mou</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e~nia</a:t>
                      </a:r>
                      <a:r>
                        <a:rPr kumimoji="0" lang="en-US" sz="3500" b="0" i="0" u="none" strike="noStrike" cap="none" normalizeH="0" baseline="0" dirty="0">
                          <a:ln>
                            <a:noFill/>
                          </a:ln>
                          <a:solidFill>
                            <a:schemeClr val="tx1"/>
                          </a:solidFill>
                          <a:effectLst/>
                          <a:latin typeface="Coptic1" pitchFamily="2" charset="0"/>
                          <a:cs typeface="Arial" charset="0"/>
                        </a:rPr>
                        <a:t>~/r </a:t>
                      </a:r>
                      <a:r>
                        <a:rPr kumimoji="0" lang="en-US" sz="3500" b="0" i="0" u="none" strike="noStrike" cap="none" normalizeH="0" baseline="0" dirty="0" err="1">
                          <a:ln>
                            <a:noFill/>
                          </a:ln>
                          <a:solidFill>
                            <a:schemeClr val="tx1"/>
                          </a:solidFill>
                          <a:effectLst/>
                          <a:latin typeface="Coptic1" pitchFamily="2" charset="0"/>
                          <a:cs typeface="Arial" charset="0"/>
                        </a:rPr>
                        <a:t>n~te</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t~ve</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c~mou</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e~nimw-ou</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n~niiarwou</a:t>
                      </a:r>
                      <a:r>
                        <a:rPr kumimoji="0" lang="en-US" sz="3500" b="0" i="0" u="none" strike="noStrike" cap="none" normalizeH="0" baseline="0" dirty="0">
                          <a:ln>
                            <a:noFill/>
                          </a:ln>
                          <a:solidFill>
                            <a:schemeClr val="tx1"/>
                          </a:solidFill>
                          <a:effectLst/>
                          <a:latin typeface="Coptic1" pitchFamily="2" charset="0"/>
                          <a:cs typeface="Arial" charset="0"/>
                        </a:rPr>
                        <a:t>: </a:t>
                      </a:r>
                      <a:r>
                        <a:rPr kumimoji="0" lang="fr-FR" sz="3500" b="0" i="0" u="none" strike="noStrike" cap="none" normalizeH="0" baseline="0" dirty="0" err="1">
                          <a:ln>
                            <a:noFill/>
                          </a:ln>
                          <a:solidFill>
                            <a:schemeClr val="tx1"/>
                          </a:solidFill>
                          <a:effectLst/>
                          <a:latin typeface="Coptic1" pitchFamily="2" charset="0"/>
                          <a:cs typeface="Arial" charset="0"/>
                        </a:rPr>
                        <a:t>c~mou</a:t>
                      </a:r>
                      <a:r>
                        <a:rPr kumimoji="0" lang="fr-FR" sz="3500" b="0" i="0" u="none" strike="noStrike" cap="none" normalizeH="0" baseline="0" dirty="0">
                          <a:ln>
                            <a:noFill/>
                          </a:ln>
                          <a:solidFill>
                            <a:schemeClr val="tx1"/>
                          </a:solidFill>
                          <a:effectLst/>
                          <a:latin typeface="Coptic1" pitchFamily="2" charset="0"/>
                          <a:cs typeface="Arial" charset="0"/>
                        </a:rPr>
                        <a:t> </a:t>
                      </a:r>
                      <a:r>
                        <a:rPr kumimoji="0" lang="fr-FR" sz="3500" b="0" i="0" u="none" strike="noStrike" cap="none" normalizeH="0" baseline="0" dirty="0" err="1">
                          <a:ln>
                            <a:noFill/>
                          </a:ln>
                          <a:solidFill>
                            <a:schemeClr val="tx1"/>
                          </a:solidFill>
                          <a:effectLst/>
                          <a:latin typeface="Coptic1" pitchFamily="2" charset="0"/>
                          <a:cs typeface="Arial" charset="0"/>
                        </a:rPr>
                        <a:t>e~nici</a:t>
                      </a:r>
                      <a:r>
                        <a:rPr kumimoji="0" lang="fr-FR" sz="3500" b="0" i="0" u="none" strike="noStrike" cap="none" normalizeH="0" baseline="0" dirty="0">
                          <a:ln>
                            <a:noFill/>
                          </a:ln>
                          <a:solidFill>
                            <a:schemeClr val="tx1"/>
                          </a:solidFill>
                          <a:effectLst/>
                          <a:latin typeface="Coptic1" pitchFamily="2" charset="0"/>
                          <a:cs typeface="Arial" charset="0"/>
                        </a:rPr>
                        <a:t>] nem </a:t>
                      </a:r>
                      <a:r>
                        <a:rPr kumimoji="0" lang="fr-FR" sz="3500" b="0" i="0" u="none" strike="noStrike" cap="none" normalizeH="0" baseline="0" dirty="0" err="1">
                          <a:ln>
                            <a:noFill/>
                          </a:ln>
                          <a:solidFill>
                            <a:schemeClr val="tx1"/>
                          </a:solidFill>
                          <a:effectLst/>
                          <a:latin typeface="Coptic1" pitchFamily="2" charset="0"/>
                          <a:cs typeface="Arial" charset="0"/>
                        </a:rPr>
                        <a:t>nicim</a:t>
                      </a:r>
                      <a:r>
                        <a:rPr kumimoji="0" lang="fr-FR"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a:ln>
                            <a:noFill/>
                          </a:ln>
                          <a:solidFill>
                            <a:schemeClr val="tx1"/>
                          </a:solidFill>
                          <a:effectLst/>
                          <a:latin typeface="Coptic1" pitchFamily="2" charset="0"/>
                          <a:cs typeface="Arial" charset="0"/>
                        </a:rPr>
                        <a:t>mare </a:t>
                      </a:r>
                      <a:r>
                        <a:rPr kumimoji="0" lang="en-US" sz="3500" b="0" i="0" u="none" strike="noStrike" cap="none" normalizeH="0" baseline="0" dirty="0" err="1">
                          <a:ln>
                            <a:noFill/>
                          </a:ln>
                          <a:solidFill>
                            <a:schemeClr val="tx1"/>
                          </a:solidFill>
                          <a:effectLst/>
                          <a:latin typeface="Coptic1" pitchFamily="2" charset="0"/>
                          <a:cs typeface="Arial" charset="0"/>
                        </a:rPr>
                        <a:t>peknai</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nem</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tekhir</a:t>
                      </a:r>
                      <a:r>
                        <a:rPr kumimoji="0" lang="en-US" sz="3500" b="0" i="0" u="none" strike="noStrike" cap="none" normalizeH="0" baseline="0" dirty="0">
                          <a:ln>
                            <a:noFill/>
                          </a:ln>
                          <a:solidFill>
                            <a:schemeClr val="tx1"/>
                          </a:solidFill>
                          <a:effectLst/>
                          <a:latin typeface="Coptic1" pitchFamily="2" charset="0"/>
                          <a:cs typeface="Arial" charset="0"/>
                        </a:rPr>
                        <a:t>/n/ </a:t>
                      </a:r>
                      <a:r>
                        <a:rPr kumimoji="0" lang="en-US" sz="3500" b="0" i="0" u="none" strike="noStrike" cap="none" normalizeH="0" baseline="0" dirty="0" err="1">
                          <a:ln>
                            <a:noFill/>
                          </a:ln>
                          <a:solidFill>
                            <a:schemeClr val="tx1"/>
                          </a:solidFill>
                          <a:effectLst/>
                          <a:latin typeface="Coptic1" pitchFamily="2" charset="0"/>
                          <a:cs typeface="Arial" charset="0"/>
                        </a:rPr>
                        <a:t>oi</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n~cobt</a:t>
                      </a:r>
                      <a:r>
                        <a:rPr kumimoji="0" lang="en-US" sz="3500" b="0" i="0" u="none" strike="noStrike" cap="none" normalizeH="0" baseline="0" dirty="0">
                          <a:ln>
                            <a:noFill/>
                          </a:ln>
                          <a:solidFill>
                            <a:schemeClr val="tx1"/>
                          </a:solidFill>
                          <a:effectLst/>
                          <a:latin typeface="Coptic1" pitchFamily="2" charset="0"/>
                          <a:cs typeface="Arial" charset="0"/>
                        </a:rPr>
                        <a:t> </a:t>
                      </a:r>
                      <a:r>
                        <a:rPr kumimoji="0" lang="en-US" sz="3500" b="0" i="0" u="none" strike="noStrike" cap="none" normalizeH="0" baseline="0" dirty="0" err="1">
                          <a:ln>
                            <a:noFill/>
                          </a:ln>
                          <a:solidFill>
                            <a:schemeClr val="tx1"/>
                          </a:solidFill>
                          <a:effectLst/>
                          <a:latin typeface="Coptic1" pitchFamily="2" charset="0"/>
                          <a:cs typeface="Arial" charset="0"/>
                        </a:rPr>
                        <a:t>m~peklaoc</a:t>
                      </a:r>
                      <a:r>
                        <a:rPr kumimoji="0" lang="en-US" sz="35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2370"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Save us and have mercy on us: You received the grace of Moses: the priesthood of </a:t>
                      </a:r>
                      <a:r>
                        <a:rPr kumimoji="0" lang="en-US" sz="3600" b="0" i="0" u="none" strike="noStrike" cap="none" normalizeH="0" baseline="0" dirty="0" err="1">
                          <a:ln>
                            <a:noFill/>
                          </a:ln>
                          <a:solidFill>
                            <a:schemeClr val="tx1"/>
                          </a:solidFill>
                          <a:effectLst/>
                          <a:latin typeface="Arial" charset="0"/>
                          <a:cs typeface="Arial" charset="0"/>
                        </a:rPr>
                        <a:t>Melchi-zedek</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Soati emmon owoh nai nan: Ak chi et kharis em Moisees: ti met oweeb ente Melshi-sedek:</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Cw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m~mon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ouoh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Ak</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t~,aric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m~Mwu~c</a:t>
                      </a:r>
                      <a:r>
                        <a:rPr kumimoji="0" lang="en-US" sz="3600" b="0" i="0" u="none" strike="noStrike" cap="none" normalizeH="0" baseline="0" dirty="0">
                          <a:ln>
                            <a:noFill/>
                          </a:ln>
                          <a:solidFill>
                            <a:schemeClr val="tx1"/>
                          </a:solidFill>
                          <a:effectLst/>
                          <a:latin typeface="Coptic1" pitchFamily="2" charset="0"/>
                          <a:cs typeface="Arial" charset="0"/>
                        </a:rPr>
                        <a:t>/c: ]</a:t>
                      </a:r>
                      <a:r>
                        <a:rPr kumimoji="0" lang="en-US" sz="3600" b="0" i="0" u="none" strike="noStrike" cap="none" normalizeH="0" baseline="0" dirty="0" err="1">
                          <a:ln>
                            <a:noFill/>
                          </a:ln>
                          <a:solidFill>
                            <a:schemeClr val="tx1"/>
                          </a:solidFill>
                          <a:effectLst/>
                          <a:latin typeface="Coptic1" pitchFamily="2" charset="0"/>
                          <a:cs typeface="Arial" charset="0"/>
                        </a:rPr>
                        <a:t>metou</a:t>
                      </a:r>
                      <a:r>
                        <a:rPr kumimoji="0" lang="en-US" sz="3600" b="0" i="0" u="none" strike="noStrike" cap="none" normalizeH="0" baseline="0" dirty="0">
                          <a:ln>
                            <a:noFill/>
                          </a:ln>
                          <a:solidFill>
                            <a:schemeClr val="tx1"/>
                          </a:solidFill>
                          <a:effectLst/>
                          <a:latin typeface="Coptic1" pitchFamily="2" charset="0"/>
                          <a:cs typeface="Arial" charset="0"/>
                        </a:rPr>
                        <a:t>/b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Mel,i-cedek</a:t>
                      </a:r>
                      <a:r>
                        <a:rPr kumimoji="0" lang="en-US" sz="3600" b="0" i="0" u="none" strike="noStrike" cap="none" normalizeH="0" baseline="0" dirty="0">
                          <a:ln>
                            <a:noFill/>
                          </a:ln>
                          <a:solidFill>
                            <a:schemeClr val="tx1"/>
                          </a:solidFill>
                          <a:effectLst/>
                          <a:latin typeface="Coptic1" pitchFamily="2" charset="0"/>
                          <a:cs typeface="Arial" charset="0"/>
                        </a:rPr>
                        <a:t>:</a:t>
                      </a:r>
                      <a:endParaRPr kumimoji="0" lang="en-US" sz="3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3394"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the eldership of Jacob: the prolonged life of Methuselah: the chosen knowledge of David: the wisdom of Solomon:</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ti met khelloa ente Iakoab: pi nog en a hi ente Mathoo sala: pi kati et soatp ente David: ti sofia ente Solomoan: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metqellw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Iakwb</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pinoj</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n~a~hi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Mayoucala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pika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etcwtp</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Dauid</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covia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Colomwn</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extLst>
      <p:ext uri="{BB962C8B-B14F-4D97-AF65-F5344CB8AC3E}">
        <p14:creationId xmlns:p14="http://schemas.microsoft.com/office/powerpoint/2010/main" val="2402604256"/>
      </p:ext>
    </p:extLst>
  </p:cSld>
  <p:clrMapOvr>
    <a:masterClrMapping/>
  </p:clrMapOvr>
  <p:transition advClick="0" advTm="0"/>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4418"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the Spirit, the Comforter, Who came down on the apostles.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Pi epnevma em parakleeton fee etaf ee ejen ni apostolos.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Pip~neuma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m~parak</a:t>
                      </a:r>
                      <a:r>
                        <a:rPr kumimoji="0" lang="en-US" sz="3600" b="0" i="0" u="none" strike="noStrike" cap="none" normalizeH="0" baseline="0" dirty="0">
                          <a:ln>
                            <a:noFill/>
                          </a:ln>
                          <a:solidFill>
                            <a:schemeClr val="tx1"/>
                          </a:solidFill>
                          <a:effectLst/>
                          <a:latin typeface="Coptic1" pitchFamily="2" charset="0"/>
                          <a:cs typeface="Arial" charset="0"/>
                        </a:rPr>
                        <a:t>-l/ton v/</a:t>
                      </a:r>
                      <a:r>
                        <a:rPr kumimoji="0" lang="en-US" sz="3600" b="0" i="0" u="none" strike="noStrike" cap="none" normalizeH="0" baseline="0" dirty="0" err="1">
                          <a:ln>
                            <a:noFill/>
                          </a:ln>
                          <a:solidFill>
                            <a:schemeClr val="tx1"/>
                          </a:solidFill>
                          <a:effectLst/>
                          <a:latin typeface="Coptic1" pitchFamily="2" charset="0"/>
                          <a:cs typeface="Arial" charset="0"/>
                        </a:rPr>
                        <a:t>e~tafi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e~jen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nia~poc-toloc</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5442"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May the Lord keep the life and the confirmation: of our honored father, the chief priest: Pope Abba </a:t>
                      </a:r>
                      <a:r>
                        <a:rPr kumimoji="0" lang="en-US" sz="3600" b="0" i="0" u="none" strike="noStrike" cap="none" normalizeH="0" baseline="0" dirty="0" err="1">
                          <a:ln>
                            <a:noFill/>
                          </a:ln>
                          <a:solidFill>
                            <a:schemeClr val="tx1"/>
                          </a:solidFill>
                          <a:effectLst/>
                          <a:latin typeface="Arial" charset="0"/>
                          <a:cs typeface="Arial" charset="0"/>
                        </a:rPr>
                        <a:t>Shenouda</a:t>
                      </a:r>
                      <a:r>
                        <a:rPr kumimoji="0" lang="en-US" sz="3600" b="0" i="0" u="none" strike="noStrike" cap="none" normalizeH="0" baseline="0" dirty="0">
                          <a:ln>
                            <a:noFill/>
                          </a:ln>
                          <a:solidFill>
                            <a:schemeClr val="tx1"/>
                          </a:solidFill>
                          <a:effectLst/>
                          <a:latin typeface="Arial" charset="0"/>
                          <a:cs typeface="Arial" charset="0"/>
                        </a:rPr>
                        <a:t>.</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Epchois ef e areh e ep oankh nem ep taho eratf: em penioat et tai oot en arshi erevs: papa avva Shenooti.</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Coptic1" pitchFamily="2" charset="0"/>
                          <a:cs typeface="Arial" charset="0"/>
                        </a:rPr>
                        <a:t>P~[</a:t>
                      </a:r>
                      <a:r>
                        <a:rPr kumimoji="0" lang="en-US" sz="3600" b="0" i="0" u="none" strike="noStrike" cap="none" normalizeH="0" baseline="0" dirty="0" err="1">
                          <a:ln>
                            <a:noFill/>
                          </a:ln>
                          <a:solidFill>
                            <a:schemeClr val="tx1"/>
                          </a:solidFill>
                          <a:effectLst/>
                          <a:latin typeface="Coptic1" pitchFamily="2" charset="0"/>
                          <a:cs typeface="Arial" charset="0"/>
                        </a:rPr>
                        <a:t>oic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e~fea~reh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e~p~wnq</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p~taho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e~ratf</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m~peniwt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ettai</a:t>
                      </a:r>
                      <a:r>
                        <a:rPr kumimoji="0" lang="en-US" sz="3600" b="0" i="0" u="none" strike="noStrike" cap="none" normalizeH="0" baseline="0" dirty="0">
                          <a:ln>
                            <a:noFill/>
                          </a:ln>
                          <a:solidFill>
                            <a:schemeClr val="tx1"/>
                          </a:solidFill>
                          <a:effectLst/>
                          <a:latin typeface="Coptic1" pitchFamily="2" charset="0"/>
                          <a:cs typeface="Arial" charset="0"/>
                        </a:rPr>
                        <a:t>/out </a:t>
                      </a:r>
                      <a:r>
                        <a:rPr kumimoji="0" lang="en-US" sz="3600" b="0" i="0" u="none" strike="noStrike" cap="none" normalizeH="0" baseline="0" dirty="0" err="1">
                          <a:ln>
                            <a:noFill/>
                          </a:ln>
                          <a:solidFill>
                            <a:schemeClr val="tx1"/>
                          </a:solidFill>
                          <a:effectLst/>
                          <a:latin typeface="Coptic1" pitchFamily="2" charset="0"/>
                          <a:cs typeface="Arial" charset="0"/>
                        </a:rPr>
                        <a:t>n~ar,ie~reuc</a:t>
                      </a:r>
                      <a:r>
                        <a:rPr kumimoji="0" lang="en-US" sz="3600" b="0" i="0" u="none" strike="noStrike" cap="none" normalizeH="0" baseline="0" dirty="0">
                          <a:ln>
                            <a:noFill/>
                          </a:ln>
                          <a:solidFill>
                            <a:schemeClr val="tx1"/>
                          </a:solidFill>
                          <a:effectLst/>
                          <a:latin typeface="Coptic1" pitchFamily="2" charset="0"/>
                          <a:cs typeface="Arial" charset="0"/>
                        </a:rPr>
                        <a:t>: papa </a:t>
                      </a:r>
                      <a:r>
                        <a:rPr kumimoji="0" lang="en-US" sz="3600" b="0" i="0" u="none" strike="noStrike" cap="none" normalizeH="0" baseline="0" dirty="0" err="1">
                          <a:ln>
                            <a:noFill/>
                          </a:ln>
                          <a:solidFill>
                            <a:schemeClr val="tx1"/>
                          </a:solidFill>
                          <a:effectLst/>
                          <a:latin typeface="Coptic1" pitchFamily="2" charset="0"/>
                          <a:cs typeface="Arial" charset="0"/>
                        </a:rPr>
                        <a:t>abba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Senou</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6466"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And our father, the bishop, Abba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Nem penioat en episkopos avva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peniwt</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n~e~pickopoc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abba</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8514"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May the God of heaven confirm them on their thrones for many years and peaceful times.</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Efnooti ente etfe ef e tag roa oo hijen noo ethronos en han meesh en rompi nem han see oo en hi ree nikon.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V~nou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t~ve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efe~tajrwou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hijen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nouy~ronoc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n~hanm</a:t>
                      </a:r>
                      <a:r>
                        <a:rPr kumimoji="0" lang="en-US" sz="3600" b="0" i="0" u="none" strike="noStrike" cap="none" normalizeH="0" baseline="0" dirty="0">
                          <a:ln>
                            <a:noFill/>
                          </a:ln>
                          <a:solidFill>
                            <a:schemeClr val="tx1"/>
                          </a:solidFill>
                          <a:effectLst/>
                          <a:latin typeface="Coptic1" pitchFamily="2" charset="0"/>
                          <a:cs typeface="Arial" charset="0"/>
                        </a:rPr>
                        <a:t>/s </a:t>
                      </a:r>
                      <a:r>
                        <a:rPr kumimoji="0" lang="en-US" sz="3600" b="0" i="0" u="none" strike="noStrike" cap="none" normalizeH="0" baseline="0" dirty="0" err="1">
                          <a:ln>
                            <a:noFill/>
                          </a:ln>
                          <a:solidFill>
                            <a:schemeClr val="tx1"/>
                          </a:solidFill>
                          <a:effectLst/>
                          <a:latin typeface="Coptic1" pitchFamily="2" charset="0"/>
                          <a:cs typeface="Arial" charset="0"/>
                        </a:rPr>
                        <a:t>n~rompi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nem</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hanc</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n~hir</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nikon</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29538"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May He humiliate all their enemies under their feet quickly.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Entef thevio en noo gaji teeroo sa peseet en noo chalavg en koa lem.</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N~tefyebio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n~noujaji</a:t>
                      </a:r>
                      <a:r>
                        <a:rPr kumimoji="0" lang="en-US" sz="3600" b="0" i="0" u="none" strike="noStrike" cap="none" normalizeH="0" baseline="0" dirty="0">
                          <a:ln>
                            <a:noFill/>
                          </a:ln>
                          <a:solidFill>
                            <a:schemeClr val="tx1"/>
                          </a:solidFill>
                          <a:effectLst/>
                          <a:latin typeface="Coptic1" pitchFamily="2" charset="0"/>
                          <a:cs typeface="Arial" charset="0"/>
                        </a:rPr>
                        <a:t> t/</a:t>
                      </a:r>
                      <a:r>
                        <a:rPr kumimoji="0" lang="en-US" sz="3600" b="0" i="0" u="none" strike="noStrike" cap="none" normalizeH="0" baseline="0" dirty="0" err="1">
                          <a:ln>
                            <a:noFill/>
                          </a:ln>
                          <a:solidFill>
                            <a:schemeClr val="tx1"/>
                          </a:solidFill>
                          <a:effectLst/>
                          <a:latin typeface="Coptic1" pitchFamily="2" charset="0"/>
                          <a:cs typeface="Arial" charset="0"/>
                        </a:rPr>
                        <a:t>rou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capec</a:t>
                      </a:r>
                      <a:r>
                        <a:rPr kumimoji="0" lang="en-US" sz="3600" b="0" i="0" u="none" strike="noStrike" cap="none" normalizeH="0" baseline="0" dirty="0">
                          <a:ln>
                            <a:noFill/>
                          </a:ln>
                          <a:solidFill>
                            <a:schemeClr val="tx1"/>
                          </a:solidFill>
                          <a:effectLst/>
                          <a:latin typeface="Coptic1" pitchFamily="2" charset="0"/>
                          <a:cs typeface="Arial" charset="0"/>
                        </a:rPr>
                        <a:t>/t </a:t>
                      </a:r>
                      <a:r>
                        <a:rPr kumimoji="0" lang="en-US" sz="3600" b="0" i="0" u="none" strike="noStrike" cap="none" normalizeH="0" baseline="0" dirty="0" err="1">
                          <a:ln>
                            <a:noFill/>
                          </a:ln>
                          <a:solidFill>
                            <a:schemeClr val="tx1"/>
                          </a:solidFill>
                          <a:effectLst/>
                          <a:latin typeface="Coptic1" pitchFamily="2" charset="0"/>
                          <a:cs typeface="Arial" charset="0"/>
                        </a:rPr>
                        <a:t>n~nou</a:t>
                      </a:r>
                      <a:r>
                        <a:rPr kumimoji="0" lang="en-US" sz="3600" b="0" i="0" u="none" strike="noStrike" cap="none" normalizeH="0" baseline="0" dirty="0">
                          <a:ln>
                            <a:noFill/>
                          </a:ln>
                          <a:solidFill>
                            <a:schemeClr val="tx1"/>
                          </a:solidFill>
                          <a:effectLst/>
                          <a:latin typeface="Coptic1" pitchFamily="2" charset="0"/>
                          <a:cs typeface="Arial" charset="0"/>
                        </a:rPr>
                        <a:t>[a-</a:t>
                      </a:r>
                      <a:r>
                        <a:rPr kumimoji="0" lang="en-US" sz="3600" b="0" i="0" u="none" strike="noStrike" cap="none" normalizeH="0" baseline="0" dirty="0" err="1">
                          <a:ln>
                            <a:noFill/>
                          </a:ln>
                          <a:solidFill>
                            <a:schemeClr val="tx1"/>
                          </a:solidFill>
                          <a:effectLst/>
                          <a:latin typeface="Coptic1" pitchFamily="2" charset="0"/>
                          <a:cs typeface="Arial" charset="0"/>
                        </a:rPr>
                        <a:t>lauj</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n~,wlem</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0562" name="Group 2"/>
          <p:cNvGraphicFramePr>
            <a:graphicFrameLocks noGrp="1"/>
          </p:cNvGraphicFramePr>
          <p:nvPr/>
        </p:nvGraphicFramePr>
        <p:xfrm>
          <a:off x="365813" y="304800"/>
          <a:ext cx="10334215" cy="63246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63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Pray to Christ on our behalf that He may forgive us our sins in peace, according to His great mercy.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Toavh e Pi ekhristos e ehree egoan entef ka nen novi nan evol khen oo hireenee kata pef nishti en nai.</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Twbh</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e~P,#c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e~h~r</a:t>
                      </a:r>
                      <a:r>
                        <a:rPr kumimoji="0" lang="en-US" sz="3600" b="0" i="0" u="none" strike="noStrike" cap="none" normalizeH="0" baseline="0" dirty="0">
                          <a:ln>
                            <a:noFill/>
                          </a:ln>
                          <a:solidFill>
                            <a:schemeClr val="tx1"/>
                          </a:solidFill>
                          <a:effectLst/>
                          <a:latin typeface="Coptic1" pitchFamily="2" charset="0"/>
                          <a:cs typeface="Arial" charset="0"/>
                        </a:rPr>
                        <a:t>/</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ejwn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n~tef,a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nennobi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nan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qen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ouhir</a:t>
                      </a:r>
                      <a:r>
                        <a:rPr kumimoji="0" lang="en-US" sz="3600" b="0" i="0" u="none" strike="noStrike" cap="none" normalizeH="0" baseline="0" dirty="0">
                          <a:ln>
                            <a:noFill/>
                          </a:ln>
                          <a:solidFill>
                            <a:schemeClr val="tx1"/>
                          </a:solidFill>
                          <a:effectLst/>
                          <a:latin typeface="Coptic1" pitchFamily="2" charset="0"/>
                          <a:cs typeface="Arial" charset="0"/>
                        </a:rPr>
                        <a:t>/n/ </a:t>
                      </a:r>
                      <a:r>
                        <a:rPr kumimoji="0" lang="en-US" sz="3600" b="0" i="0" u="none" strike="noStrike" cap="none" normalizeH="0" baseline="0" dirty="0" err="1">
                          <a:ln>
                            <a:noFill/>
                          </a:ln>
                          <a:solidFill>
                            <a:schemeClr val="tx1"/>
                          </a:solidFill>
                          <a:effectLst/>
                          <a:latin typeface="Coptic1" pitchFamily="2" charset="0"/>
                          <a:cs typeface="Arial" charset="0"/>
                        </a:rPr>
                        <a:t>kata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pefnis</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n~nai</a:t>
                      </a:r>
                      <a:r>
                        <a:rPr kumimoji="0" lang="en-US" sz="3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1586" name="Group 2"/>
          <p:cNvGraphicFramePr>
            <a:graphicFrameLocks noGrp="1"/>
          </p:cNvGraphicFramePr>
          <p:nvPr/>
        </p:nvGraphicFramePr>
        <p:xfrm>
          <a:off x="365813" y="0"/>
          <a:ext cx="10334215" cy="548640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900" b="0" i="0" u="none" strike="noStrike" cap="none" normalizeH="0" baseline="0" dirty="0">
                          <a:ln>
                            <a:noFill/>
                          </a:ln>
                          <a:solidFill>
                            <a:schemeClr val="tx1"/>
                          </a:solidFill>
                          <a:effectLst/>
                          <a:latin typeface="Arial" charset="0"/>
                          <a:cs typeface="Arial" charset="0"/>
                        </a:rPr>
                        <a:t>Lord, have mercy: Lord, have mercy: Lord, bless: Amen:</a:t>
                      </a:r>
                      <a:r>
                        <a:rPr kumimoji="0" lang="en-US" sz="40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800" b="0" i="1" u="none" strike="noStrike" cap="none" normalizeH="0" baseline="0">
                          <a:ln>
                            <a:noFill/>
                          </a:ln>
                          <a:solidFill>
                            <a:schemeClr val="tx1"/>
                          </a:solidFill>
                          <a:effectLst/>
                          <a:latin typeface="Arial" charset="0"/>
                          <a:cs typeface="Arial" charset="0"/>
                        </a:rPr>
                        <a:t>Kirie eleison: Kirie eleison: Kirie evlo gee son: ameen:</a:t>
                      </a:r>
                      <a:r>
                        <a:rPr kumimoji="0" lang="en-US" sz="38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e~le</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e~le</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eulog</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a~m</a:t>
                      </a:r>
                      <a:r>
                        <a:rPr kumimoji="0" lang="en-US" sz="4000" b="0" i="0" u="none" strike="noStrike" cap="none" normalizeH="0" baseline="0" dirty="0">
                          <a:ln>
                            <a:noFill/>
                          </a:ln>
                          <a:solidFill>
                            <a:schemeClr val="tx1"/>
                          </a:solidFill>
                          <a:effectLst/>
                          <a:latin typeface="Coptic1" pitchFamily="2" charset="0"/>
                          <a:cs typeface="Arial" charset="0"/>
                        </a:rPr>
                        <a:t>/n: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2610" name="Group 2"/>
          <p:cNvGraphicFramePr>
            <a:graphicFrameLocks noGrp="1"/>
          </p:cNvGraphicFramePr>
          <p:nvPr/>
        </p:nvGraphicFramePr>
        <p:xfrm>
          <a:off x="365813" y="228600"/>
          <a:ext cx="10334215" cy="5687568"/>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Bless me: Bless me: Behold, the </a:t>
                      </a:r>
                      <a:r>
                        <a:rPr kumimoji="0" lang="en-US" sz="3600" b="0" i="0" u="none" strike="noStrike" cap="none" normalizeH="0" baseline="0" dirty="0" err="1">
                          <a:ln>
                            <a:noFill/>
                          </a:ln>
                          <a:solidFill>
                            <a:schemeClr val="tx1"/>
                          </a:solidFill>
                          <a:effectLst/>
                          <a:latin typeface="Arial" charset="0"/>
                          <a:cs typeface="Arial" charset="0"/>
                        </a:rPr>
                        <a:t>metanoia</a:t>
                      </a:r>
                      <a:r>
                        <a:rPr kumimoji="0" lang="en-US" sz="3600" b="0" i="0" u="none" strike="noStrike" cap="none" normalizeH="0" baseline="0" dirty="0">
                          <a:ln>
                            <a:noFill/>
                          </a:ln>
                          <a:solidFill>
                            <a:schemeClr val="tx1"/>
                          </a:solidFill>
                          <a:effectLst/>
                          <a:latin typeface="Arial" charset="0"/>
                          <a:cs typeface="Arial" charset="0"/>
                        </a:rPr>
                        <a:t> (repentance): Forgive me: Say the blessing.</a:t>
                      </a:r>
                    </a:p>
                    <a:p>
                      <a:pPr marL="0" marR="0" lvl="0" indent="0" algn="l" defTabSz="914400" rtl="0" eaLnBrk="1" fontAlgn="base" latinLnBrk="0" hangingPunct="1">
                        <a:lnSpc>
                          <a:spcPct val="100000"/>
                        </a:lnSpc>
                        <a:spcBef>
                          <a:spcPct val="20000"/>
                        </a:spcBef>
                        <a:spcAft>
                          <a:spcPct val="0"/>
                        </a:spcAft>
                        <a:buClrTx/>
                        <a:buSzTx/>
                        <a:buFontTx/>
                        <a:buNone/>
                        <a:tabLst/>
                      </a:pPr>
                      <a:br>
                        <a:rPr kumimoji="0" lang="en-US" sz="3600" b="0" i="0" u="none" strike="noStrike" cap="none" normalizeH="0" baseline="0" dirty="0">
                          <a:ln>
                            <a:noFill/>
                          </a:ln>
                          <a:solidFill>
                            <a:schemeClr val="tx1"/>
                          </a:solidFill>
                          <a:effectLst/>
                          <a:latin typeface="Arial" charset="0"/>
                          <a:cs typeface="Arial" charset="0"/>
                        </a:rPr>
                      </a:b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1" u="none" strike="noStrike" cap="none" normalizeH="0" baseline="0">
                          <a:ln>
                            <a:noFill/>
                          </a:ln>
                          <a:solidFill>
                            <a:schemeClr val="tx1"/>
                          </a:solidFill>
                          <a:effectLst/>
                          <a:latin typeface="Arial" charset="0"/>
                          <a:cs typeface="Arial" charset="0"/>
                        </a:rPr>
                        <a:t>esmo eroi: esmo eroi: ees ti metania: ko nee evol: goa em pi esmoo.</a:t>
                      </a:r>
                      <a:r>
                        <a:rPr kumimoji="0" lang="en-US" sz="36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c~mou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e~roi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c~mou</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e~roi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metanoia</a:t>
                      </a:r>
                      <a:r>
                        <a:rPr kumimoji="0" lang="en-US" sz="3600" b="0" i="0" u="none" strike="noStrike" cap="none" normalizeH="0" baseline="0" dirty="0">
                          <a:ln>
                            <a:noFill/>
                          </a:ln>
                          <a:solidFill>
                            <a:schemeClr val="tx1"/>
                          </a:solidFill>
                          <a:effectLst/>
                          <a:latin typeface="Coptic1" pitchFamily="2" charset="0"/>
                          <a:cs typeface="Arial" charset="0"/>
                        </a:rPr>
                        <a:t>: ,w n/</a:t>
                      </a:r>
                      <a:r>
                        <a:rPr kumimoji="0" lang="en-US" sz="3600" b="0" i="0" u="none" strike="noStrike" cap="none" normalizeH="0" baseline="0" dirty="0" err="1">
                          <a:ln>
                            <a:noFill/>
                          </a:ln>
                          <a:solidFill>
                            <a:schemeClr val="tx1"/>
                          </a:solidFill>
                          <a:effectLst/>
                          <a:latin typeface="Coptic1" pitchFamily="2" charset="0"/>
                          <a:cs typeface="Arial" charset="0"/>
                        </a:rPr>
                        <a:t>i</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e~bol</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jw</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m~pic~mou</a:t>
                      </a:r>
                      <a:r>
                        <a:rPr kumimoji="0" lang="en-US" sz="3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3634" name="Group 2"/>
          <p:cNvGraphicFramePr>
            <a:graphicFrameLocks noGrp="1"/>
          </p:cNvGraphicFramePr>
          <p:nvPr/>
        </p:nvGraphicFramePr>
        <p:xfrm>
          <a:off x="0" y="0"/>
          <a:ext cx="10334215" cy="6050280"/>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900" b="0" i="0" u="none" strike="noStrike" cap="none" normalizeH="0" baseline="0" dirty="0">
                          <a:ln>
                            <a:noFill/>
                          </a:ln>
                          <a:solidFill>
                            <a:schemeClr val="tx1"/>
                          </a:solidFill>
                          <a:effectLst/>
                          <a:latin typeface="Arial" charset="0"/>
                          <a:cs typeface="Arial" charset="0"/>
                        </a:rPr>
                        <a:t>Save us and have mercy on us: Lord, have mercy: Lord, have mercy: Lord, bless: Amen:</a:t>
                      </a:r>
                      <a:r>
                        <a:rPr kumimoji="0" lang="en-US" sz="4000" b="0" i="0" u="none" strike="noStrike" cap="none" normalizeH="0" baseline="0" dirty="0">
                          <a:ln>
                            <a:noFill/>
                          </a:ln>
                          <a:solidFill>
                            <a:schemeClr val="tx1"/>
                          </a:solidFill>
                          <a:effectLst/>
                          <a:latin typeface="Arial" charset="0"/>
                          <a:cs typeface="Arial" charset="0"/>
                        </a:rPr>
                        <a:t> </a:t>
                      </a: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800" b="0" i="1" u="none" strike="noStrike" cap="none" normalizeH="0" baseline="0">
                          <a:ln>
                            <a:noFill/>
                          </a:ln>
                          <a:solidFill>
                            <a:schemeClr val="tx1"/>
                          </a:solidFill>
                          <a:effectLst/>
                          <a:latin typeface="Arial" charset="0"/>
                          <a:cs typeface="Arial" charset="0"/>
                        </a:rPr>
                        <a:t>Soati emmon owoh nai nan: Kirie eleison: Kirie eleison: Kirie evlo gee son: ameen:</a:t>
                      </a:r>
                      <a:r>
                        <a:rPr kumimoji="0" lang="en-US" sz="38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Cw</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m~mon</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ouoh</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nai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nan</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e~le</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e~le</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Kurie</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eulog</a:t>
                      </a:r>
                      <a:r>
                        <a:rPr kumimoji="0" lang="en-US" sz="4000" b="0" i="0" u="none" strike="noStrike" cap="none" normalizeH="0" baseline="0" dirty="0">
                          <a:ln>
                            <a:noFill/>
                          </a:ln>
                          <a:solidFill>
                            <a:schemeClr val="tx1"/>
                          </a:solidFill>
                          <a:effectLst/>
                          <a:latin typeface="Coptic1" pitchFamily="2" charset="0"/>
                          <a:cs typeface="Arial" charset="0"/>
                        </a:rPr>
                        <a:t>/con: </a:t>
                      </a:r>
                      <a:r>
                        <a:rPr kumimoji="0" lang="en-US" sz="4000" b="0" i="0" u="none" strike="noStrike" cap="none" normalizeH="0" baseline="0" dirty="0" err="1">
                          <a:ln>
                            <a:noFill/>
                          </a:ln>
                          <a:solidFill>
                            <a:schemeClr val="tx1"/>
                          </a:solidFill>
                          <a:effectLst/>
                          <a:latin typeface="Coptic1" pitchFamily="2" charset="0"/>
                          <a:cs typeface="Arial" charset="0"/>
                        </a:rPr>
                        <a:t>a~m</a:t>
                      </a:r>
                      <a:r>
                        <a:rPr kumimoji="0" lang="en-US" sz="4000" b="0" i="0" u="none" strike="noStrike" cap="none" normalizeH="0" baseline="0" dirty="0">
                          <a:ln>
                            <a:noFill/>
                          </a:ln>
                          <a:solidFill>
                            <a:schemeClr val="tx1"/>
                          </a:solidFill>
                          <a:effectLst/>
                          <a:latin typeface="Coptic1" pitchFamily="2" charset="0"/>
                          <a:cs typeface="Arial" charset="0"/>
                        </a:rPr>
                        <a:t>/n: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4658" name="Group 2"/>
          <p:cNvGraphicFramePr>
            <a:graphicFrameLocks noGrp="1"/>
          </p:cNvGraphicFramePr>
          <p:nvPr/>
        </p:nvGraphicFramePr>
        <p:xfrm>
          <a:off x="365813" y="609600"/>
          <a:ext cx="10334215" cy="5721096"/>
        </p:xfrm>
        <a:graphic>
          <a:graphicData uri="http://schemas.openxmlformats.org/drawingml/2006/table">
            <a:tbl>
              <a:tblPr/>
              <a:tblGrid>
                <a:gridCol w="3444738">
                  <a:extLst>
                    <a:ext uri="{9D8B030D-6E8A-4147-A177-3AD203B41FA5}">
                      <a16:colId xmlns:a16="http://schemas.microsoft.com/office/drawing/2014/main" val="20000"/>
                    </a:ext>
                  </a:extLst>
                </a:gridCol>
                <a:gridCol w="3444738">
                  <a:extLst>
                    <a:ext uri="{9D8B030D-6E8A-4147-A177-3AD203B41FA5}">
                      <a16:colId xmlns:a16="http://schemas.microsoft.com/office/drawing/2014/main" val="20001"/>
                    </a:ext>
                  </a:extLst>
                </a:gridCol>
                <a:gridCol w="3444738">
                  <a:extLst>
                    <a:ext uri="{9D8B030D-6E8A-4147-A177-3AD203B41FA5}">
                      <a16:colId xmlns:a16="http://schemas.microsoft.com/office/drawing/2014/main" val="20002"/>
                    </a:ext>
                  </a:extLst>
                </a:gridCol>
              </a:tblGrid>
              <a:tr h="548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Bless me: Bless me: Behold, the </a:t>
                      </a:r>
                      <a:r>
                        <a:rPr kumimoji="0" lang="en-US" sz="3600" b="0" i="0" u="none" strike="noStrike" cap="none" normalizeH="0" baseline="0" dirty="0" err="1">
                          <a:ln>
                            <a:noFill/>
                          </a:ln>
                          <a:solidFill>
                            <a:schemeClr val="tx1"/>
                          </a:solidFill>
                          <a:effectLst/>
                          <a:latin typeface="Arial" charset="0"/>
                          <a:cs typeface="Arial" charset="0"/>
                        </a:rPr>
                        <a:t>metanoia</a:t>
                      </a:r>
                      <a:r>
                        <a:rPr kumimoji="0" lang="en-US" sz="3600" b="0" i="0" u="none" strike="noStrike" cap="none" normalizeH="0" baseline="0" dirty="0">
                          <a:ln>
                            <a:noFill/>
                          </a:ln>
                          <a:solidFill>
                            <a:schemeClr val="tx1"/>
                          </a:solidFill>
                          <a:effectLst/>
                          <a:latin typeface="Arial" charset="0"/>
                          <a:cs typeface="Arial" charset="0"/>
                        </a:rPr>
                        <a:t> (repentance): Forgive me: Say the blessing.</a:t>
                      </a:r>
                    </a:p>
                    <a:p>
                      <a:pPr marL="0" marR="0" lvl="0" indent="0" algn="l" defTabSz="914400" rtl="0" eaLnBrk="1" fontAlgn="base" latinLnBrk="0" hangingPunct="1">
                        <a:lnSpc>
                          <a:spcPct val="100000"/>
                        </a:lnSpc>
                        <a:spcBef>
                          <a:spcPct val="20000"/>
                        </a:spcBef>
                        <a:spcAft>
                          <a:spcPct val="0"/>
                        </a:spcAft>
                        <a:buClrTx/>
                        <a:buSzTx/>
                        <a:buFontTx/>
                        <a:buNone/>
                        <a:tabLst/>
                      </a:pPr>
                      <a:br>
                        <a:rPr kumimoji="0" lang="en-US" sz="3700" b="0" i="0" u="none" strike="noStrike" cap="none" normalizeH="0" baseline="0" dirty="0">
                          <a:ln>
                            <a:noFill/>
                          </a:ln>
                          <a:solidFill>
                            <a:schemeClr val="tx1"/>
                          </a:solidFill>
                          <a:effectLst/>
                          <a:latin typeface="Arial" charset="0"/>
                          <a:cs typeface="Arial" charset="0"/>
                        </a:rPr>
                      </a:br>
                      <a:endParaRPr kumimoji="0" lang="en-US" sz="37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1" u="none" strike="noStrike" cap="none" normalizeH="0" baseline="0">
                          <a:ln>
                            <a:noFill/>
                          </a:ln>
                          <a:solidFill>
                            <a:schemeClr val="tx1"/>
                          </a:solidFill>
                          <a:effectLst/>
                          <a:latin typeface="Arial" charset="0"/>
                          <a:cs typeface="Arial" charset="0"/>
                        </a:rPr>
                        <a:t>esmo eroi: esmo eroi: ees ti metania: ko nee evol: goa em pi esmoo.</a:t>
                      </a:r>
                      <a:r>
                        <a:rPr kumimoji="0" lang="en-US" sz="37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Arial" charset="0"/>
                        </a:rPr>
                        <a:t>c~mou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e~roi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c~mou</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e~roi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ic</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metanoia</a:t>
                      </a:r>
                      <a:r>
                        <a:rPr kumimoji="0" lang="en-US" sz="4000" b="0" i="0" u="none" strike="noStrike" cap="none" normalizeH="0" baseline="0" dirty="0">
                          <a:ln>
                            <a:noFill/>
                          </a:ln>
                          <a:solidFill>
                            <a:schemeClr val="tx1"/>
                          </a:solidFill>
                          <a:effectLst/>
                          <a:latin typeface="Coptic1" pitchFamily="2" charset="0"/>
                          <a:cs typeface="Arial" charset="0"/>
                        </a:rPr>
                        <a:t>: ,w n/</a:t>
                      </a:r>
                      <a:r>
                        <a:rPr kumimoji="0" lang="en-US" sz="4000" b="0" i="0" u="none" strike="noStrike" cap="none" normalizeH="0" baseline="0" dirty="0" err="1">
                          <a:ln>
                            <a:noFill/>
                          </a:ln>
                          <a:solidFill>
                            <a:schemeClr val="tx1"/>
                          </a:solidFill>
                          <a:effectLst/>
                          <a:latin typeface="Coptic1" pitchFamily="2" charset="0"/>
                          <a:cs typeface="Arial" charset="0"/>
                        </a:rPr>
                        <a:t>i</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e~bol</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jw</a:t>
                      </a:r>
                      <a:r>
                        <a:rPr kumimoji="0" lang="en-US" sz="4000" b="0" i="0" u="none" strike="noStrike" cap="none" normalizeH="0" baseline="0" dirty="0">
                          <a:ln>
                            <a:noFill/>
                          </a:ln>
                          <a:solidFill>
                            <a:schemeClr val="tx1"/>
                          </a:solidFill>
                          <a:effectLst/>
                          <a:latin typeface="Coptic1" pitchFamily="2" charset="0"/>
                          <a:cs typeface="Arial" charset="0"/>
                        </a:rPr>
                        <a:t> </a:t>
                      </a:r>
                      <a:r>
                        <a:rPr kumimoji="0" lang="en-US" sz="4000" b="0" i="0" u="none" strike="noStrike" cap="none" normalizeH="0" baseline="0" dirty="0" err="1">
                          <a:ln>
                            <a:noFill/>
                          </a:ln>
                          <a:solidFill>
                            <a:schemeClr val="tx1"/>
                          </a:solidFill>
                          <a:effectLst/>
                          <a:latin typeface="Coptic1" pitchFamily="2" charset="0"/>
                          <a:cs typeface="Arial" charset="0"/>
                        </a:rPr>
                        <a:t>m~pic~mou</a:t>
                      </a:r>
                      <a:r>
                        <a:rPr kumimoji="0" lang="en-US" sz="4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2106754" name="Rectangle 2"/>
          <p:cNvSpPr>
            <a:spLocks noGrp="1" noChangeArrowheads="1"/>
          </p:cNvSpPr>
          <p:nvPr>
            <p:ph type="ctrTitle"/>
          </p:nvPr>
        </p:nvSpPr>
        <p:spPr>
          <a:xfrm>
            <a:off x="914532" y="228600"/>
            <a:ext cx="9053870" cy="2057400"/>
          </a:xfrm>
          <a:solidFill>
            <a:srgbClr val="993300"/>
          </a:solidFill>
          <a:ln>
            <a:solidFill>
              <a:schemeClr val="tx1"/>
            </a:solidFill>
          </a:ln>
        </p:spPr>
        <p:txBody>
          <a:bodyPr/>
          <a:lstStyle/>
          <a:p>
            <a:r>
              <a:rPr lang="ar-EG" sz="4000" b="1" dirty="0">
                <a:solidFill>
                  <a:schemeClr val="tx1"/>
                </a:solidFill>
                <a:latin typeface="Arial" charset="0"/>
                <a:cs typeface="Arial" charset="0"/>
              </a:rPr>
              <a:t>- </a:t>
            </a:r>
            <a:r>
              <a:rPr lang="ar-EG" sz="4000" b="1" dirty="0" err="1">
                <a:solidFill>
                  <a:schemeClr val="tx1"/>
                </a:solidFill>
                <a:latin typeface="Arial" charset="0"/>
                <a:cs typeface="Arial" charset="0"/>
              </a:rPr>
              <a:t>كيرلسى</a:t>
            </a:r>
            <a:r>
              <a:rPr lang="ar-EG" sz="4000" b="1" dirty="0">
                <a:solidFill>
                  <a:schemeClr val="tx1"/>
                </a:solidFill>
                <a:latin typeface="Arial" charset="0"/>
                <a:cs typeface="Arial" charset="0"/>
              </a:rPr>
              <a:t> 2</a:t>
            </a:r>
            <a:r>
              <a:rPr lang="en-US" sz="4000" b="1" dirty="0">
                <a:solidFill>
                  <a:schemeClr val="tx1"/>
                </a:solidFill>
                <a:latin typeface="Arial" charset="0"/>
              </a:rPr>
              <a:t> </a:t>
            </a:r>
            <a:r>
              <a:rPr lang="ar-EG" sz="4000" b="1" dirty="0">
                <a:solidFill>
                  <a:schemeClr val="tx1"/>
                </a:solidFill>
                <a:latin typeface="Arial" charset="0"/>
                <a:cs typeface="Arial" charset="0"/>
              </a:rPr>
              <a:t>صلاة الصلح</a:t>
            </a:r>
            <a:br>
              <a:rPr lang="ar-EG" sz="4000" b="1" dirty="0">
                <a:solidFill>
                  <a:schemeClr val="tx1"/>
                </a:solidFill>
                <a:latin typeface="Arial" charset="0"/>
                <a:cs typeface="Arial" charset="0"/>
              </a:rPr>
            </a:br>
            <a:r>
              <a:rPr lang="fr-CA" sz="4000" b="1" dirty="0">
                <a:solidFill>
                  <a:schemeClr val="tx1"/>
                </a:solidFill>
                <a:latin typeface="Arial" charset="0"/>
                <a:cs typeface="Arial" charset="0"/>
              </a:rPr>
              <a:t>La Prière de Réconciliation</a:t>
            </a:r>
            <a:endParaRPr lang="en-US" sz="4000" b="1" dirty="0">
              <a:solidFill>
                <a:schemeClr val="tx1"/>
              </a:solidFill>
              <a:latin typeface="Arial" charset="0"/>
              <a:cs typeface="Arial" charset="0"/>
            </a:endParaRPr>
          </a:p>
        </p:txBody>
      </p:sp>
      <p:pic>
        <p:nvPicPr>
          <p:cNvPr id="12106757" name="Picture 5" descr="08t-Crucifixion"/>
          <p:cNvPicPr>
            <a:picLocks noChangeAspect="1" noChangeArrowheads="1"/>
          </p:cNvPicPr>
          <p:nvPr/>
        </p:nvPicPr>
        <p:blipFill>
          <a:blip r:embed="rId2" cstate="print">
            <a:lum bright="6000" contrast="10000"/>
          </a:blip>
          <a:srcRect/>
          <a:stretch>
            <a:fillRect/>
          </a:stretch>
        </p:blipFill>
        <p:spPr bwMode="auto">
          <a:xfrm>
            <a:off x="4206849" y="3048000"/>
            <a:ext cx="2644523" cy="2743200"/>
          </a:xfrm>
          <a:prstGeom prst="rect">
            <a:avLst/>
          </a:prstGeom>
          <a:noFill/>
          <a:ln w="9525">
            <a:noFill/>
            <a:miter lim="800000"/>
            <a:headEnd/>
            <a:tailEnd/>
          </a:ln>
        </p:spPr>
      </p:pic>
      <p:sp>
        <p:nvSpPr>
          <p:cNvPr id="6" name="Action Button: Custom 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8135682" name="Group 2"/>
          <p:cNvGraphicFramePr>
            <a:graphicFrameLocks noGrp="1"/>
          </p:cNvGraphicFramePr>
          <p:nvPr/>
        </p:nvGraphicFramePr>
        <p:xfrm>
          <a:off x="365813" y="685800"/>
          <a:ext cx="10059856" cy="4388168"/>
        </p:xfrm>
        <a:graphic>
          <a:graphicData uri="http://schemas.openxmlformats.org/drawingml/2006/table">
            <a:tbl>
              <a:tblPr/>
              <a:tblGrid>
                <a:gridCol w="3471412">
                  <a:extLst>
                    <a:ext uri="{9D8B030D-6E8A-4147-A177-3AD203B41FA5}">
                      <a16:colId xmlns:a16="http://schemas.microsoft.com/office/drawing/2014/main" val="20000"/>
                    </a:ext>
                  </a:extLst>
                </a:gridCol>
                <a:gridCol w="3383770">
                  <a:extLst>
                    <a:ext uri="{9D8B030D-6E8A-4147-A177-3AD203B41FA5}">
                      <a16:colId xmlns:a16="http://schemas.microsoft.com/office/drawing/2014/main" val="20001"/>
                    </a:ext>
                  </a:extLst>
                </a:gridCol>
                <a:gridCol w="3204674">
                  <a:extLst>
                    <a:ext uri="{9D8B030D-6E8A-4147-A177-3AD203B41FA5}">
                      <a16:colId xmlns:a16="http://schemas.microsoft.com/office/drawing/2014/main" val="20002"/>
                    </a:ext>
                  </a:extLst>
                </a:gridCol>
              </a:tblGrid>
              <a:tr h="5254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chemeClr val="tx1"/>
                          </a:solidFill>
                          <a:effectLst/>
                          <a:latin typeface="Arial" charset="0"/>
                          <a:cs typeface="Arial" charset="0"/>
                        </a:rPr>
                        <a:t>Priest:</a:t>
                      </a:r>
                    </a:p>
                  </a:txBody>
                  <a:tcPr marL="109744" marR="109744"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462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err="1">
                          <a:ln>
                            <a:noFill/>
                          </a:ln>
                          <a:solidFill>
                            <a:schemeClr val="tx1"/>
                          </a:solidFill>
                          <a:effectLst/>
                          <a:latin typeface="Coptic1" pitchFamily="2" charset="0"/>
                          <a:cs typeface="Times New Roman" pitchFamily="18" charset="0"/>
                        </a:rPr>
                        <a:t>P,#c</a:t>
                      </a:r>
                      <a:r>
                        <a:rPr kumimoji="0" lang="en-US" sz="4000" b="0" i="0" u="none" strike="noStrike" cap="none" normalizeH="0" baseline="0" dirty="0">
                          <a:ln>
                            <a:noFill/>
                          </a:ln>
                          <a:solidFill>
                            <a:schemeClr val="tx1"/>
                          </a:solidFill>
                          <a:effectLst/>
                          <a:latin typeface="Coptic1" pitchFamily="2" charset="0"/>
                          <a:cs typeface="Times New Roman" pitchFamily="18" charset="0"/>
                        </a:rPr>
                        <a:t># </a:t>
                      </a:r>
                      <a:r>
                        <a:rPr kumimoji="0" lang="en-US" sz="4000" b="0" i="0" u="none" strike="noStrike" cap="none" normalizeH="0" baseline="0" dirty="0" err="1">
                          <a:ln>
                            <a:noFill/>
                          </a:ln>
                          <a:solidFill>
                            <a:schemeClr val="tx1"/>
                          </a:solidFill>
                          <a:effectLst/>
                          <a:latin typeface="Coptic1" pitchFamily="2" charset="0"/>
                          <a:cs typeface="Times New Roman" pitchFamily="18" charset="0"/>
                        </a:rPr>
                        <a:t>Pennou</a:t>
                      </a:r>
                      <a:r>
                        <a:rPr kumimoji="0" lang="en-US" sz="4000" b="0" i="0" u="none" strike="noStrike" cap="none" normalizeH="0" baseline="0" dirty="0">
                          <a:ln>
                            <a:noFill/>
                          </a:ln>
                          <a:solidFill>
                            <a:schemeClr val="tx1"/>
                          </a:solidFill>
                          <a:effectLst/>
                          <a:latin typeface="Coptic1" pitchFamily="2" charset="0"/>
                          <a:cs typeface="Times New Roman" pitchFamily="18" charset="0"/>
                        </a:rPr>
                        <a:t>]</a:t>
                      </a:r>
                      <a:endParaRPr kumimoji="0" lang="en-US" sz="4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0" i="1" u="none" strike="noStrike" cap="none" normalizeH="0" baseline="0" dirty="0">
                          <a:ln>
                            <a:noFill/>
                          </a:ln>
                          <a:solidFill>
                            <a:schemeClr val="tx1"/>
                          </a:solidFill>
                          <a:effectLst/>
                          <a:latin typeface="Arial" charset="0"/>
                          <a:cs typeface="Times New Roman" pitchFamily="18" charset="0"/>
                        </a:rPr>
                        <a:t>Le Christ </a:t>
                      </a:r>
                      <a:r>
                        <a:rPr kumimoji="0" lang="en-US" sz="4000" b="0" i="1" u="none" strike="noStrike" cap="none" normalizeH="0" baseline="0" dirty="0" err="1">
                          <a:ln>
                            <a:noFill/>
                          </a:ln>
                          <a:solidFill>
                            <a:schemeClr val="tx1"/>
                          </a:solidFill>
                          <a:effectLst/>
                          <a:latin typeface="Arial" charset="0"/>
                          <a:cs typeface="Times New Roman" pitchFamily="18" charset="0"/>
                        </a:rPr>
                        <a:t>notre</a:t>
                      </a:r>
                      <a:r>
                        <a:rPr kumimoji="0" lang="en-US" sz="4000" b="0" i="1" u="none" strike="noStrike" cap="none" normalizeH="0" baseline="0" dirty="0">
                          <a:ln>
                            <a:noFill/>
                          </a:ln>
                          <a:solidFill>
                            <a:schemeClr val="tx1"/>
                          </a:solidFill>
                          <a:effectLst/>
                          <a:latin typeface="Arial" charset="0"/>
                          <a:cs typeface="Times New Roman" pitchFamily="18" charset="0"/>
                        </a:rPr>
                        <a:t> </a:t>
                      </a:r>
                      <a:r>
                        <a:rPr kumimoji="0" lang="en-US" sz="4000" b="0" i="1" u="none" strike="noStrike" cap="none" normalizeH="0" baseline="0" dirty="0" err="1">
                          <a:ln>
                            <a:noFill/>
                          </a:ln>
                          <a:solidFill>
                            <a:schemeClr val="tx1"/>
                          </a:solidFill>
                          <a:effectLst/>
                          <a:latin typeface="Arial" charset="0"/>
                          <a:cs typeface="Times New Roman" pitchFamily="18" charset="0"/>
                        </a:rPr>
                        <a:t>Dieu</a:t>
                      </a:r>
                      <a:endParaRPr kumimoji="0" lang="en-US" sz="4000" b="1"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914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Times New Roman" pitchFamily="18" charset="0"/>
                        </a:rPr>
                        <a:t>People:</a:t>
                      </a:r>
                    </a:p>
                  </a:txBody>
                  <a:tcPr marL="109744" marR="109744" horzOverflow="overflow">
                    <a:lnL cap="flat">
                      <a:noFill/>
                    </a:lnL>
                    <a:lnR>
                      <a:noFill/>
                    </a:lnR>
                    <a:lnT>
                      <a:noFill/>
                    </a:lnT>
                    <a:lnB>
                      <a:noFill/>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solidFill>
                      <a:srgbClr val="333333"/>
                    </a:solidFill>
                  </a:tcPr>
                </a:tc>
                <a:extLst>
                  <a:ext uri="{0D108BD9-81ED-4DB2-BD59-A6C34878D82A}">
                    <a16:rowId xmlns:a16="http://schemas.microsoft.com/office/drawing/2014/main" val="10002"/>
                  </a:ext>
                </a:extLst>
              </a:tr>
              <a:tr h="712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Coptic1" pitchFamily="2" charset="0"/>
                          <a:cs typeface="Times New Roman" pitchFamily="18" charset="0"/>
                        </a:rPr>
                        <a:t>Am/n </a:t>
                      </a:r>
                      <a:r>
                        <a:rPr kumimoji="0" lang="en-US" sz="4000" b="0" i="0" u="none" strike="noStrike" cap="none" normalizeH="0" baseline="0" dirty="0" err="1">
                          <a:ln>
                            <a:noFill/>
                          </a:ln>
                          <a:solidFill>
                            <a:schemeClr val="tx1"/>
                          </a:solidFill>
                          <a:effectLst/>
                          <a:latin typeface="Coptic1" pitchFamily="2" charset="0"/>
                          <a:cs typeface="Times New Roman" pitchFamily="18" charset="0"/>
                        </a:rPr>
                        <a:t>ece~swpi</a:t>
                      </a:r>
                      <a:endParaRPr kumimoji="0" lang="en-US" sz="4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solidFill>
                      <a:srgbClr val="4D4D4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0" i="1" u="none" strike="noStrike" cap="none" normalizeH="0" baseline="0" dirty="0">
                          <a:ln>
                            <a:noFill/>
                          </a:ln>
                          <a:solidFill>
                            <a:schemeClr val="tx1"/>
                          </a:solidFill>
                          <a:effectLst/>
                          <a:latin typeface="Arial" charset="0"/>
                          <a:cs typeface="Times New Roman" pitchFamily="18" charset="0"/>
                        </a:rPr>
                        <a:t>Amen </a:t>
                      </a:r>
                      <a:r>
                        <a:rPr kumimoji="0" lang="en-US" sz="4000" b="0" i="1" u="none" strike="noStrike" cap="none" normalizeH="0" baseline="0" dirty="0" err="1">
                          <a:ln>
                            <a:noFill/>
                          </a:ln>
                          <a:solidFill>
                            <a:schemeClr val="tx1"/>
                          </a:solidFill>
                          <a:effectLst/>
                          <a:latin typeface="Arial" charset="0"/>
                          <a:cs typeface="Times New Roman" pitchFamily="18" charset="0"/>
                        </a:rPr>
                        <a:t>ainsi</a:t>
                      </a:r>
                      <a:r>
                        <a:rPr kumimoji="0" lang="en-US" sz="4000" b="0" i="1" u="none" strike="noStrike" cap="none" normalizeH="0" baseline="0" dirty="0">
                          <a:ln>
                            <a:noFill/>
                          </a:ln>
                          <a:solidFill>
                            <a:schemeClr val="tx1"/>
                          </a:solidFill>
                          <a:effectLst/>
                          <a:latin typeface="Arial" charset="0"/>
                          <a:cs typeface="Times New Roman" pitchFamily="18" charset="0"/>
                        </a:rPr>
                        <a:t> </a:t>
                      </a:r>
                      <a:r>
                        <a:rPr kumimoji="0" lang="en-US" sz="4000" b="0" i="1" u="none" strike="noStrike" cap="none" normalizeH="0" baseline="0" dirty="0" err="1">
                          <a:ln>
                            <a:noFill/>
                          </a:ln>
                          <a:solidFill>
                            <a:schemeClr val="tx1"/>
                          </a:solidFill>
                          <a:effectLst/>
                          <a:latin typeface="Arial" charset="0"/>
                          <a:cs typeface="Times New Roman" pitchFamily="18" charset="0"/>
                        </a:rPr>
                        <a:t>soit-il</a:t>
                      </a:r>
                      <a:endParaRPr kumimoji="0" lang="en-US" sz="40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solidFill>
                      <a:srgbClr val="4D4D4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cap="flat">
                      <a:noFill/>
                    </a:lnR>
                    <a:lnT>
                      <a:noFill/>
                    </a:lnT>
                    <a:lnB cap="flat">
                      <a:noFill/>
                    </a:lnB>
                    <a:lnTlToBr>
                      <a:noFill/>
                    </a:lnTlToBr>
                    <a:lnBlToTr>
                      <a:noFill/>
                    </a:lnBlToTr>
                    <a:solidFill>
                      <a:srgbClr val="4D4D4D"/>
                    </a:solidFill>
                  </a:tcPr>
                </a:tc>
                <a:extLst>
                  <a:ext uri="{0D108BD9-81ED-4DB2-BD59-A6C34878D82A}">
                    <a16:rowId xmlns:a16="http://schemas.microsoft.com/office/drawing/2014/main" val="10003"/>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8137730" name="Rectangle 2"/>
          <p:cNvSpPr>
            <a:spLocks noGrp="1" noChangeArrowheads="1"/>
          </p:cNvSpPr>
          <p:nvPr>
            <p:ph type="body" idx="1"/>
          </p:nvPr>
        </p:nvSpPr>
        <p:spPr>
          <a:xfrm>
            <a:off x="274360" y="0"/>
            <a:ext cx="10700028" cy="6324600"/>
          </a:xfrm>
        </p:spPr>
        <p:txBody>
          <a:bodyPr/>
          <a:lstStyle/>
          <a:p>
            <a:pPr algn="just"/>
            <a:r>
              <a:rPr lang="en-US" sz="2400" u="sng"/>
              <a:t>Priest</a:t>
            </a:r>
            <a:endParaRPr lang="en-US" sz="1800">
              <a:latin typeface="Avva_Shenouda" pitchFamily="34" charset="0"/>
              <a:cs typeface="Times New Roman" pitchFamily="18" charset="0"/>
            </a:endParaRPr>
          </a:p>
          <a:p>
            <a:r>
              <a:rPr lang="en-US"/>
              <a:t>O King of peace, grant us Your peace, establish for us Your peace, and forgive us our sins.  For Yours is the kingdom, the power, the glory, the blessing, and the might forever.  Amen.</a:t>
            </a:r>
          </a:p>
          <a:p>
            <a:r>
              <a:rPr lang="en-US"/>
              <a:t>Make us worthy to pray thankfully…</a:t>
            </a: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8139778" name="Rectangle 2"/>
          <p:cNvSpPr>
            <a:spLocks noGrp="1" noChangeArrowheads="1"/>
          </p:cNvSpPr>
          <p:nvPr>
            <p:ph type="body" idx="1"/>
          </p:nvPr>
        </p:nvSpPr>
        <p:spPr>
          <a:xfrm>
            <a:off x="274360" y="0"/>
            <a:ext cx="10700028" cy="6324600"/>
          </a:xfrm>
        </p:spPr>
        <p:txBody>
          <a:bodyPr/>
          <a:lstStyle/>
          <a:p>
            <a:pPr algn="just"/>
            <a:r>
              <a:rPr lang="en-US" sz="2400" u="sng" dirty="0" err="1">
                <a:solidFill>
                  <a:srgbClr val="FF9900"/>
                </a:solidFill>
              </a:rPr>
              <a:t>L’assemblée</a:t>
            </a:r>
            <a:r>
              <a:rPr lang="en-US" sz="2400" u="sng" dirty="0">
                <a:solidFill>
                  <a:srgbClr val="FF9900"/>
                </a:solidFill>
              </a:rPr>
              <a:t>:</a:t>
            </a:r>
            <a:endParaRPr lang="en-US" sz="1800" dirty="0">
              <a:latin typeface="Avva_Shenouda" pitchFamily="34" charset="0"/>
              <a:cs typeface="Times New Roman" pitchFamily="18" charset="0"/>
            </a:endParaRPr>
          </a:p>
          <a:p>
            <a:r>
              <a:rPr lang="en-US" dirty="0"/>
              <a:t>Our Father Who art in heaven; hallowed be Thy name; Thy kingdom come; Thy will be done on earth as it is in heaven.  Give us this day our daily bread.  And forgive us our trespasses, As we forgive those who trespass against us.  And lead us not in temptation, But deliver us from evil. In Christ Jesus, our Lord. For </a:t>
            </a:r>
            <a:r>
              <a:rPr lang="en-US" dirty="0" err="1"/>
              <a:t>Thine</a:t>
            </a:r>
            <a:r>
              <a:rPr lang="en-US" dirty="0"/>
              <a:t> is the kingdom, the power and the glory, forever.  Amen.</a:t>
            </a: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072066" name="Rectangle 2"/>
          <p:cNvSpPr>
            <a:spLocks noChangeArrowheads="1"/>
          </p:cNvSpPr>
          <p:nvPr/>
        </p:nvSpPr>
        <p:spPr bwMode="auto">
          <a:xfrm>
            <a:off x="6218820" y="2971800"/>
            <a:ext cx="10974388" cy="2768650"/>
          </a:xfrm>
          <a:prstGeom prst="rect">
            <a:avLst/>
          </a:prstGeom>
          <a:noFill/>
          <a:ln w="9525">
            <a:noFill/>
            <a:miter lim="800000"/>
            <a:headEnd/>
            <a:tailEnd/>
          </a:ln>
          <a:effectLst/>
        </p:spPr>
        <p:txBody>
          <a:bodyPr lIns="685584" tIns="639561" rIns="749064" bIns="1553673">
            <a:spAutoFit/>
          </a:bodyPr>
          <a:lstStyle/>
          <a:p>
            <a:endParaRPr lang="en-CA" dirty="0">
              <a:latin typeface="Coptic1" pitchFamily="2" charset="0"/>
            </a:endParaRPr>
          </a:p>
        </p:txBody>
      </p:sp>
      <p:sp>
        <p:nvSpPr>
          <p:cNvPr id="10072067" name="Rectangle 3"/>
          <p:cNvSpPr>
            <a:spLocks noChangeArrowheads="1"/>
          </p:cNvSpPr>
          <p:nvPr/>
        </p:nvSpPr>
        <p:spPr bwMode="auto">
          <a:xfrm>
            <a:off x="4469777" y="2576514"/>
            <a:ext cx="10974388" cy="646331"/>
          </a:xfrm>
          <a:prstGeom prst="rect">
            <a:avLst/>
          </a:prstGeom>
          <a:noFill/>
          <a:ln w="9525">
            <a:noFill/>
            <a:miter lim="800000"/>
            <a:headEnd/>
            <a:tailEnd/>
          </a:ln>
          <a:effectLst/>
        </p:spPr>
        <p:txBody>
          <a:bodyPr>
            <a:spAutoFit/>
          </a:bodyPr>
          <a:lstStyle/>
          <a:p>
            <a:endParaRPr lang="en-CA" dirty="0">
              <a:latin typeface="Coptic1" pitchFamily="2" charset="0"/>
            </a:endParaRPr>
          </a:p>
        </p:txBody>
      </p:sp>
      <p:pic>
        <p:nvPicPr>
          <p:cNvPr id="10072068" name="Picture 4" descr="The Divine Majesty"/>
          <p:cNvPicPr>
            <a:picLocks noGrp="1" noChangeAspect="1" noChangeArrowheads="1"/>
          </p:cNvPicPr>
          <p:nvPr>
            <p:ph/>
          </p:nvPr>
        </p:nvPicPr>
        <p:blipFill>
          <a:blip r:embed="rId2" cstate="print">
            <a:lum bright="30000" contrast="20000"/>
          </a:blip>
          <a:srcRect/>
          <a:stretch>
            <a:fillRect/>
          </a:stretch>
        </p:blipFill>
        <p:spPr>
          <a:xfrm>
            <a:off x="2377784" y="762000"/>
            <a:ext cx="6426496" cy="5410200"/>
          </a:xfrm>
          <a:noFill/>
          <a:ln/>
        </p:spPr>
      </p:pic>
      <p:sp>
        <p:nvSpPr>
          <p:cNvPr id="10072069" name="AutoShape 5">
            <a:hlinkClick r:id="" action="ppaction://hlinkshowjump?jump=endshow" highlightClick="1"/>
          </p:cNvPr>
          <p:cNvSpPr>
            <a:spLocks noChangeArrowheads="1"/>
          </p:cNvSpPr>
          <p:nvPr/>
        </p:nvSpPr>
        <p:spPr bwMode="auto">
          <a:xfrm>
            <a:off x="9236777" y="6096000"/>
            <a:ext cx="1554705" cy="533400"/>
          </a:xfrm>
          <a:prstGeom prst="actionButtonBlank">
            <a:avLst/>
          </a:prstGeom>
          <a:solidFill>
            <a:srgbClr val="FF0000"/>
          </a:solidFill>
          <a:ln w="9525">
            <a:solidFill>
              <a:schemeClr val="tx1"/>
            </a:solidFill>
            <a:miter lim="800000"/>
            <a:headEnd/>
            <a:tailEnd/>
          </a:ln>
          <a:effectLst/>
        </p:spPr>
        <p:txBody>
          <a:bodyPr wrap="none" anchor="ctr"/>
          <a:lstStyle/>
          <a:p>
            <a:pPr algn="ctr"/>
            <a:r>
              <a:rPr lang="en-US">
                <a:latin typeface="Arial" charset="0"/>
              </a:rPr>
              <a:t>END</a:t>
            </a:r>
          </a:p>
        </p:txBody>
      </p:sp>
      <p:sp>
        <p:nvSpPr>
          <p:cNvPr id="7" name="Action Button: Custom 6">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0520579" name="Text Box 3"/>
          <p:cNvSpPr txBox="1">
            <a:spLocks noChangeArrowheads="1"/>
          </p:cNvSpPr>
          <p:nvPr/>
        </p:nvSpPr>
        <p:spPr bwMode="auto">
          <a:xfrm>
            <a:off x="731626" y="1905001"/>
            <a:ext cx="9419683" cy="1839913"/>
          </a:xfrm>
          <a:prstGeom prst="rect">
            <a:avLst/>
          </a:prstGeom>
          <a:solidFill>
            <a:srgbClr val="4D4D4D"/>
          </a:solidFill>
          <a:ln w="9525">
            <a:solidFill>
              <a:schemeClr val="tx1"/>
            </a:solidFill>
            <a:miter lim="800000"/>
            <a:headEnd/>
            <a:tailEnd/>
          </a:ln>
          <a:effectLst/>
        </p:spPr>
        <p:txBody>
          <a:bodyPr>
            <a:spAutoFit/>
          </a:bodyPr>
          <a:lstStyle/>
          <a:p>
            <a:pPr algn="ctr">
              <a:spcBef>
                <a:spcPct val="0"/>
              </a:spcBef>
            </a:pPr>
            <a:r>
              <a:rPr lang="en-US" sz="3800" b="1">
                <a:latin typeface="Arial" charset="0"/>
              </a:rPr>
              <a:t>THE DIVINE LITURGY </a:t>
            </a:r>
          </a:p>
          <a:p>
            <a:pPr algn="ctr">
              <a:spcBef>
                <a:spcPct val="0"/>
              </a:spcBef>
            </a:pPr>
            <a:r>
              <a:rPr lang="en-US" sz="3800" b="1">
                <a:latin typeface="Arial" charset="0"/>
              </a:rPr>
              <a:t>OF </a:t>
            </a:r>
          </a:p>
          <a:p>
            <a:pPr algn="ctr">
              <a:spcBef>
                <a:spcPct val="0"/>
              </a:spcBef>
            </a:pPr>
            <a:r>
              <a:rPr lang="en-US" sz="3800" b="1">
                <a:latin typeface="Arial" charset="0"/>
              </a:rPr>
              <a:t>SAINT GREGORY</a:t>
            </a: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19682" name="Group 2"/>
          <p:cNvGraphicFramePr>
            <a:graphicFrameLocks noGrp="1"/>
          </p:cNvGraphicFramePr>
          <p:nvPr>
            <p:ph/>
          </p:nvPr>
        </p:nvGraphicFramePr>
        <p:xfrm>
          <a:off x="528601" y="304810"/>
          <a:ext cx="10144009" cy="6004560"/>
        </p:xfrm>
        <a:graphic>
          <a:graphicData uri="http://schemas.openxmlformats.org/drawingml/2006/table">
            <a:tbl>
              <a:tblPr/>
              <a:tblGrid>
                <a:gridCol w="3458185">
                  <a:extLst>
                    <a:ext uri="{9D8B030D-6E8A-4147-A177-3AD203B41FA5}">
                      <a16:colId xmlns:a16="http://schemas.microsoft.com/office/drawing/2014/main" val="20000"/>
                    </a:ext>
                  </a:extLst>
                </a:gridCol>
                <a:gridCol w="3688730">
                  <a:extLst>
                    <a:ext uri="{9D8B030D-6E8A-4147-A177-3AD203B41FA5}">
                      <a16:colId xmlns:a16="http://schemas.microsoft.com/office/drawing/2014/main" val="20001"/>
                    </a:ext>
                  </a:extLst>
                </a:gridCol>
                <a:gridCol w="2997094">
                  <a:extLst>
                    <a:ext uri="{9D8B030D-6E8A-4147-A177-3AD203B41FA5}">
                      <a16:colId xmlns:a16="http://schemas.microsoft.com/office/drawing/2014/main" val="20002"/>
                    </a:ext>
                  </a:extLst>
                </a:gridCol>
              </a:tblGrid>
              <a:tr h="579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457200" marR="0" lvl="1"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Acpazecye</a:t>
                      </a:r>
                      <a:r>
                        <a:rPr kumimoji="0" lang="en-US" sz="2200" b="0" i="0" u="none" strike="noStrike" cap="none" normalizeH="0" baseline="0" dirty="0">
                          <a:ln>
                            <a:noFill/>
                          </a:ln>
                          <a:solidFill>
                            <a:schemeClr val="tx1"/>
                          </a:solidFill>
                          <a:effectLst/>
                          <a:latin typeface="Coptic1" pitchFamily="2" charset="0"/>
                          <a:cs typeface="Arial" charset="0"/>
                        </a:rPr>
                        <a:t> all/</a:t>
                      </a:r>
                      <a:r>
                        <a:rPr kumimoji="0" lang="en-US" sz="2200" b="0" i="0" u="none" strike="noStrike" cap="none" normalizeH="0" baseline="0" dirty="0" err="1">
                          <a:ln>
                            <a:noFill/>
                          </a:ln>
                          <a:solidFill>
                            <a:schemeClr val="tx1"/>
                          </a:solidFill>
                          <a:effectLst/>
                          <a:latin typeface="Coptic1" pitchFamily="2" charset="0"/>
                          <a:cs typeface="Arial" charset="0"/>
                        </a:rPr>
                        <a:t>louc</a:t>
                      </a:r>
                      <a:r>
                        <a:rPr kumimoji="0" lang="en-US" sz="2200" b="0" i="0" u="none" strike="noStrike" cap="none" normalizeH="0" baseline="0" dirty="0">
                          <a:ln>
                            <a:noFill/>
                          </a:ln>
                          <a:solidFill>
                            <a:schemeClr val="tx1"/>
                          </a:solidFill>
                          <a:effectLst/>
                          <a:latin typeface="Coptic1" pitchFamily="2" charset="0"/>
                          <a:cs typeface="Arial" charset="0"/>
                        </a:rPr>
                        <a:t> en </a:t>
                      </a:r>
                      <a:r>
                        <a:rPr kumimoji="0" lang="en-US" sz="2200" b="0" i="0" u="none" strike="noStrike" cap="none" normalizeH="0" baseline="0" dirty="0" err="1">
                          <a:ln>
                            <a:noFill/>
                          </a:ln>
                          <a:solidFill>
                            <a:schemeClr val="tx1"/>
                          </a:solidFill>
                          <a:effectLst/>
                          <a:latin typeface="Coptic1" pitchFamily="2" charset="0"/>
                          <a:cs typeface="Arial" charset="0"/>
                        </a:rPr>
                        <a:t>vil</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mati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agiw</a:t>
                      </a:r>
                      <a:r>
                        <a:rPr kumimoji="0" lang="en-US" sz="2200" b="0" i="0" u="none" strike="noStrike" cap="none" normalizeH="0" baseline="0" dirty="0">
                          <a:ln>
                            <a:noFill/>
                          </a:ln>
                          <a:solidFill>
                            <a:schemeClr val="tx1"/>
                          </a:solidFill>
                          <a:effectLst/>
                          <a:latin typeface="Coptic1" pitchFamily="2" charset="0"/>
                          <a:cs typeface="Arial" charset="0"/>
                        </a:rPr>
                        <a:t>.</a:t>
                      </a: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Coptic1" pitchFamily="2" charset="0"/>
                          <a:cs typeface="Arial" charset="0"/>
                        </a:rPr>
                        <a:t>Ce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   ;</a:t>
                      </a:r>
                      <a:r>
                        <a:rPr kumimoji="0" lang="fr-FR" sz="2200" b="0" i="0" u="none" strike="noStrike" cap="none" normalizeH="0" baseline="0" dirty="0" err="1">
                          <a:ln>
                            <a:noFill/>
                          </a:ln>
                          <a:solidFill>
                            <a:schemeClr val="tx1"/>
                          </a:solidFill>
                          <a:effectLst/>
                          <a:latin typeface="Coptic1" pitchFamily="2" charset="0"/>
                          <a:cs typeface="Arial" charset="0"/>
                        </a:rPr>
                        <a:t>ete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vai</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pe</a:t>
                      </a:r>
                      <a:r>
                        <a:rPr kumimoji="0" lang="fr-FR" sz="2200" b="0" i="0" u="none" strike="noStrike" cap="none" normalizeH="0" baseline="0" dirty="0">
                          <a:ln>
                            <a:noFill/>
                          </a:ln>
                          <a:solidFill>
                            <a:schemeClr val="tx1"/>
                          </a:solidFill>
                          <a:effectLst/>
                          <a:latin typeface="Coptic1" pitchFamily="2" charset="0"/>
                          <a:cs typeface="Arial" charset="0"/>
                        </a:rPr>
                        <a:t> I/</a:t>
                      </a:r>
                      <a:r>
                        <a:rPr kumimoji="0" lang="fr-FR" sz="2200" b="0" i="0" u="none" strike="noStrike" cap="none" normalizeH="0" baseline="0" dirty="0" err="1">
                          <a:ln>
                            <a:noFill/>
                          </a:ln>
                          <a:solidFill>
                            <a:schemeClr val="tx1"/>
                          </a:solidFill>
                          <a:effectLst/>
                          <a:latin typeface="Coptic1" pitchFamily="2" charset="0"/>
                          <a:cs typeface="Arial" charset="0"/>
                        </a:rPr>
                        <a:t>couc</a:t>
                      </a:r>
                      <a:r>
                        <a:rPr kumimoji="0" lang="fr-FR" sz="2200" b="0" i="0" u="none" strike="noStrike" cap="none" normalizeH="0" baseline="0" dirty="0">
                          <a:ln>
                            <a:noFill/>
                          </a:ln>
                          <a:solidFill>
                            <a:schemeClr val="tx1"/>
                          </a:solidFill>
                          <a:effectLst/>
                          <a:latin typeface="Coptic1" pitchFamily="2" charset="0"/>
                          <a:cs typeface="Arial" charset="0"/>
                        </a:rPr>
                        <a:t> Pi ;,</a:t>
                      </a:r>
                      <a:r>
                        <a:rPr kumimoji="0" lang="fr-FR" sz="2200" b="0" i="0" u="none" strike="noStrike" cap="none" normalizeH="0" baseline="0" dirty="0" err="1">
                          <a:ln>
                            <a:noFill/>
                          </a:ln>
                          <a:solidFill>
                            <a:schemeClr val="tx1"/>
                          </a:solidFill>
                          <a:effectLst/>
                          <a:latin typeface="Coptic1" pitchFamily="2" charset="0"/>
                          <a:cs typeface="Arial" charset="0"/>
                        </a:rPr>
                        <a:t>rictoc</a:t>
                      </a:r>
                      <a:r>
                        <a:rPr kumimoji="0" lang="fr-FR" sz="2200" b="0" i="0" u="none" strike="noStrike" cap="none" normalizeH="0" baseline="0" dirty="0">
                          <a:ln>
                            <a:noFill/>
                          </a:ln>
                          <a:solidFill>
                            <a:schemeClr val="tx1"/>
                          </a:solidFill>
                          <a:effectLst/>
                          <a:latin typeface="Coptic1" pitchFamily="2" charset="0"/>
                          <a:cs typeface="Arial" charset="0"/>
                        </a:rPr>
                        <a:t>  Ps/ri   ;</a:t>
                      </a:r>
                      <a:r>
                        <a:rPr kumimoji="0" lang="fr-FR" sz="2200" b="0" i="0" u="none" strike="noStrike" cap="none" normalizeH="0" baseline="0" dirty="0" err="1">
                          <a:ln>
                            <a:noFill/>
                          </a:ln>
                          <a:solidFill>
                            <a:schemeClr val="tx1"/>
                          </a:solidFill>
                          <a:effectLst/>
                          <a:latin typeface="Coptic1" pitchFamily="2" charset="0"/>
                          <a:cs typeface="Arial" charset="0"/>
                        </a:rPr>
                        <a:t>mvnou</a:t>
                      </a:r>
                      <a:r>
                        <a:rPr kumimoji="0" lang="fr-FR" sz="2200" b="0" i="0" u="none" strike="noStrike" cap="none" normalizeH="0" baseline="0" dirty="0">
                          <a:ln>
                            <a:noFill/>
                          </a:ln>
                          <a:solidFill>
                            <a:schemeClr val="tx1"/>
                          </a:solidFill>
                          <a:effectLst/>
                          <a:latin typeface="Coptic1" pitchFamily="2" charset="0"/>
                          <a:cs typeface="Arial" charset="0"/>
                        </a:rPr>
                        <a:t>]  : </a:t>
                      </a:r>
                      <a:r>
                        <a:rPr kumimoji="0" lang="fr-FR" sz="2200" b="0" i="0" u="none" strike="noStrike" cap="none" normalizeH="0" baseline="0" dirty="0" err="1">
                          <a:ln>
                            <a:noFill/>
                          </a:ln>
                          <a:solidFill>
                            <a:schemeClr val="tx1"/>
                          </a:solidFill>
                          <a:effectLst/>
                          <a:latin typeface="Coptic1" pitchFamily="2" charset="0"/>
                          <a:cs typeface="Arial" charset="0"/>
                        </a:rPr>
                        <a:t>cwtem</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eron</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ouoh</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nai</a:t>
                      </a:r>
                      <a:r>
                        <a:rPr kumimoji="0" lang="fr-FR" sz="2200" b="0" i="0" u="none" strike="noStrike" cap="none" normalizeH="0" baseline="0" dirty="0">
                          <a:ln>
                            <a:noFill/>
                          </a:ln>
                          <a:solidFill>
                            <a:schemeClr val="tx1"/>
                          </a:solidFill>
                          <a:effectLst/>
                          <a:latin typeface="Coptic1" pitchFamily="2" charset="0"/>
                          <a:cs typeface="Arial" charset="0"/>
                        </a:rPr>
                        <a:t> nan.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Échangez un saint baiser. </a:t>
                      </a:r>
                      <a:endParaRPr kumimoji="0" lang="fr-FR"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Seigneur aie pitié, Seigneur aie pitié, Seigneur aie pitié ; </a:t>
                      </a:r>
                      <a:endParaRPr kumimoji="0" lang="fr-CA"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Arial" charset="0"/>
                          <a:cs typeface="Arial" charset="0"/>
                        </a:rPr>
                        <a:t>oui Seigneur Jésus Christ, Fils de Dieu écoute nous et aie pitié de nous.</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21730" name="Group 2"/>
          <p:cNvGraphicFramePr>
            <a:graphicFrameLocks noGrp="1"/>
          </p:cNvGraphicFramePr>
          <p:nvPr>
            <p:ph/>
          </p:nvPr>
        </p:nvGraphicFramePr>
        <p:xfrm>
          <a:off x="301777" y="260593"/>
          <a:ext cx="10025138" cy="5184667"/>
        </p:xfrm>
        <a:graphic>
          <a:graphicData uri="http://schemas.openxmlformats.org/drawingml/2006/table">
            <a:tbl>
              <a:tblPr/>
              <a:tblGrid>
                <a:gridCol w="4033101">
                  <a:extLst>
                    <a:ext uri="{9D8B030D-6E8A-4147-A177-3AD203B41FA5}">
                      <a16:colId xmlns:a16="http://schemas.microsoft.com/office/drawing/2014/main" val="20000"/>
                    </a:ext>
                  </a:extLst>
                </a:gridCol>
                <a:gridCol w="3111250">
                  <a:extLst>
                    <a:ext uri="{9D8B030D-6E8A-4147-A177-3AD203B41FA5}">
                      <a16:colId xmlns:a16="http://schemas.microsoft.com/office/drawing/2014/main" val="20001"/>
                    </a:ext>
                  </a:extLst>
                </a:gridCol>
                <a:gridCol w="2880788">
                  <a:extLst>
                    <a:ext uri="{9D8B030D-6E8A-4147-A177-3AD203B41FA5}">
                      <a16:colId xmlns:a16="http://schemas.microsoft.com/office/drawing/2014/main" val="20002"/>
                    </a:ext>
                  </a:extLst>
                </a:gridCol>
              </a:tblGrid>
              <a:tr h="51846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457200" marR="0" lvl="1"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Procverin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S New Athanasius" pitchFamily="34" charset="0"/>
                          <a:cs typeface="Arial" charset="0"/>
                        </a:rPr>
                        <a:t>Procverin</a:t>
                      </a:r>
                      <a:r>
                        <a:rPr kumimoji="0" lang="fr-FR" sz="2800" b="0" i="0" u="none" strike="noStrike" cap="none" normalizeH="0" baseline="0" dirty="0">
                          <a:ln>
                            <a:noFill/>
                          </a:ln>
                          <a:solidFill>
                            <a:schemeClr val="tx1"/>
                          </a:solidFill>
                          <a:effectLst/>
                          <a:latin typeface="CS New Athanasius" pitchFamily="34" charset="0"/>
                          <a:cs typeface="Arial" charset="0"/>
                        </a:rPr>
                        <a:t> </a:t>
                      </a:r>
                      <a:r>
                        <a:rPr kumimoji="0" lang="fr-FR" sz="2600" b="0" i="0" u="none" strike="noStrike" cap="none" normalizeH="0" baseline="0" dirty="0">
                          <a:ln>
                            <a:noFill/>
                          </a:ln>
                          <a:solidFill>
                            <a:schemeClr val="tx1"/>
                          </a:solidFill>
                          <a:effectLst/>
                          <a:latin typeface="Coptic1" pitchFamily="2" charset="0"/>
                          <a:cs typeface="Arial" charset="0"/>
                        </a:rPr>
                        <a:t>kata  </a:t>
                      </a:r>
                      <a:r>
                        <a:rPr kumimoji="0" lang="fr-FR" sz="2600" b="0" i="0" u="none" strike="noStrike" cap="none" normalizeH="0" baseline="0" dirty="0" err="1">
                          <a:ln>
                            <a:noFill/>
                          </a:ln>
                          <a:solidFill>
                            <a:schemeClr val="tx1"/>
                          </a:solidFill>
                          <a:effectLst/>
                          <a:latin typeface="Coptic1" pitchFamily="2" charset="0"/>
                          <a:cs typeface="Arial" charset="0"/>
                        </a:rPr>
                        <a:t>tropon</a:t>
                      </a:r>
                      <a:r>
                        <a:rPr kumimoji="0" lang="fr-FR" sz="2600" b="0" i="0" u="none" strike="noStrike" cap="none" normalizeH="0" baseline="0" dirty="0">
                          <a:ln>
                            <a:noFill/>
                          </a:ln>
                          <a:solidFill>
                            <a:schemeClr val="tx1"/>
                          </a:solidFill>
                          <a:effectLst/>
                          <a:latin typeface="Coptic1" pitchFamily="2" charset="0"/>
                          <a:cs typeface="Arial" charset="0"/>
                        </a:rPr>
                        <a:t>  :  </a:t>
                      </a:r>
                      <a:r>
                        <a:rPr kumimoji="0" lang="fr-FR" sz="2600" b="0" i="0" u="none" strike="noStrike" cap="none" normalizeH="0" baseline="0" dirty="0" err="1">
                          <a:ln>
                            <a:noFill/>
                          </a:ln>
                          <a:solidFill>
                            <a:schemeClr val="tx1"/>
                          </a:solidFill>
                          <a:effectLst/>
                          <a:latin typeface="Coptic1" pitchFamily="2" charset="0"/>
                          <a:cs typeface="Arial" charset="0"/>
                        </a:rPr>
                        <a:t>ctay</a:t>
                      </a:r>
                      <a:r>
                        <a:rPr kumimoji="0" lang="fr-FR" sz="2600" b="0" i="0" u="none" strike="noStrike" cap="none" normalizeH="0" baseline="0" dirty="0">
                          <a:ln>
                            <a:noFill/>
                          </a:ln>
                          <a:solidFill>
                            <a:schemeClr val="tx1"/>
                          </a:solidFill>
                          <a:effectLst/>
                          <a:latin typeface="Coptic1" pitchFamily="2" charset="0"/>
                          <a:cs typeface="Arial" charset="0"/>
                        </a:rPr>
                        <a:t>/te kata</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tropon</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ctay</a:t>
                      </a:r>
                      <a:r>
                        <a:rPr kumimoji="0" lang="fr-FR" sz="3000" b="0" i="0" u="none" strike="noStrike" cap="none" normalizeH="0" baseline="0" dirty="0">
                          <a:ln>
                            <a:noFill/>
                          </a:ln>
                          <a:solidFill>
                            <a:schemeClr val="tx1"/>
                          </a:solidFill>
                          <a:effectLst/>
                          <a:latin typeface="CS New Athanasius" pitchFamily="34" charset="0"/>
                          <a:cs typeface="Arial" charset="0"/>
                        </a:rPr>
                        <a:t>/te kata  ;</a:t>
                      </a:r>
                      <a:r>
                        <a:rPr kumimoji="0" lang="fr-FR" sz="3000" b="0" i="0" u="none" strike="noStrike" cap="none" normalizeH="0" baseline="0" dirty="0" err="1">
                          <a:ln>
                            <a:noFill/>
                          </a:ln>
                          <a:solidFill>
                            <a:schemeClr val="tx1"/>
                          </a:solidFill>
                          <a:effectLst/>
                          <a:latin typeface="CS New Athanasius" pitchFamily="34" charset="0"/>
                          <a:cs typeface="Arial" charset="0"/>
                        </a:rPr>
                        <a:t>trowou</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ic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anatolac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ble'ate</a:t>
                      </a:r>
                      <a:r>
                        <a:rPr kumimoji="0" lang="fr-FR" sz="3000" b="0" i="0" u="none" strike="noStrike" cap="none" normalizeH="0" baseline="0" dirty="0">
                          <a:ln>
                            <a:noFill/>
                          </a:ln>
                          <a:solidFill>
                            <a:schemeClr val="tx1"/>
                          </a:solidFill>
                          <a:effectLst/>
                          <a:latin typeface="CS New Athanasius" pitchFamily="34" charset="0"/>
                          <a:cs typeface="Arial" charset="0"/>
                        </a:rPr>
                        <a:t> .</a:t>
                      </a:r>
                      <a:endParaRPr kumimoji="0" lang="en-US" sz="2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Offrez, offrez, offrez selon l'ordre.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Levez-vous avec crainte.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Regardez vers l'est. </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قدموا  ، قدموا ، قدموا على هذا الرسم قفوا برعدةِ  و الى الشرق انظروا.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23778" name="Group 2"/>
          <p:cNvGraphicFramePr>
            <a:graphicFrameLocks noGrp="1"/>
          </p:cNvGraphicFramePr>
          <p:nvPr>
            <p:ph/>
          </p:nvPr>
        </p:nvGraphicFramePr>
        <p:xfrm>
          <a:off x="647472" y="260593"/>
          <a:ext cx="9679444" cy="6064007"/>
        </p:xfrm>
        <a:graphic>
          <a:graphicData uri="http://schemas.openxmlformats.org/drawingml/2006/table">
            <a:tbl>
              <a:tblPr/>
              <a:tblGrid>
                <a:gridCol w="5391083">
                  <a:extLst>
                    <a:ext uri="{9D8B030D-6E8A-4147-A177-3AD203B41FA5}">
                      <a16:colId xmlns:a16="http://schemas.microsoft.com/office/drawing/2014/main" val="20000"/>
                    </a:ext>
                  </a:extLst>
                </a:gridCol>
                <a:gridCol w="4288361">
                  <a:extLst>
                    <a:ext uri="{9D8B030D-6E8A-4147-A177-3AD203B41FA5}">
                      <a16:colId xmlns:a16="http://schemas.microsoft.com/office/drawing/2014/main" val="20001"/>
                    </a:ext>
                  </a:extLst>
                </a:gridCol>
              </a:tblGrid>
              <a:tr h="60640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Levons nous bien, levons nous pieusement, levons nous avec attention, levons nous en paix, levons nous dans la crainte du Seigneur, levons nous avec frayeur et révérence.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endParaRPr kumimoji="0" lang="en-US"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فلنقف حسناً. </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لنقف بتقوى. </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لنقف باتصال. </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لنقف بسلام. </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لنقف بخوف الله ورعدَةٍ وخشوع.  </a:t>
                      </a:r>
                      <a:r>
                        <a:rPr kumimoji="0" lang="ar-EG" sz="3600" b="0" i="0" u="none" strike="noStrike" cap="none" normalizeH="0" baseline="0" dirty="0">
                          <a:ln>
                            <a:noFill/>
                          </a:ln>
                          <a:solidFill>
                            <a:schemeClr val="tx1"/>
                          </a:solidFill>
                          <a:effectLst/>
                          <a:latin typeface="Arial" charset="0"/>
                          <a:cs typeface="Arial" charset="0"/>
                        </a:rPr>
                        <a:t> </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25826" name="Group 2"/>
          <p:cNvGraphicFramePr>
            <a:graphicFrameLocks noGrp="1"/>
          </p:cNvGraphicFramePr>
          <p:nvPr>
            <p:ph/>
          </p:nvPr>
        </p:nvGraphicFramePr>
        <p:xfrm>
          <a:off x="647472" y="548630"/>
          <a:ext cx="9333748" cy="4608592"/>
        </p:xfrm>
        <a:graphic>
          <a:graphicData uri="http://schemas.openxmlformats.org/drawingml/2006/table">
            <a:tbl>
              <a:tblPr/>
              <a:tblGrid>
                <a:gridCol w="5145527">
                  <a:extLst>
                    <a:ext uri="{9D8B030D-6E8A-4147-A177-3AD203B41FA5}">
                      <a16:colId xmlns:a16="http://schemas.microsoft.com/office/drawing/2014/main" val="20000"/>
                    </a:ext>
                  </a:extLst>
                </a:gridCol>
                <a:gridCol w="4188221">
                  <a:extLst>
                    <a:ext uri="{9D8B030D-6E8A-4147-A177-3AD203B41FA5}">
                      <a16:colId xmlns:a16="http://schemas.microsoft.com/office/drawing/2014/main" val="20001"/>
                    </a:ext>
                  </a:extLst>
                </a:gridCol>
              </a:tblGrid>
              <a:tr h="46085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O clergé et tout le peuple, avec supplication et remerciement, calmement et sans bruit, levez vos yeux vers l’est pour regarder l’autel et le corps et le sang d’Emmanuel placés dessus.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أيها الإكليروس وكل الشعب، بطلبةٍ وشكر، بهدوءٍ وسكوت، ارفعوا عيونكم إلى ناحية المشرق لتنظروا المذبح وجسد ودم عمانوئيل إلهنا موضوعين عليه.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27874" name="Group 2"/>
          <p:cNvGraphicFramePr>
            <a:graphicFrameLocks noGrp="1"/>
          </p:cNvGraphicFramePr>
          <p:nvPr>
            <p:ph/>
          </p:nvPr>
        </p:nvGraphicFramePr>
        <p:xfrm>
          <a:off x="1338861" y="548631"/>
          <a:ext cx="8642359" cy="4896629"/>
        </p:xfrm>
        <a:graphic>
          <a:graphicData uri="http://schemas.openxmlformats.org/drawingml/2006/table">
            <a:tbl>
              <a:tblPr/>
              <a:tblGrid>
                <a:gridCol w="4714015">
                  <a:extLst>
                    <a:ext uri="{9D8B030D-6E8A-4147-A177-3AD203B41FA5}">
                      <a16:colId xmlns:a16="http://schemas.microsoft.com/office/drawing/2014/main" val="20000"/>
                    </a:ext>
                  </a:extLst>
                </a:gridCol>
                <a:gridCol w="3928345">
                  <a:extLst>
                    <a:ext uri="{9D8B030D-6E8A-4147-A177-3AD203B41FA5}">
                      <a16:colId xmlns:a16="http://schemas.microsoft.com/office/drawing/2014/main" val="20001"/>
                    </a:ext>
                  </a:extLst>
                </a:gridCol>
              </a:tblGrid>
              <a:tr h="48966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anges et les archanges debout, les Séraphins aux six ailes, et les Chérubins remplis d’yeux, cachent leurs visages à cause de la splendeur de Sa gloire invisible et insondable.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الملائكة ورؤساء الملائكة قيام.  السيرافيم ذوو الستة الاجنحة، والشاروبيم الممتلئونَ أعيناً، يسترون وجوهَهم من أجل بهاء عظمة مجدهِ غير المنظور ولا منطوق به.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07798" name="Group 22"/>
          <p:cNvGraphicFramePr>
            <a:graphicFrameLocks noGrp="1"/>
          </p:cNvGraphicFramePr>
          <p:nvPr>
            <p:ph/>
          </p:nvPr>
        </p:nvGraphicFramePr>
        <p:xfrm>
          <a:off x="91453" y="0"/>
          <a:ext cx="10791482" cy="5421504"/>
        </p:xfrm>
        <a:graphic>
          <a:graphicData uri="http://schemas.openxmlformats.org/drawingml/2006/table">
            <a:tbl>
              <a:tblPr/>
              <a:tblGrid>
                <a:gridCol w="5741435">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O Dieu de l’amour, donneur de l’unité du cœur, qui pourvoi l’unanimité dans la vertu. Qui nous as accordé le commandement nouveau par Ton Fils unique, pour que nous nous aimions les uns les autres, comme Toi Tu nous as aimés, nous les indignes prodigues, et Tu as livré Ton Fils bien-aimé pour notre vie et notre salut.</a:t>
                      </a:r>
                      <a:endParaRPr kumimoji="0" lang="fr-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dirty="0">
                          <a:ln>
                            <a:noFill/>
                          </a:ln>
                          <a:solidFill>
                            <a:srgbClr val="FF9933"/>
                          </a:solidFill>
                          <a:effectLst/>
                          <a:latin typeface="Arial" charset="0"/>
                          <a:cs typeface="Times New Roman" pitchFamily="18" charset="0"/>
                        </a:rPr>
                        <a:t>الكاهن:</a:t>
                      </a:r>
                      <a:endParaRPr kumimoji="0" lang="en-US"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إله المحبة ومُعطى وحدانية القلب، ورازق </a:t>
                      </a:r>
                      <a:r>
                        <a:rPr kumimoji="0" lang="ar-SA" sz="3200" b="0" i="0" u="none" strike="noStrike" cap="none" normalizeH="0" baseline="0" dirty="0" err="1">
                          <a:ln>
                            <a:noFill/>
                          </a:ln>
                          <a:solidFill>
                            <a:schemeClr val="tx1"/>
                          </a:solidFill>
                          <a:effectLst/>
                          <a:latin typeface="Arial" charset="0"/>
                          <a:cs typeface="Arial" charset="0"/>
                        </a:rPr>
                        <a:t>الرأى</a:t>
                      </a:r>
                      <a:r>
                        <a:rPr kumimoji="0" lang="ar-SA" sz="3200" b="0" i="0" u="none" strike="noStrike" cap="none" normalizeH="0" baseline="0" dirty="0">
                          <a:ln>
                            <a:noFill/>
                          </a:ln>
                          <a:solidFill>
                            <a:schemeClr val="tx1"/>
                          </a:solidFill>
                          <a:effectLst/>
                          <a:latin typeface="Arial" charset="0"/>
                          <a:cs typeface="Arial" charset="0"/>
                        </a:rPr>
                        <a:t> الواحد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للفضيلة،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أنعَمَ علينا بالوَصية الجديدة بابنِكَ الوحيد الجنس، </a:t>
                      </a:r>
                      <a:r>
                        <a:rPr kumimoji="0" lang="ar-SA" sz="3200" b="0" i="0" u="none" strike="noStrike" cap="none" normalizeH="0" baseline="0" dirty="0" err="1">
                          <a:ln>
                            <a:noFill/>
                          </a:ln>
                          <a:solidFill>
                            <a:schemeClr val="tx1"/>
                          </a:solidFill>
                          <a:effectLst/>
                          <a:latin typeface="Arial" charset="0"/>
                          <a:cs typeface="Arial" charset="0"/>
                        </a:rPr>
                        <a:t>لكى</a:t>
                      </a:r>
                      <a:r>
                        <a:rPr kumimoji="0" lang="ar-SA" sz="3200" b="0" i="0" u="none" strike="noStrike" cap="none" normalizeH="0" baseline="0" dirty="0">
                          <a:ln>
                            <a:noFill/>
                          </a:ln>
                          <a:solidFill>
                            <a:schemeClr val="tx1"/>
                          </a:solidFill>
                          <a:effectLst/>
                          <a:latin typeface="Arial" charset="0"/>
                          <a:cs typeface="Arial" charset="0"/>
                        </a:rPr>
                        <a:t> نحِبَ بَعضنا بعضاً كما أحببتنا أنتَ،</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95000"/>
                        </a:lnSpc>
                        <a:spcBef>
                          <a:spcPct val="0"/>
                        </a:spcBef>
                        <a:spcAft>
                          <a:spcPct val="0"/>
                        </a:spcAft>
                        <a:buClrTx/>
                        <a:buSzTx/>
                        <a:buFontTx/>
                        <a:buNone/>
                        <a:tabLst/>
                        <a:defRPr/>
                      </a:pPr>
                      <a:r>
                        <a:rPr kumimoji="0" lang="ar-SA" sz="3200" b="0" i="0" u="none" strike="noStrike" cap="none" normalizeH="0" baseline="0" dirty="0">
                          <a:ln>
                            <a:noFill/>
                          </a:ln>
                          <a:solidFill>
                            <a:schemeClr val="tx1"/>
                          </a:solidFill>
                          <a:effectLst/>
                          <a:latin typeface="Arial" charset="0"/>
                          <a:cs typeface="Arial" charset="0"/>
                        </a:rPr>
                        <a:t>نحنُ غير المستحقين الضالين، وبذلتَ </a:t>
                      </a:r>
                      <a:r>
                        <a:rPr kumimoji="0" lang="ar-SA" sz="3200" b="0" i="0" u="none" strike="noStrike" cap="none" normalizeH="0" baseline="0" dirty="0" err="1">
                          <a:ln>
                            <a:noFill/>
                          </a:ln>
                          <a:solidFill>
                            <a:schemeClr val="tx1"/>
                          </a:solidFill>
                          <a:effectLst/>
                          <a:latin typeface="Arial" charset="0"/>
                          <a:cs typeface="Arial" charset="0"/>
                        </a:rPr>
                        <a:t>إبنَكَ</a:t>
                      </a:r>
                      <a:r>
                        <a:rPr kumimoji="0" lang="ar-SA" sz="3200" b="0" i="0" u="none" strike="noStrike" cap="none" normalizeH="0" baseline="0" dirty="0">
                          <a:ln>
                            <a:noFill/>
                          </a:ln>
                          <a:solidFill>
                            <a:schemeClr val="tx1"/>
                          </a:solidFill>
                          <a:effectLst/>
                          <a:latin typeface="Arial" charset="0"/>
                          <a:cs typeface="Arial" charset="0"/>
                        </a:rPr>
                        <a:t> الحبيب عن حياتِنا وخلاصِنا.</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8047885" y="6172200"/>
            <a:ext cx="2926503" cy="685800"/>
          </a:xfrm>
          <a:prstGeom prst="actionButtonBlank">
            <a:avLst/>
          </a:prstGeom>
          <a:solidFill>
            <a:srgbClr val="CC66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CA" sz="1200" b="1" i="0" u="none" strike="noStrike" cap="none" normalizeH="0" baseline="0" dirty="0">
                <a:ln>
                  <a:noFill/>
                </a:ln>
                <a:solidFill>
                  <a:schemeClr val="tx1"/>
                </a:solidFill>
                <a:effectLst/>
                <a:latin typeface="+mn-lt"/>
                <a:cs typeface="Arial" charset="0"/>
              </a:rPr>
              <a:t>Reconciliation Prayer</a:t>
            </a:r>
            <a:r>
              <a:rPr lang="en-CA" sz="1200" b="1" dirty="0">
                <a:latin typeface="+mn-lt"/>
              </a:rPr>
              <a:t>s</a:t>
            </a:r>
            <a:r>
              <a:rPr kumimoji="0" lang="en-CA" sz="1200" b="1" i="0" u="none" strike="noStrike" cap="none" normalizeH="0" baseline="0" dirty="0">
                <a:ln>
                  <a:noFill/>
                </a:ln>
                <a:solidFill>
                  <a:schemeClr val="tx1"/>
                </a:solidFill>
                <a:effectLst/>
                <a:latin typeface="+mn-lt"/>
                <a:cs typeface="Arial" charset="0"/>
              </a:rPr>
              <a:t> Menu</a:t>
            </a:r>
          </a:p>
          <a:p>
            <a:pPr marL="0" marR="0" indent="0" algn="ctr" defTabSz="914400" rtl="0" eaLnBrk="1" fontAlgn="base" latinLnBrk="0" hangingPunct="1">
              <a:lnSpc>
                <a:spcPct val="100000"/>
              </a:lnSpc>
              <a:spcBef>
                <a:spcPct val="20000"/>
              </a:spcBef>
              <a:spcAft>
                <a:spcPct val="0"/>
              </a:spcAft>
              <a:buClrTx/>
              <a:buSzTx/>
              <a:buFontTx/>
              <a:buNone/>
              <a:tabLst/>
            </a:pPr>
            <a:r>
              <a:rPr lang="ar-EG" sz="1200" b="1" dirty="0">
                <a:latin typeface="+mn-lt"/>
              </a:rPr>
              <a:t>فهرس صلوات الصلح</a:t>
            </a:r>
            <a:endParaRPr kumimoji="0" lang="en-CA" sz="1200" b="1" i="0" u="none" strike="noStrike" cap="none" normalizeH="0" baseline="0" dirty="0">
              <a:ln>
                <a:noFill/>
              </a:ln>
              <a:solidFill>
                <a:schemeClr val="tx1"/>
              </a:solidFill>
              <a:effectLst/>
              <a:latin typeface="+mn-lt"/>
              <a:cs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lang="fr-CA" sz="1200" b="1" dirty="0">
                <a:latin typeface="+mn-lt"/>
              </a:rPr>
              <a:t>Menu – Prières de réconciliation</a:t>
            </a:r>
            <a:endParaRPr kumimoji="0" lang="fr-CA" sz="1200" b="1" i="0" u="none" strike="noStrike" cap="none" normalizeH="0" baseline="0" dirty="0">
              <a:ln>
                <a:noFill/>
              </a:ln>
              <a:solidFill>
                <a:schemeClr val="tx1"/>
              </a:solidFill>
              <a:effectLst/>
              <a:latin typeface="+mn-lt"/>
              <a:cs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29922" name="Group 2"/>
          <p:cNvGraphicFramePr>
            <a:graphicFrameLocks noGrp="1"/>
          </p:cNvGraphicFramePr>
          <p:nvPr>
            <p:ph/>
          </p:nvPr>
        </p:nvGraphicFramePr>
        <p:xfrm>
          <a:off x="1684556" y="260594"/>
          <a:ext cx="8296665" cy="5472703"/>
        </p:xfrm>
        <a:graphic>
          <a:graphicData uri="http://schemas.openxmlformats.org/drawingml/2006/table">
            <a:tbl>
              <a:tblPr/>
              <a:tblGrid>
                <a:gridCol w="4620927">
                  <a:extLst>
                    <a:ext uri="{9D8B030D-6E8A-4147-A177-3AD203B41FA5}">
                      <a16:colId xmlns:a16="http://schemas.microsoft.com/office/drawing/2014/main" val="20000"/>
                    </a:ext>
                  </a:extLst>
                </a:gridCol>
                <a:gridCol w="3675738">
                  <a:extLst>
                    <a:ext uri="{9D8B030D-6E8A-4147-A177-3AD203B41FA5}">
                      <a16:colId xmlns:a16="http://schemas.microsoft.com/office/drawing/2014/main" val="20001"/>
                    </a:ext>
                  </a:extLst>
                </a:gridCol>
              </a:tblGrid>
              <a:tr h="54727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Glorifiant d’une seule voix en proclamant et en disant: Saint, Saint, Saint est Le Seigneur des armées; le ciel et la terre sont remplis de Ta sainte gloire.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يُسبحون بصوتٍ واحد صارخين قائلين  قدوس قدوس قدوس ربُ الصاباؤوت، السماء والارضُ مملوءتان من مجدِكَ الأقدس.</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1984" name="Group 16"/>
          <p:cNvGraphicFramePr>
            <a:graphicFrameLocks noGrp="1"/>
          </p:cNvGraphicFramePr>
          <p:nvPr>
            <p:ph type="tbl" idx="1"/>
          </p:nvPr>
        </p:nvGraphicFramePr>
        <p:xfrm>
          <a:off x="274360" y="152400"/>
          <a:ext cx="10052556" cy="5580896"/>
        </p:xfrm>
        <a:graphic>
          <a:graphicData uri="http://schemas.openxmlformats.org/drawingml/2006/table">
            <a:tbl>
              <a:tblPr/>
              <a:tblGrid>
                <a:gridCol w="3623596">
                  <a:extLst>
                    <a:ext uri="{9D8B030D-6E8A-4147-A177-3AD203B41FA5}">
                      <a16:colId xmlns:a16="http://schemas.microsoft.com/office/drawing/2014/main" val="20000"/>
                    </a:ext>
                  </a:extLst>
                </a:gridCol>
                <a:gridCol w="3857376">
                  <a:extLst>
                    <a:ext uri="{9D8B030D-6E8A-4147-A177-3AD203B41FA5}">
                      <a16:colId xmlns:a16="http://schemas.microsoft.com/office/drawing/2014/main" val="20001"/>
                    </a:ext>
                  </a:extLst>
                </a:gridCol>
                <a:gridCol w="2571585">
                  <a:extLst>
                    <a:ext uri="{9D8B030D-6E8A-4147-A177-3AD203B41FA5}">
                      <a16:colId xmlns:a16="http://schemas.microsoft.com/office/drawing/2014/main" val="20002"/>
                    </a:ext>
                  </a:extLst>
                </a:gridCol>
              </a:tblGrid>
              <a:tr h="55808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S New Athanasius" pitchFamily="34" charset="0"/>
                          <a:cs typeface="Arial" charset="0"/>
                        </a:rPr>
                        <a:t>PiLaoc</a:t>
                      </a:r>
                      <a:endParaRPr kumimoji="0" lang="en-US" sz="3600" b="0" i="0" u="sng" strike="noStrike" cap="none" normalizeH="0" baseline="0" dirty="0">
                        <a:ln>
                          <a:noFill/>
                        </a:ln>
                        <a:solidFill>
                          <a:srgbClr val="FF9900"/>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400" b="0" i="0" u="none" strike="noStrike" cap="none" normalizeH="0" baseline="0" dirty="0" err="1">
                          <a:ln>
                            <a:noFill/>
                          </a:ln>
                          <a:solidFill>
                            <a:schemeClr val="tx1"/>
                          </a:solidFill>
                          <a:effectLst/>
                          <a:latin typeface="Coptic1" pitchFamily="2" charset="0"/>
                          <a:cs typeface="Arial" charset="0"/>
                        </a:rPr>
                        <a:t>Hiten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nip~recbia</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yeo~tokoc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eyouab</a:t>
                      </a:r>
                      <a:r>
                        <a:rPr kumimoji="0" lang="en-US" sz="3400" b="0" i="0" u="none" strike="noStrike" cap="none" normalizeH="0" baseline="0" dirty="0">
                          <a:ln>
                            <a:noFill/>
                          </a:ln>
                          <a:solidFill>
                            <a:schemeClr val="tx1"/>
                          </a:solidFill>
                          <a:effectLst/>
                          <a:latin typeface="Coptic1" pitchFamily="2" charset="0"/>
                          <a:cs typeface="Arial" charset="0"/>
                        </a:rPr>
                        <a:t> Maria: P~[</a:t>
                      </a:r>
                      <a:r>
                        <a:rPr kumimoji="0" lang="en-US" sz="3400" b="0" i="0" u="none" strike="noStrike" cap="none" normalizeH="0" baseline="0" dirty="0" err="1">
                          <a:ln>
                            <a:noFill/>
                          </a:ln>
                          <a:solidFill>
                            <a:schemeClr val="tx1"/>
                          </a:solidFill>
                          <a:effectLst/>
                          <a:latin typeface="Coptic1" pitchFamily="2" charset="0"/>
                          <a:cs typeface="Arial" charset="0"/>
                        </a:rPr>
                        <a:t>oic</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arih~mot</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nan</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m~pi,w</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e~bol</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n~te</a:t>
                      </a:r>
                      <a:r>
                        <a:rPr kumimoji="0" lang="en-US" sz="3400" b="0" i="0" u="none" strike="noStrike" cap="none" normalizeH="0" baseline="0" dirty="0">
                          <a:ln>
                            <a:noFill/>
                          </a:ln>
                          <a:solidFill>
                            <a:schemeClr val="tx1"/>
                          </a:solidFill>
                          <a:effectLst/>
                          <a:latin typeface="Coptic1" pitchFamily="2" charset="0"/>
                          <a:cs typeface="Arial" charset="0"/>
                        </a:rPr>
                        <a:t> </a:t>
                      </a:r>
                      <a:r>
                        <a:rPr kumimoji="0" lang="en-US" sz="3400" b="0" i="0" u="none" strike="noStrike" cap="none" normalizeH="0" baseline="0" dirty="0" err="1">
                          <a:ln>
                            <a:noFill/>
                          </a:ln>
                          <a:solidFill>
                            <a:schemeClr val="tx1"/>
                          </a:solidFill>
                          <a:effectLst/>
                          <a:latin typeface="Coptic1" pitchFamily="2" charset="0"/>
                          <a:cs typeface="Arial" charset="0"/>
                        </a:rPr>
                        <a:t>nennobi</a:t>
                      </a:r>
                      <a:r>
                        <a:rPr kumimoji="0" lang="en-US" sz="3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100" b="0" i="0" u="none" strike="noStrike" cap="none" normalizeH="0" baseline="0">
                          <a:ln>
                            <a:noFill/>
                          </a:ln>
                          <a:solidFill>
                            <a:schemeClr val="tx1"/>
                          </a:solidFill>
                          <a:effectLst/>
                          <a:latin typeface="Arial" charset="0"/>
                          <a:cs typeface="Arial" charset="0"/>
                        </a:rPr>
                        <a:t>Par les intercessions de la Théotokos, Sainte Marie, Ô Seigneur, Accorde-nous la rémission de nos péchés.</a:t>
                      </a:r>
                      <a:endParaRPr kumimoji="0" lang="en-US" sz="31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ar-SA" sz="3600" b="0" i="0" u="sng" strike="noStrike" cap="none" normalizeH="0" baseline="0" dirty="0">
                        <a:ln>
                          <a:noFill/>
                        </a:ln>
                        <a:solidFill>
                          <a:srgbClr val="FF9900"/>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بشفاعات والدة الإله القديسة مريم </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يا رب ان</a:t>
                      </a:r>
                      <a:r>
                        <a:rPr kumimoji="0" lang="ar-EG" sz="3600" b="0" i="0" u="none" strike="noStrike" cap="none" normalizeH="0" baseline="0" dirty="0">
                          <a:ln>
                            <a:noFill/>
                          </a:ln>
                          <a:solidFill>
                            <a:schemeClr val="tx1"/>
                          </a:solidFill>
                          <a:effectLst/>
                          <a:latin typeface="Arial" charset="0"/>
                          <a:cs typeface="Arial" pitchFamily="34" charset="0"/>
                        </a:rPr>
                        <a:t>عم </a:t>
                      </a:r>
                      <a:r>
                        <a:rPr kumimoji="0" lang="ar-SA" sz="3600" b="0" i="0" u="none" strike="noStrike" cap="none" normalizeH="0" baseline="0" dirty="0">
                          <a:ln>
                            <a:noFill/>
                          </a:ln>
                          <a:solidFill>
                            <a:schemeClr val="tx1"/>
                          </a:solidFill>
                          <a:effectLst/>
                          <a:latin typeface="Arial" charset="0"/>
                          <a:cs typeface="Arial" pitchFamily="34" charset="0"/>
                        </a:rPr>
                        <a:t>لنا بمغفرة خطايانا.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467599"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32994" name="Group 2"/>
          <p:cNvGrpSpPr>
            <a:grpSpLocks/>
          </p:cNvGrpSpPr>
          <p:nvPr/>
        </p:nvGrpSpPr>
        <p:grpSpPr bwMode="auto">
          <a:xfrm>
            <a:off x="0" y="2819400"/>
            <a:ext cx="10334215" cy="1447800"/>
            <a:chOff x="-3" y="-3"/>
            <a:chExt cx="2820" cy="820"/>
          </a:xfrm>
        </p:grpSpPr>
        <p:grpSp>
          <p:nvGrpSpPr>
            <p:cNvPr id="11732995" name="Group 3"/>
            <p:cNvGrpSpPr>
              <a:grpSpLocks/>
            </p:cNvGrpSpPr>
            <p:nvPr/>
          </p:nvGrpSpPr>
          <p:grpSpPr bwMode="auto">
            <a:xfrm>
              <a:off x="0" y="0"/>
              <a:ext cx="2814" cy="814"/>
              <a:chOff x="0" y="0"/>
              <a:chExt cx="2814" cy="814"/>
            </a:xfrm>
          </p:grpSpPr>
          <p:grpSp>
            <p:nvGrpSpPr>
              <p:cNvPr id="11732996" name="Group 4"/>
              <p:cNvGrpSpPr>
                <a:grpSpLocks/>
              </p:cNvGrpSpPr>
              <p:nvPr/>
            </p:nvGrpSpPr>
            <p:grpSpPr bwMode="auto">
              <a:xfrm>
                <a:off x="0" y="0"/>
                <a:ext cx="1094" cy="814"/>
                <a:chOff x="0" y="0"/>
                <a:chExt cx="1094" cy="814"/>
              </a:xfrm>
            </p:grpSpPr>
            <p:sp>
              <p:nvSpPr>
                <p:cNvPr id="11732997"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32998"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32999" name="Group 7"/>
              <p:cNvGrpSpPr>
                <a:grpSpLocks/>
              </p:cNvGrpSpPr>
              <p:nvPr/>
            </p:nvGrpSpPr>
            <p:grpSpPr bwMode="auto">
              <a:xfrm>
                <a:off x="1094" y="0"/>
                <a:ext cx="842" cy="814"/>
                <a:chOff x="1094" y="0"/>
                <a:chExt cx="842" cy="814"/>
              </a:xfrm>
            </p:grpSpPr>
            <p:sp>
              <p:nvSpPr>
                <p:cNvPr id="11733000"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33001"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33002" name="Group 10"/>
              <p:cNvGrpSpPr>
                <a:grpSpLocks/>
              </p:cNvGrpSpPr>
              <p:nvPr/>
            </p:nvGrpSpPr>
            <p:grpSpPr bwMode="auto">
              <a:xfrm>
                <a:off x="1936" y="0"/>
                <a:ext cx="878" cy="814"/>
                <a:chOff x="1936" y="0"/>
                <a:chExt cx="878" cy="814"/>
              </a:xfrm>
            </p:grpSpPr>
            <p:sp>
              <p:nvSpPr>
                <p:cNvPr id="11733003"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33004"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33005"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33006" name="Group 14"/>
          <p:cNvGrpSpPr>
            <a:grpSpLocks/>
          </p:cNvGrpSpPr>
          <p:nvPr/>
        </p:nvGrpSpPr>
        <p:grpSpPr bwMode="auto">
          <a:xfrm>
            <a:off x="1097439" y="3352800"/>
            <a:ext cx="10425669" cy="1466850"/>
            <a:chOff x="-3" y="-3"/>
            <a:chExt cx="2820" cy="924"/>
          </a:xfrm>
        </p:grpSpPr>
        <p:grpSp>
          <p:nvGrpSpPr>
            <p:cNvPr id="11733007" name="Group 15"/>
            <p:cNvGrpSpPr>
              <a:grpSpLocks/>
            </p:cNvGrpSpPr>
            <p:nvPr/>
          </p:nvGrpSpPr>
          <p:grpSpPr bwMode="auto">
            <a:xfrm>
              <a:off x="0" y="0"/>
              <a:ext cx="2814" cy="918"/>
              <a:chOff x="0" y="0"/>
              <a:chExt cx="2814" cy="918"/>
            </a:xfrm>
          </p:grpSpPr>
          <p:grpSp>
            <p:nvGrpSpPr>
              <p:cNvPr id="11733008" name="Group 16"/>
              <p:cNvGrpSpPr>
                <a:grpSpLocks/>
              </p:cNvGrpSpPr>
              <p:nvPr/>
            </p:nvGrpSpPr>
            <p:grpSpPr bwMode="auto">
              <a:xfrm>
                <a:off x="0" y="0"/>
                <a:ext cx="1094" cy="918"/>
                <a:chOff x="0" y="0"/>
                <a:chExt cx="1094" cy="918"/>
              </a:xfrm>
            </p:grpSpPr>
            <p:sp>
              <p:nvSpPr>
                <p:cNvPr id="11733009"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33010"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33011" name="Group 19"/>
              <p:cNvGrpSpPr>
                <a:grpSpLocks/>
              </p:cNvGrpSpPr>
              <p:nvPr/>
            </p:nvGrpSpPr>
            <p:grpSpPr bwMode="auto">
              <a:xfrm>
                <a:off x="1094" y="0"/>
                <a:ext cx="842" cy="918"/>
                <a:chOff x="1094" y="0"/>
                <a:chExt cx="842" cy="918"/>
              </a:xfrm>
            </p:grpSpPr>
            <p:sp>
              <p:nvSpPr>
                <p:cNvPr id="11733012"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33013"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33014" name="Group 22"/>
              <p:cNvGrpSpPr>
                <a:grpSpLocks/>
              </p:cNvGrpSpPr>
              <p:nvPr/>
            </p:nvGrpSpPr>
            <p:grpSpPr bwMode="auto">
              <a:xfrm>
                <a:off x="1936" y="0"/>
                <a:ext cx="878" cy="918"/>
                <a:chOff x="1936" y="0"/>
                <a:chExt cx="878" cy="918"/>
              </a:xfrm>
            </p:grpSpPr>
            <p:sp>
              <p:nvSpPr>
                <p:cNvPr id="11733015"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33016"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33017"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33018" name="Group 26"/>
          <p:cNvGraphicFramePr>
            <a:graphicFrameLocks noGrp="1"/>
          </p:cNvGraphicFramePr>
          <p:nvPr>
            <p:ph type="tbl" idx="1"/>
          </p:nvPr>
        </p:nvGraphicFramePr>
        <p:xfrm>
          <a:off x="620054" y="964699"/>
          <a:ext cx="10052557" cy="4480560"/>
        </p:xfrm>
        <a:graphic>
          <a:graphicData uri="http://schemas.openxmlformats.org/drawingml/2006/table">
            <a:tbl>
              <a:tblPr/>
              <a:tblGrid>
                <a:gridCol w="3074900">
                  <a:extLst>
                    <a:ext uri="{9D8B030D-6E8A-4147-A177-3AD203B41FA5}">
                      <a16:colId xmlns:a16="http://schemas.microsoft.com/office/drawing/2014/main" val="20000"/>
                    </a:ext>
                  </a:extLst>
                </a:gridCol>
                <a:gridCol w="4375819">
                  <a:extLst>
                    <a:ext uri="{9D8B030D-6E8A-4147-A177-3AD203B41FA5}">
                      <a16:colId xmlns:a16="http://schemas.microsoft.com/office/drawing/2014/main" val="20001"/>
                    </a:ext>
                  </a:extLst>
                </a:gridCol>
                <a:gridCol w="2601838">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PiLaoc</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Tenouwst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m~mok</a:t>
                      </a:r>
                      <a:r>
                        <a:rPr kumimoji="0" lang="en-US" sz="3000" b="0" i="0" u="none" strike="noStrike" cap="none" normalizeH="0" baseline="0" dirty="0">
                          <a:ln>
                            <a:noFill/>
                          </a:ln>
                          <a:solidFill>
                            <a:schemeClr val="tx1"/>
                          </a:solidFill>
                          <a:effectLst/>
                          <a:latin typeface="Coptic1" pitchFamily="2" charset="0"/>
                          <a:cs typeface="Arial" charset="0"/>
                        </a:rPr>
                        <a:t> w~ </a:t>
                      </a:r>
                      <a:r>
                        <a:rPr kumimoji="0" lang="en-US" sz="3000" b="0" i="0" u="none" strike="noStrike" cap="none" normalizeH="0" baseline="0" dirty="0" err="1">
                          <a:ln>
                            <a:noFill/>
                          </a:ln>
                          <a:solidFill>
                            <a:schemeClr val="tx1"/>
                          </a:solidFill>
                          <a:effectLst/>
                          <a:latin typeface="Coptic1" pitchFamily="2" charset="0"/>
                          <a:cs typeface="Arial" charset="0"/>
                        </a:rPr>
                        <a:t>P,#c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nemPekiwt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n~a~gayoc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Pip~neuma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je </a:t>
                      </a:r>
                      <a:r>
                        <a:rPr kumimoji="0" lang="en-US" sz="3000" b="0" i="0" u="none" strike="noStrike" cap="none" normalizeH="0" baseline="0" dirty="0" err="1">
                          <a:ln>
                            <a:noFill/>
                          </a:ln>
                          <a:solidFill>
                            <a:schemeClr val="tx1"/>
                          </a:solidFill>
                          <a:effectLst/>
                          <a:latin typeface="Coptic1" pitchFamily="2" charset="0"/>
                          <a:cs typeface="Arial" charset="0"/>
                        </a:rPr>
                        <a:t>aki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twnk</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akcw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m~mon</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Nous T’adorons,</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 Ô Christ,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avec Ton bon Père et Le Saint Esprit, car Tu es venu (ressuscité) et Tu nous as sauvé.</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نسجدُ لك أيها المسيح مع أبيك</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الصالح والروح</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القدس لأنكَ</a:t>
                      </a:r>
                      <a:r>
                        <a:rPr kumimoji="0" lang="ar-EG" sz="3600" b="0" i="0" u="none" strike="noStrike" cap="none" normalizeH="0" baseline="0" dirty="0">
                          <a:ln>
                            <a:noFill/>
                          </a:ln>
                          <a:solidFill>
                            <a:schemeClr val="tx1"/>
                          </a:solidFill>
                          <a:effectLst/>
                          <a:latin typeface="Arial" charset="0"/>
                          <a:cs typeface="Arial" pitchFamily="34" charset="0"/>
                        </a:rPr>
                        <a:t> أتيت (قمت)</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وخلصتنا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4018" name="Group 2"/>
          <p:cNvGraphicFramePr>
            <a:graphicFrameLocks noGrp="1"/>
          </p:cNvGraphicFramePr>
          <p:nvPr>
            <p:ph type="tbl" idx="1"/>
          </p:nvPr>
        </p:nvGraphicFramePr>
        <p:xfrm>
          <a:off x="1338861" y="548630"/>
          <a:ext cx="8296666" cy="3505200"/>
        </p:xfrm>
        <a:graphic>
          <a:graphicData uri="http://schemas.openxmlformats.org/drawingml/2006/table">
            <a:tbl>
              <a:tblPr/>
              <a:tblGrid>
                <a:gridCol w="2419861">
                  <a:extLst>
                    <a:ext uri="{9D8B030D-6E8A-4147-A177-3AD203B41FA5}">
                      <a16:colId xmlns:a16="http://schemas.microsoft.com/office/drawing/2014/main" val="20000"/>
                    </a:ext>
                  </a:extLst>
                </a:gridCol>
                <a:gridCol w="4140293">
                  <a:extLst>
                    <a:ext uri="{9D8B030D-6E8A-4147-A177-3AD203B41FA5}">
                      <a16:colId xmlns:a16="http://schemas.microsoft.com/office/drawing/2014/main" val="20001"/>
                    </a:ext>
                  </a:extLst>
                </a:gridCol>
                <a:gridCol w="1736512">
                  <a:extLst>
                    <a:ext uri="{9D8B030D-6E8A-4147-A177-3AD203B41FA5}">
                      <a16:colId xmlns:a16="http://schemas.microsoft.com/office/drawing/2014/main" val="20002"/>
                    </a:ext>
                  </a:extLst>
                </a:gridCol>
              </a:tblGrid>
              <a:tr h="3505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PiLaoc</a:t>
                      </a:r>
                      <a:endParaRPr kumimoji="0" lang="en-US" sz="4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Eleoc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ei</a:t>
                      </a:r>
                      <a:r>
                        <a:rPr kumimoji="0" lang="en-US" sz="3600" b="0" i="0" u="none" strike="noStrike" cap="none" normalizeH="0" baseline="0" dirty="0">
                          <a:ln>
                            <a:noFill/>
                          </a:ln>
                          <a:solidFill>
                            <a:schemeClr val="tx1"/>
                          </a:solidFill>
                          <a:effectLst/>
                          <a:latin typeface="Coptic1" pitchFamily="2" charset="0"/>
                          <a:cs typeface="Arial" charset="0"/>
                        </a:rPr>
                        <a:t>~~r/n/c </a:t>
                      </a:r>
                      <a:r>
                        <a:rPr kumimoji="0" lang="en-US" sz="3600" b="0" i="0" u="none" strike="noStrike" cap="none" normalizeH="0" baseline="0" dirty="0" err="1">
                          <a:ln>
                            <a:noFill/>
                          </a:ln>
                          <a:solidFill>
                            <a:schemeClr val="tx1"/>
                          </a:solidFill>
                          <a:effectLst/>
                          <a:latin typeface="Coptic1" pitchFamily="2" charset="0"/>
                          <a:cs typeface="Arial" charset="0"/>
                        </a:rPr>
                        <a:t>yucia</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e~necewc</a:t>
                      </a: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endParaRPr kumimoji="0" lang="fr-CA" sz="3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La miséricorde de la paix, sacrifice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a:ln>
                            <a:noFill/>
                          </a:ln>
                          <a:solidFill>
                            <a:schemeClr val="tx1"/>
                          </a:solidFill>
                          <a:effectLst/>
                          <a:latin typeface="Arial" charset="0"/>
                          <a:cs typeface="Arial" charset="0"/>
                        </a:rPr>
                        <a:t>de louange.</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رحمة السلام ذبيحة التسبيح.</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34033" name="AutoShape 17">
            <a:hlinkClick r:id="" action="ppaction://noaction" highlightClick="1"/>
          </p:cNvPr>
          <p:cNvSpPr>
            <a:spLocks noChangeArrowheads="1"/>
          </p:cNvSpPr>
          <p:nvPr/>
        </p:nvSpPr>
        <p:spPr bwMode="auto">
          <a:xfrm>
            <a:off x="1280345" y="4648200"/>
            <a:ext cx="8688057" cy="2057400"/>
          </a:xfrm>
          <a:prstGeom prst="actionButtonBlank">
            <a:avLst/>
          </a:prstGeom>
          <a:solidFill>
            <a:srgbClr val="800000">
              <a:alpha val="64000"/>
            </a:srgbClr>
          </a:solidFill>
          <a:ln w="9525">
            <a:noFill/>
            <a:miter lim="800000"/>
            <a:headEnd/>
            <a:tailEnd/>
          </a:ln>
          <a:effectLst/>
        </p:spPr>
        <p:txBody>
          <a:bodyPr wrap="none"/>
          <a:lstStyle/>
          <a:p>
            <a:pPr algn="ctr"/>
            <a:r>
              <a:rPr lang="fr-CA" dirty="0">
                <a:latin typeface="Arial" charset="0"/>
              </a:rPr>
              <a:t>Anaphore - </a:t>
            </a:r>
            <a:r>
              <a:rPr lang="ar-EG" dirty="0" err="1">
                <a:latin typeface="Arial" charset="0"/>
              </a:rPr>
              <a:t>الانافورا</a:t>
            </a:r>
            <a:endParaRPr lang="en-CA" dirty="0">
              <a:latin typeface="Arial" charset="0"/>
            </a:endParaRPr>
          </a:p>
        </p:txBody>
      </p:sp>
      <p:sp>
        <p:nvSpPr>
          <p:cNvPr id="11734031" name="AutoShape 15">
            <a:hlinkClick r:id="rId2" action="ppaction://hlinksldjump" highlightClick="1"/>
          </p:cNvPr>
          <p:cNvSpPr>
            <a:spLocks noChangeArrowheads="1"/>
          </p:cNvSpPr>
          <p:nvPr/>
        </p:nvSpPr>
        <p:spPr bwMode="auto">
          <a:xfrm>
            <a:off x="5853007" y="5638800"/>
            <a:ext cx="2194878" cy="8382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400" b="1" dirty="0" err="1">
                <a:latin typeface="Arial" charset="0"/>
              </a:rPr>
              <a:t>Basile</a:t>
            </a:r>
            <a:endParaRPr lang="en-US" sz="2400" b="1" dirty="0">
              <a:latin typeface="Arial" charset="0"/>
            </a:endParaRPr>
          </a:p>
          <a:p>
            <a:pPr algn="ctr" rtl="1">
              <a:lnSpc>
                <a:spcPct val="80000"/>
              </a:lnSpc>
              <a:spcBef>
                <a:spcPct val="0"/>
              </a:spcBef>
            </a:pPr>
            <a:r>
              <a:rPr lang="ar-EG" sz="2800" b="1" dirty="0" err="1">
                <a:latin typeface="Arial" charset="0"/>
              </a:rPr>
              <a:t>باسيلى</a:t>
            </a:r>
            <a:endParaRPr lang="en-US" sz="2800" b="1" dirty="0">
              <a:latin typeface="Arial" charset="0"/>
            </a:endParaRPr>
          </a:p>
        </p:txBody>
      </p:sp>
      <p:sp>
        <p:nvSpPr>
          <p:cNvPr id="11734032" name="AutoShape 16">
            <a:hlinkClick r:id="rId3" action="ppaction://hlinksldjump" highlightClick="1"/>
          </p:cNvPr>
          <p:cNvSpPr>
            <a:spLocks noChangeArrowheads="1"/>
          </p:cNvSpPr>
          <p:nvPr/>
        </p:nvSpPr>
        <p:spPr bwMode="auto">
          <a:xfrm>
            <a:off x="3383770" y="5638800"/>
            <a:ext cx="2103424" cy="838200"/>
          </a:xfrm>
          <a:prstGeom prst="actionButtonBlank">
            <a:avLst/>
          </a:prstGeom>
          <a:solidFill>
            <a:srgbClr val="FFC000"/>
          </a:solidFill>
          <a:ln w="9525">
            <a:solidFill>
              <a:schemeClr val="tx1"/>
            </a:solidFill>
            <a:miter lim="800000"/>
            <a:headEnd/>
            <a:tailEnd/>
          </a:ln>
          <a:effectLst/>
        </p:spPr>
        <p:txBody>
          <a:bodyPr wrap="none" anchor="ctr"/>
          <a:lstStyle/>
          <a:p>
            <a:pPr algn="ctr">
              <a:lnSpc>
                <a:spcPct val="80000"/>
              </a:lnSpc>
              <a:spcBef>
                <a:spcPct val="0"/>
              </a:spcBef>
            </a:pPr>
            <a:r>
              <a:rPr lang="en-US" sz="2400" b="1" dirty="0">
                <a:latin typeface="Arial" charset="0"/>
              </a:rPr>
              <a:t>Cyril</a:t>
            </a:r>
          </a:p>
          <a:p>
            <a:pPr algn="ctr" rtl="1">
              <a:lnSpc>
                <a:spcPct val="80000"/>
              </a:lnSpc>
              <a:spcBef>
                <a:spcPct val="0"/>
              </a:spcBef>
            </a:pPr>
            <a:r>
              <a:rPr lang="ar-EG" sz="2800" b="1" dirty="0" err="1">
                <a:latin typeface="Arial" charset="0"/>
              </a:rPr>
              <a:t>كيرلسى</a:t>
            </a:r>
            <a:endParaRPr lang="en-US" sz="2800" b="1" dirty="0">
              <a:latin typeface="Arial" charset="0"/>
            </a:endParaRPr>
          </a:p>
        </p:txBody>
      </p:sp>
      <p:sp>
        <p:nvSpPr>
          <p:cNvPr id="7" name="Action Button: Custom 6">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5042" name="Group 2"/>
          <p:cNvGraphicFramePr>
            <a:graphicFrameLocks noGrp="1"/>
          </p:cNvGraphicFramePr>
          <p:nvPr>
            <p:ph/>
          </p:nvPr>
        </p:nvGraphicFramePr>
        <p:xfrm>
          <a:off x="301778" y="975371"/>
          <a:ext cx="10144009" cy="4757926"/>
        </p:xfrm>
        <a:graphic>
          <a:graphicData uri="http://schemas.openxmlformats.org/drawingml/2006/table">
            <a:tbl>
              <a:tblPr/>
              <a:tblGrid>
                <a:gridCol w="3864384">
                  <a:extLst>
                    <a:ext uri="{9D8B030D-6E8A-4147-A177-3AD203B41FA5}">
                      <a16:colId xmlns:a16="http://schemas.microsoft.com/office/drawing/2014/main" val="20000"/>
                    </a:ext>
                  </a:extLst>
                </a:gridCol>
                <a:gridCol w="3743623">
                  <a:extLst>
                    <a:ext uri="{9D8B030D-6E8A-4147-A177-3AD203B41FA5}">
                      <a16:colId xmlns:a16="http://schemas.microsoft.com/office/drawing/2014/main" val="20001"/>
                    </a:ext>
                  </a:extLst>
                </a:gridCol>
                <a:gridCol w="2536003">
                  <a:extLst>
                    <a:ext uri="{9D8B030D-6E8A-4147-A177-3AD203B41FA5}">
                      <a16:colId xmlns:a16="http://schemas.microsoft.com/office/drawing/2014/main" val="20002"/>
                    </a:ext>
                  </a:extLst>
                </a:gridCol>
              </a:tblGrid>
              <a:tr h="47579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thanasius" pitchFamily="2" charset="0"/>
                          <a:cs typeface="Arial" charset="0"/>
                        </a:rPr>
                        <a:t>H`agaph</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tou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Qeou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Patroc</a:t>
                      </a:r>
                      <a:r>
                        <a:rPr kumimoji="0" lang="en-US" sz="2600" b="0" i="0" u="none" strike="noStrike" cap="none" normalizeH="0" baseline="0" dirty="0">
                          <a:ln>
                            <a:noFill/>
                          </a:ln>
                          <a:solidFill>
                            <a:schemeClr val="tx1"/>
                          </a:solidFill>
                          <a:effectLst/>
                          <a:latin typeface="Athanasius" pitchFamily="2" charset="0"/>
                          <a:cs typeface="Arial" charset="0"/>
                        </a:rPr>
                        <a:t>&gt;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`h </a:t>
                      </a:r>
                      <a:r>
                        <a:rPr kumimoji="0" lang="en-US" sz="2600" b="0" i="0" u="none" strike="noStrike" cap="none" normalizeH="0" baseline="0" dirty="0" err="1">
                          <a:ln>
                            <a:noFill/>
                          </a:ln>
                          <a:solidFill>
                            <a:schemeClr val="tx1"/>
                          </a:solidFill>
                          <a:effectLst/>
                          <a:latin typeface="Athanasius" pitchFamily="2" charset="0"/>
                          <a:cs typeface="Arial" charset="0"/>
                        </a:rPr>
                        <a:t>xarictou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monogenouc</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Uiou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Kuriou</a:t>
                      </a:r>
                      <a:r>
                        <a:rPr kumimoji="0" lang="en-US" sz="2600" b="0" i="0" u="none" strike="noStrike" cap="none" normalizeH="0" baseline="0" dirty="0">
                          <a:ln>
                            <a:noFill/>
                          </a:ln>
                          <a:solidFill>
                            <a:schemeClr val="tx1"/>
                          </a:solidFill>
                          <a:effectLst/>
                          <a:latin typeface="Athanasius" pitchFamily="2" charset="0"/>
                          <a:cs typeface="Arial" charset="0"/>
                        </a:rPr>
                        <a:t> de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Qeou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cwthroc</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hmwn</a:t>
                      </a:r>
                      <a:r>
                        <a:rPr kumimoji="0" lang="en-US" sz="2600" b="0" i="0" u="none" strike="noStrike" cap="none" normalizeH="0" baseline="0" dirty="0">
                          <a:ln>
                            <a:noFill/>
                          </a:ln>
                          <a:solidFill>
                            <a:schemeClr val="tx1"/>
                          </a:solidFill>
                          <a:effectLst/>
                          <a:latin typeface="Athanasius" pitchFamily="2" charset="0"/>
                          <a:cs typeface="Arial" charset="0"/>
                        </a:rPr>
                        <a:t>&gt; </a:t>
                      </a:r>
                      <a:r>
                        <a:rPr kumimoji="0" lang="en-US" sz="2600" b="0" i="0" u="none" strike="noStrike" cap="none" normalizeH="0" baseline="0" dirty="0" err="1">
                          <a:ln>
                            <a:noFill/>
                          </a:ln>
                          <a:solidFill>
                            <a:schemeClr val="tx1"/>
                          </a:solidFill>
                          <a:effectLst/>
                          <a:latin typeface="Athanasius" pitchFamily="2" charset="0"/>
                          <a:cs typeface="Arial" charset="0"/>
                        </a:rPr>
                        <a:t>Ihcou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Xrictou</a:t>
                      </a:r>
                      <a:r>
                        <a:rPr kumimoji="0" lang="en-US" sz="2600" b="0" i="0" u="none" strike="noStrike" cap="none" normalizeH="0" baseline="0" dirty="0">
                          <a:ln>
                            <a:noFill/>
                          </a:ln>
                          <a:solidFill>
                            <a:schemeClr val="tx1"/>
                          </a:solidFill>
                          <a:effectLst/>
                          <a:latin typeface="Athanasius" pitchFamily="2" charset="0"/>
                          <a:cs typeface="Arial" charset="0"/>
                        </a:rPr>
                        <a:t> &gt;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`h </a:t>
                      </a:r>
                      <a:r>
                        <a:rPr kumimoji="0" lang="en-US" sz="2600" b="0" i="0" u="none" strike="noStrike" cap="none" normalizeH="0" baseline="0" dirty="0" err="1">
                          <a:ln>
                            <a:noFill/>
                          </a:ln>
                          <a:solidFill>
                            <a:schemeClr val="tx1"/>
                          </a:solidFill>
                          <a:effectLst/>
                          <a:latin typeface="Athanasius" pitchFamily="2" charset="0"/>
                          <a:cs typeface="Arial" charset="0"/>
                        </a:rPr>
                        <a:t>koinwni`a</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ke</a:t>
                      </a:r>
                      <a:r>
                        <a:rPr kumimoji="0" lang="en-US" sz="2600" b="0" i="0" u="none" strike="noStrike" cap="none" normalizeH="0" baseline="0" dirty="0">
                          <a:ln>
                            <a:noFill/>
                          </a:ln>
                          <a:solidFill>
                            <a:schemeClr val="tx1"/>
                          </a:solidFill>
                          <a:effectLst/>
                          <a:latin typeface="Athanasius" pitchFamily="2" charset="0"/>
                          <a:cs typeface="Arial" charset="0"/>
                        </a:rPr>
                        <a:t> `h </a:t>
                      </a:r>
                      <a:r>
                        <a:rPr kumimoji="0" lang="en-US" sz="2600" b="0" i="0" u="none" strike="noStrike" cap="none" normalizeH="0" baseline="0" dirty="0" err="1">
                          <a:ln>
                            <a:noFill/>
                          </a:ln>
                          <a:solidFill>
                            <a:schemeClr val="tx1"/>
                          </a:solidFill>
                          <a:effectLst/>
                          <a:latin typeface="Athanasius" pitchFamily="2" charset="0"/>
                          <a:cs typeface="Arial" charset="0"/>
                        </a:rPr>
                        <a:t>dwre`a</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tou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agiou</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Pneuatoc</a:t>
                      </a:r>
                      <a:r>
                        <a:rPr kumimoji="0" lang="en-US" sz="2600" b="0" i="0" u="none" strike="noStrike" cap="none" normalizeH="0" baseline="0" dirty="0">
                          <a:ln>
                            <a:noFill/>
                          </a:ln>
                          <a:solidFill>
                            <a:schemeClr val="tx1"/>
                          </a:solidFill>
                          <a:effectLst/>
                          <a:latin typeface="Athanasius" pitchFamily="2" charset="0"/>
                          <a:cs typeface="Arial" charset="0"/>
                        </a:rPr>
                        <a:t>&gt; `</a:t>
                      </a:r>
                      <a:r>
                        <a:rPr kumimoji="0" lang="en-US" sz="2600" b="0" i="0" u="none" strike="noStrike" cap="none" normalizeH="0" baseline="0" dirty="0" err="1">
                          <a:ln>
                            <a:noFill/>
                          </a:ln>
                          <a:solidFill>
                            <a:schemeClr val="tx1"/>
                          </a:solidFill>
                          <a:effectLst/>
                          <a:latin typeface="Athanasius" pitchFamily="2" charset="0"/>
                          <a:cs typeface="Arial" charset="0"/>
                        </a:rPr>
                        <a:t>i`h</a:t>
                      </a:r>
                      <a:r>
                        <a:rPr kumimoji="0" lang="en-US" sz="2600" b="0" i="0" u="none" strike="noStrike" cap="none" normalizeH="0" baseline="0" dirty="0">
                          <a:ln>
                            <a:noFill/>
                          </a:ln>
                          <a:solidFill>
                            <a:schemeClr val="tx1"/>
                          </a:solidFill>
                          <a:effectLst/>
                          <a:latin typeface="Athanasius" pitchFamily="2" charset="0"/>
                          <a:cs typeface="Arial" charset="0"/>
                        </a:rPr>
                        <a:t> meta </a:t>
                      </a:r>
                      <a:r>
                        <a:rPr kumimoji="0" lang="en-US" sz="2600" b="0" i="0" u="none" strike="noStrike" cap="none" normalizeH="0" baseline="0" dirty="0" err="1">
                          <a:ln>
                            <a:noFill/>
                          </a:ln>
                          <a:solidFill>
                            <a:schemeClr val="tx1"/>
                          </a:solidFill>
                          <a:effectLst/>
                          <a:latin typeface="Athanasius" pitchFamily="2" charset="0"/>
                          <a:cs typeface="Arial" charset="0"/>
                        </a:rPr>
                        <a:t>pantwn</a:t>
                      </a:r>
                      <a:r>
                        <a:rPr kumimoji="0" lang="en-US" sz="2600" b="0" i="0" u="none" strike="noStrike" cap="none" normalizeH="0" baseline="0" dirty="0">
                          <a:ln>
                            <a:noFill/>
                          </a:ln>
                          <a:solidFill>
                            <a:schemeClr val="tx1"/>
                          </a:solidFill>
                          <a:effectLst/>
                          <a:latin typeface="Athanasius" pitchFamily="2" charset="0"/>
                          <a:cs typeface="Arial" charset="0"/>
                        </a:rPr>
                        <a:t> `</a:t>
                      </a:r>
                      <a:r>
                        <a:rPr kumimoji="0" lang="en-US" sz="2600" b="0" i="0" u="none" strike="noStrike" cap="none" normalizeH="0" baseline="0" dirty="0" err="1">
                          <a:ln>
                            <a:noFill/>
                          </a:ln>
                          <a:solidFill>
                            <a:schemeClr val="tx1"/>
                          </a:solidFill>
                          <a:effectLst/>
                          <a:latin typeface="Athanasius" pitchFamily="2" charset="0"/>
                          <a:cs typeface="Arial" charset="0"/>
                        </a:rPr>
                        <a:t>umwn</a:t>
                      </a:r>
                      <a:r>
                        <a:rPr kumimoji="0" lang="en-US" sz="2600" b="0" i="0" u="none" strike="noStrike" cap="none" normalizeH="0" baseline="0" dirty="0">
                          <a:ln>
                            <a:noFill/>
                          </a:ln>
                          <a:solidFill>
                            <a:schemeClr val="tx1"/>
                          </a:solidFill>
                          <a:effectLst/>
                          <a:latin typeface="Athanasius"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fr-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ea typeface="Arial Unicode MS" pitchFamily="34" charset="-128"/>
                          <a:cs typeface="Arial Unicode MS" pitchFamily="34" charset="-128"/>
                        </a:rPr>
                        <a:t>L’amour de Dieu Le Père, la grâce du Fils unique, notre Seigneur, Dieu et Sauveur Jésus Christ,  la communion et le don du Saint Esprit soient avec vous tous.</a:t>
                      </a:r>
                      <a:endParaRPr kumimoji="0" lang="en-US" sz="2600" b="0" i="0" u="none" strike="noStrike" cap="none" normalizeH="0" baseline="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ea typeface="Arial Unicode MS" pitchFamily="34" charset="-128"/>
                          <a:cs typeface="Arial" pitchFamily="34" charset="0"/>
                        </a:rPr>
                        <a:t>محبة الله الآب ، ونعمة الإبن الوحيد ، ربنا واٍلهنا ومخلصنا يسوع المسيح ، وشركة وموهبة الروح القدس تكون مع جميعكم.</a:t>
                      </a:r>
                      <a:endParaRPr kumimoji="0" lang="en-US" sz="2800" b="0" i="0" u="none" strike="noStrike" cap="none" normalizeH="0" baseline="0" dirty="0">
                        <a:ln>
                          <a:noFill/>
                        </a:ln>
                        <a:solidFill>
                          <a:schemeClr val="tx1"/>
                        </a:solidFill>
                        <a:effectLst/>
                        <a:latin typeface="Arial" charset="0"/>
                        <a:ea typeface="Arial Unicode MS" pitchFamily="34" charset="-128"/>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35055" name="Text Box 15"/>
          <p:cNvSpPr txBox="1">
            <a:spLocks noChangeArrowheads="1"/>
          </p:cNvSpPr>
          <p:nvPr/>
        </p:nvSpPr>
        <p:spPr bwMode="auto">
          <a:xfrm>
            <a:off x="731626" y="0"/>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a:latin typeface="Arial" charset="0"/>
              </a:rPr>
              <a:t>THE ANAPHORA </a:t>
            </a: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7090" name="Group 2"/>
          <p:cNvGraphicFramePr>
            <a:graphicFrameLocks noGrp="1"/>
          </p:cNvGraphicFramePr>
          <p:nvPr/>
        </p:nvGraphicFramePr>
        <p:xfrm>
          <a:off x="301777" y="242888"/>
          <a:ext cx="10025138" cy="6115876"/>
        </p:xfrm>
        <a:graphic>
          <a:graphicData uri="http://schemas.openxmlformats.org/drawingml/2006/table">
            <a:tbl>
              <a:tblPr/>
              <a:tblGrid>
                <a:gridCol w="3802640">
                  <a:extLst>
                    <a:ext uri="{9D8B030D-6E8A-4147-A177-3AD203B41FA5}">
                      <a16:colId xmlns:a16="http://schemas.microsoft.com/office/drawing/2014/main" val="20000"/>
                    </a:ext>
                  </a:extLst>
                </a:gridCol>
                <a:gridCol w="4198733">
                  <a:extLst>
                    <a:ext uri="{9D8B030D-6E8A-4147-A177-3AD203B41FA5}">
                      <a16:colId xmlns:a16="http://schemas.microsoft.com/office/drawing/2014/main" val="20001"/>
                    </a:ext>
                  </a:extLst>
                </a:gridCol>
                <a:gridCol w="2023765">
                  <a:extLst>
                    <a:ext uri="{9D8B030D-6E8A-4147-A177-3AD203B41FA5}">
                      <a16:colId xmlns:a16="http://schemas.microsoft.com/office/drawing/2014/main" val="20002"/>
                    </a:ext>
                  </a:extLst>
                </a:gridCol>
              </a:tblGrid>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dirty="0" err="1">
                          <a:ln>
                            <a:noFill/>
                          </a:ln>
                          <a:solidFill>
                            <a:srgbClr val="FF9900"/>
                          </a:solidFill>
                          <a:effectLst/>
                          <a:latin typeface="CS New Athanasius" pitchFamily="34" charset="0"/>
                          <a:cs typeface="Arial" charset="0"/>
                        </a:rPr>
                        <a:t>PiLaoc</a:t>
                      </a:r>
                      <a:endParaRPr kumimoji="0" lang="en-US" sz="2800" b="0" i="0" u="sng" strike="noStrike" cap="none" normalizeH="0" baseline="0" dirty="0">
                        <a:ln>
                          <a:noFill/>
                        </a:ln>
                        <a:solidFill>
                          <a:srgbClr val="FF9900"/>
                        </a:solidFill>
                        <a:effectLst/>
                        <a:latin typeface="CS New Athanasius" pitchFamily="34"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L’Assemblée </a:t>
                      </a:r>
                      <a:endParaRPr kumimoji="0" lang="en-US" sz="32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7383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meta </a:t>
                      </a:r>
                      <a:r>
                        <a:rPr kumimoji="0" lang="en-US" sz="3000" b="0" i="0" u="none" strike="noStrike" cap="none" normalizeH="0" baseline="0" dirty="0" err="1">
                          <a:ln>
                            <a:noFill/>
                          </a:ln>
                          <a:solidFill>
                            <a:schemeClr val="tx1"/>
                          </a:solidFill>
                          <a:effectLst/>
                          <a:latin typeface="Coptic1" pitchFamily="2" charset="0"/>
                          <a:cs typeface="Arial" charset="0"/>
                        </a:rPr>
                        <a:t>tou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p~neuma-toc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avec votre esprit.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ومع روحِكَ أيضاً.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383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33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Anw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u~mwn</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tac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ardiac</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en-US" sz="35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Élevez vos cœurs</a:t>
                      </a:r>
                      <a:endParaRPr kumimoji="0" lang="fr-CA"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ارفعوا قلوبكم.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S New Athanasius" pitchFamily="34" charset="0"/>
                          <a:cs typeface="Arial" charset="0"/>
                        </a:rPr>
                        <a:t>PiLaoc</a:t>
                      </a:r>
                      <a:endParaRPr kumimoji="0" lang="en-US" sz="3600" b="0" i="0" u="sng" strike="noStrike" cap="none" normalizeH="0" baseline="0" dirty="0">
                        <a:ln>
                          <a:noFill/>
                        </a:ln>
                        <a:solidFill>
                          <a:srgbClr val="FF9900"/>
                        </a:solidFill>
                        <a:effectLst/>
                        <a:latin typeface="CS New Athanasius" pitchFamily="34"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L’Assemblée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r>
                        <a:rPr kumimoji="0" lang="ar-SA" sz="3600" b="0" i="0" u="none" strike="noStrike" cap="none" normalizeH="0" baseline="0">
                          <a:ln>
                            <a:noFill/>
                          </a:ln>
                          <a:solidFill>
                            <a:srgbClr val="FF9900"/>
                          </a:solidFill>
                          <a:effectLst/>
                          <a:latin typeface="Arial" charset="0"/>
                          <a:cs typeface="Arial" charset="0"/>
                        </a:rPr>
                        <a:t>:</a:t>
                      </a:r>
                      <a:endParaRPr kumimoji="0" lang="en-US" sz="3600" b="0" i="0" u="none"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p~roc</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Kurion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les tournons vers le Seigneur</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هى عند الرب.</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8114" name="Group 2"/>
          <p:cNvGraphicFramePr>
            <a:graphicFrameLocks noGrp="1"/>
          </p:cNvGraphicFramePr>
          <p:nvPr/>
        </p:nvGraphicFramePr>
        <p:xfrm>
          <a:off x="993167" y="548630"/>
          <a:ext cx="8924020" cy="5013960"/>
        </p:xfrm>
        <a:graphic>
          <a:graphicData uri="http://schemas.openxmlformats.org/drawingml/2006/table">
            <a:tbl>
              <a:tblPr/>
              <a:tblGrid>
                <a:gridCol w="3456944">
                  <a:extLst>
                    <a:ext uri="{9D8B030D-6E8A-4147-A177-3AD203B41FA5}">
                      <a16:colId xmlns:a16="http://schemas.microsoft.com/office/drawing/2014/main" val="20000"/>
                    </a:ext>
                  </a:extLst>
                </a:gridCol>
                <a:gridCol w="3764082">
                  <a:extLst>
                    <a:ext uri="{9D8B030D-6E8A-4147-A177-3AD203B41FA5}">
                      <a16:colId xmlns:a16="http://schemas.microsoft.com/office/drawing/2014/main" val="20001"/>
                    </a:ext>
                  </a:extLst>
                </a:gridCol>
                <a:gridCol w="1702994">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33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Eu,arict</a:t>
                      </a:r>
                      <a:r>
                        <a:rPr kumimoji="0" lang="en-US" sz="3000" b="0" i="0" u="none" strike="noStrike" cap="none" normalizeH="0" baseline="0" dirty="0">
                          <a:ln>
                            <a:noFill/>
                          </a:ln>
                          <a:solidFill>
                            <a:schemeClr val="tx1"/>
                          </a:solidFill>
                          <a:effectLst/>
                          <a:latin typeface="Coptic1" pitchFamily="2" charset="0"/>
                          <a:cs typeface="Arial" charset="0"/>
                        </a:rPr>
                        <a:t>/c-</a:t>
                      </a:r>
                      <a:r>
                        <a:rPr kumimoji="0" lang="en-US" sz="3000" b="0" i="0" u="none" strike="noStrike" cap="none" normalizeH="0" baseline="0" dirty="0" err="1">
                          <a:ln>
                            <a:noFill/>
                          </a:ln>
                          <a:solidFill>
                            <a:schemeClr val="tx1"/>
                          </a:solidFill>
                          <a:effectLst/>
                          <a:latin typeface="Coptic1" pitchFamily="2" charset="0"/>
                          <a:cs typeface="Arial" charset="0"/>
                        </a:rPr>
                        <a:t>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Kuriw</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000" b="1"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Rendons grâce au Seigneur.</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4400" b="0" i="0" u="sng" strike="noStrike" cap="none" normalizeH="0" baseline="0" dirty="0">
                          <a:ln>
                            <a:noFill/>
                          </a:ln>
                          <a:solidFill>
                            <a:srgbClr val="FF9900"/>
                          </a:solidFill>
                          <a:effectLst/>
                          <a:latin typeface="Arial" charset="0"/>
                          <a:cs typeface="Arial" charset="0"/>
                        </a:rPr>
                        <a:t>:</a:t>
                      </a: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فلنشكر الرب</a:t>
                      </a: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S New Athanasius" pitchFamily="34" charset="0"/>
                          <a:cs typeface="Arial" charset="0"/>
                        </a:rPr>
                        <a:t>PiLaoc</a:t>
                      </a: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300" b="0" i="0" u="sng" strike="noStrike" cap="none" normalizeH="0" baseline="0">
                          <a:ln>
                            <a:noFill/>
                          </a:ln>
                          <a:solidFill>
                            <a:srgbClr val="FF9900"/>
                          </a:solidFill>
                          <a:effectLst/>
                          <a:latin typeface="Arial" charset="0"/>
                          <a:cs typeface="Arial" charset="0"/>
                        </a:rPr>
                        <a:t>L</a:t>
                      </a:r>
                      <a:r>
                        <a:rPr kumimoji="0" lang="fr-CA" sz="3300" b="0" i="0" u="sng" strike="noStrike" cap="none" normalizeH="0" baseline="0">
                          <a:ln>
                            <a:noFill/>
                          </a:ln>
                          <a:solidFill>
                            <a:srgbClr val="FF9900"/>
                          </a:solidFill>
                          <a:effectLst/>
                          <a:latin typeface="Times New Roman"/>
                          <a:cs typeface="Arial" charset="0"/>
                        </a:rPr>
                        <a:t>’</a:t>
                      </a:r>
                      <a:r>
                        <a:rPr kumimoji="0" lang="fr-CA" sz="3300" b="0" i="0" u="sng" strike="noStrike" cap="none" normalizeH="0" baseline="0">
                          <a:ln>
                            <a:noFill/>
                          </a:ln>
                          <a:solidFill>
                            <a:srgbClr val="FF9900"/>
                          </a:solidFill>
                          <a:effectLst/>
                          <a:latin typeface="Arial" charset="0"/>
                          <a:cs typeface="Arial" charset="0"/>
                        </a:rPr>
                        <a:t>Assembl</a:t>
                      </a:r>
                      <a:r>
                        <a:rPr kumimoji="0" lang="fr-CA" sz="3300" b="0" i="0" u="sng" strike="noStrike" cap="none" normalizeH="0" baseline="0">
                          <a:ln>
                            <a:noFill/>
                          </a:ln>
                          <a:solidFill>
                            <a:srgbClr val="FF9900"/>
                          </a:solidFill>
                          <a:effectLst/>
                          <a:latin typeface="Times New Roman"/>
                          <a:cs typeface="Arial" charset="0"/>
                        </a:rPr>
                        <a:t>é</a:t>
                      </a:r>
                      <a:r>
                        <a:rPr kumimoji="0" lang="fr-CA" sz="3300" b="0" i="0" u="sng" strike="noStrike" cap="none" normalizeH="0" baseline="0">
                          <a:ln>
                            <a:noFill/>
                          </a:ln>
                          <a:solidFill>
                            <a:srgbClr val="FF9900"/>
                          </a:solidFill>
                          <a:effectLst/>
                          <a:latin typeface="Arial" charset="0"/>
                          <a:cs typeface="Arial" charset="0"/>
                        </a:rPr>
                        <a:t>e</a:t>
                      </a:r>
                      <a:endParaRPr kumimoji="0" lang="en-US" sz="33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Axion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dikeon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Cela est digne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juste.</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مُستحقٌ وعادلٌ.</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738139" name="AutoShape 27">
            <a:hlinkClick r:id="rId2" action="ppaction://hlinksldjump" highlightClick="1"/>
          </p:cNvPr>
          <p:cNvSpPr>
            <a:spLocks noChangeArrowheads="1"/>
          </p:cNvSpPr>
          <p:nvPr/>
        </p:nvSpPr>
        <p:spPr bwMode="auto">
          <a:xfrm>
            <a:off x="9236777" y="6172200"/>
            <a:ext cx="1737611" cy="6858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400" dirty="0" err="1">
                <a:latin typeface="Arial" charset="0"/>
              </a:rPr>
              <a:t>Basile</a:t>
            </a:r>
            <a:endParaRPr lang="en-US" sz="2400" dirty="0">
              <a:latin typeface="Arial" charset="0"/>
            </a:endParaRPr>
          </a:p>
          <a:p>
            <a:pPr algn="ctr" rtl="1">
              <a:lnSpc>
                <a:spcPct val="80000"/>
              </a:lnSpc>
              <a:spcBef>
                <a:spcPct val="0"/>
              </a:spcBef>
            </a:pPr>
            <a:r>
              <a:rPr lang="ar-EG" sz="2400" dirty="0" err="1">
                <a:latin typeface="Arial" charset="0"/>
              </a:rPr>
              <a:t>باسيلى</a:t>
            </a:r>
            <a:endParaRPr lang="en-US" sz="2400"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39138" name="Group 2"/>
          <p:cNvGraphicFramePr>
            <a:graphicFrameLocks noGrp="1"/>
          </p:cNvGraphicFramePr>
          <p:nvPr>
            <p:ph/>
          </p:nvPr>
        </p:nvGraphicFramePr>
        <p:xfrm>
          <a:off x="528601" y="1228348"/>
          <a:ext cx="9798315" cy="3928874"/>
        </p:xfrm>
        <a:graphic>
          <a:graphicData uri="http://schemas.openxmlformats.org/drawingml/2006/table">
            <a:tbl>
              <a:tblPr/>
              <a:tblGrid>
                <a:gridCol w="5693615">
                  <a:extLst>
                    <a:ext uri="{9D8B030D-6E8A-4147-A177-3AD203B41FA5}">
                      <a16:colId xmlns:a16="http://schemas.microsoft.com/office/drawing/2014/main" val="20000"/>
                    </a:ext>
                  </a:extLst>
                </a:gridCol>
                <a:gridCol w="4104700">
                  <a:extLst>
                    <a:ext uri="{9D8B030D-6E8A-4147-A177-3AD203B41FA5}">
                      <a16:colId xmlns:a16="http://schemas.microsoft.com/office/drawing/2014/main" val="20001"/>
                    </a:ext>
                  </a:extLst>
                </a:gridCol>
              </a:tblGrid>
              <a:tr h="39288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 est digne et juste, il est digne et juste, il est digne et juste, en vérité, il est digne et juste,  de Te louer, Te bénir, Te servir, T’adorer        et de Te glorifier,</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مستحق وعادل.</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مستحق وعادل. مستحق وعادل.</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مستحق بالحقيقة وعادل.          أن نسبحك، ونباركك، ونخدمك ، ونسجد لك، ونمجدك.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41199" name="Group 15"/>
          <p:cNvGraphicFramePr>
            <a:graphicFrameLocks noGrp="1"/>
          </p:cNvGraphicFramePr>
          <p:nvPr>
            <p:ph/>
          </p:nvPr>
        </p:nvGraphicFramePr>
        <p:xfrm>
          <a:off x="647474" y="556319"/>
          <a:ext cx="9679443" cy="5465014"/>
        </p:xfrm>
        <a:graphic>
          <a:graphicData uri="http://schemas.openxmlformats.org/drawingml/2006/table">
            <a:tbl>
              <a:tblPr/>
              <a:tblGrid>
                <a:gridCol w="5600638">
                  <a:extLst>
                    <a:ext uri="{9D8B030D-6E8A-4147-A177-3AD203B41FA5}">
                      <a16:colId xmlns:a16="http://schemas.microsoft.com/office/drawing/2014/main" val="20000"/>
                    </a:ext>
                  </a:extLst>
                </a:gridCol>
                <a:gridCol w="4078805">
                  <a:extLst>
                    <a:ext uri="{9D8B030D-6E8A-4147-A177-3AD203B41FA5}">
                      <a16:colId xmlns:a16="http://schemas.microsoft.com/office/drawing/2014/main" val="20001"/>
                    </a:ext>
                  </a:extLst>
                </a:gridCol>
              </a:tblGrid>
              <a:tr h="54650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Le seul, unique et vrai Dieu, Philanthrope. ineffable, invisible, infini, sans commencement, éternel, interminable, immesurable, insondable, invariable, créateur de toute chose  et le sauveur de tous.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ts val="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أيها الواحد وحده الحقيقى، </a:t>
                      </a:r>
                      <a:r>
                        <a:rPr kumimoji="0" lang="en-CA"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الله محب البشر، الذى لا ينطق به،</a:t>
                      </a:r>
                      <a:r>
                        <a:rPr kumimoji="0" lang="en-CA"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غير المرئ،</a:t>
                      </a:r>
                      <a:r>
                        <a:rPr kumimoji="0" lang="en-CA"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 </a:t>
                      </a:r>
                      <a:r>
                        <a:rPr kumimoji="0" lang="en-CA"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 غير المحوى ، غير المبتدئ، الأبدى، </a:t>
                      </a:r>
                      <a:r>
                        <a:rPr kumimoji="0" lang="en-CA"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غير الزمنى،        الذى لا يحد،  غير المفحوص، غير المتغير، خالق الكل ، مخلص الجميع ،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28633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43247" name="Group 15"/>
          <p:cNvGraphicFramePr>
            <a:graphicFrameLocks noGrp="1"/>
          </p:cNvGraphicFramePr>
          <p:nvPr>
            <p:ph/>
          </p:nvPr>
        </p:nvGraphicFramePr>
        <p:xfrm>
          <a:off x="528601" y="499874"/>
          <a:ext cx="10144009" cy="5233422"/>
        </p:xfrm>
        <a:graphic>
          <a:graphicData uri="http://schemas.openxmlformats.org/drawingml/2006/table">
            <a:tbl>
              <a:tblPr/>
              <a:tblGrid>
                <a:gridCol w="5776450">
                  <a:extLst>
                    <a:ext uri="{9D8B030D-6E8A-4147-A177-3AD203B41FA5}">
                      <a16:colId xmlns:a16="http://schemas.microsoft.com/office/drawing/2014/main" val="20000"/>
                    </a:ext>
                  </a:extLst>
                </a:gridCol>
                <a:gridCol w="4367559">
                  <a:extLst>
                    <a:ext uri="{9D8B030D-6E8A-4147-A177-3AD203B41FA5}">
                      <a16:colId xmlns:a16="http://schemas.microsoft.com/office/drawing/2014/main" val="20001"/>
                    </a:ext>
                  </a:extLst>
                </a:gridCol>
              </a:tblGrid>
              <a:tr h="52334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qui pardonne nos péchés, qui sauve notre vie de toute corruption, qui nous couronne de pitié et de miséricorde. Tu es celui que les anges louent et les archanges adorent, Tu es celui que les chefs bénissent et à qui les Seigneurs crient,</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100" b="0" i="0" u="none" strike="noStrike" cap="none" normalizeH="0" baseline="0" dirty="0">
                          <a:ln>
                            <a:noFill/>
                          </a:ln>
                          <a:solidFill>
                            <a:schemeClr val="tx1"/>
                          </a:solidFill>
                          <a:effectLst/>
                          <a:latin typeface="Arial" charset="0"/>
                          <a:cs typeface="Arial" charset="0"/>
                        </a:rPr>
                        <a:t>غافر خطايانا ، منقذ حياتنا من الفساد ، مكللنا بالمراحم والرأفات .</a:t>
                      </a:r>
                      <a:r>
                        <a:rPr kumimoji="0" lang="en-US" sz="3100" b="0" i="0" u="none" strike="noStrike" cap="none" normalizeH="0" baseline="0" dirty="0">
                          <a:ln>
                            <a:noFill/>
                          </a:ln>
                          <a:solidFill>
                            <a:schemeClr val="tx1"/>
                          </a:solidFill>
                          <a:effectLst/>
                          <a:latin typeface="Arial" charset="0"/>
                          <a:cs typeface="Arial" charset="0"/>
                        </a:rPr>
                        <a:t>    </a:t>
                      </a:r>
                      <a:r>
                        <a:rPr kumimoji="0" lang="ar-EG" sz="3100" b="0" i="0" u="none" strike="noStrike" cap="none" normalizeH="0" baseline="0" dirty="0">
                          <a:ln>
                            <a:noFill/>
                          </a:ln>
                          <a:solidFill>
                            <a:schemeClr val="tx1"/>
                          </a:solidFill>
                          <a:effectLst/>
                          <a:latin typeface="Arial" charset="0"/>
                          <a:cs typeface="Arial" charset="0"/>
                        </a:rPr>
                        <a:t>أنت الذى تسبحك الملائكة ، وتسجد لك رؤساء الملائكة .     أنت الذى تباركك الرؤساء ، وتصرخ نحوك الأرباب.</a:t>
                      </a:r>
                      <a:endParaRPr kumimoji="0" lang="en-US" sz="31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09826" name="Group 2"/>
          <p:cNvGraphicFramePr>
            <a:graphicFrameLocks noGrp="1"/>
          </p:cNvGraphicFramePr>
          <p:nvPr>
            <p:ph/>
          </p:nvPr>
        </p:nvGraphicFramePr>
        <p:xfrm>
          <a:off x="274360" y="76201"/>
          <a:ext cx="10398251" cy="5369059"/>
        </p:xfrm>
        <a:graphic>
          <a:graphicData uri="http://schemas.openxmlformats.org/drawingml/2006/table">
            <a:tbl>
              <a:tblPr/>
              <a:tblGrid>
                <a:gridCol w="2937568">
                  <a:extLst>
                    <a:ext uri="{9D8B030D-6E8A-4147-A177-3AD203B41FA5}">
                      <a16:colId xmlns:a16="http://schemas.microsoft.com/office/drawing/2014/main" val="20000"/>
                    </a:ext>
                  </a:extLst>
                </a:gridCol>
                <a:gridCol w="4407579">
                  <a:extLst>
                    <a:ext uri="{9D8B030D-6E8A-4147-A177-3AD203B41FA5}">
                      <a16:colId xmlns:a16="http://schemas.microsoft.com/office/drawing/2014/main" val="20001"/>
                    </a:ext>
                  </a:extLst>
                </a:gridCol>
                <a:gridCol w="3053104">
                  <a:extLst>
                    <a:ext uri="{9D8B030D-6E8A-4147-A177-3AD203B41FA5}">
                      <a16:colId xmlns:a16="http://schemas.microsoft.com/office/drawing/2014/main" val="20002"/>
                    </a:ext>
                  </a:extLst>
                </a:gridCol>
              </a:tblGrid>
              <a:tr h="53690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teliac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/n/c </a:t>
                      </a:r>
                      <a:r>
                        <a:rPr kumimoji="0" lang="en-US" sz="2400" b="0" i="0" u="none" strike="noStrike" cap="none" normalizeH="0" baseline="0" dirty="0" err="1">
                          <a:ln>
                            <a:noFill/>
                          </a:ln>
                          <a:solidFill>
                            <a:schemeClr val="tx1"/>
                          </a:solidFill>
                          <a:effectLst/>
                          <a:latin typeface="Coptic1" pitchFamily="2" charset="0"/>
                          <a:cs typeface="Arial" charset="0"/>
                        </a:rPr>
                        <a:t>onsubs</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acpacmwn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apoctolwn</a:t>
                      </a: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Kurie</a:t>
                      </a:r>
                      <a:r>
                        <a:rPr kumimoji="0" lang="fr-FR" sz="30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optic1" pitchFamily="2" charset="0"/>
                          <a:cs typeface="Arial" charset="0"/>
                        </a:rPr>
                        <a:t>ele</a:t>
                      </a:r>
                      <a:r>
                        <a:rPr kumimoji="0" lang="fr-FR" sz="3000" b="0" i="0" u="none" strike="noStrike" cap="none" normalizeH="0" baseline="0" dirty="0">
                          <a:ln>
                            <a:noFill/>
                          </a:ln>
                          <a:solidFill>
                            <a:schemeClr val="tx1"/>
                          </a:solidFill>
                          <a:effectLst/>
                          <a:latin typeface="Coptic1" pitchFamily="2" charset="0"/>
                          <a:cs typeface="Arial" charset="0"/>
                        </a:rPr>
                        <a:t>/con.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Priez pour la paix parfaite, l’amour et pour le baiser pur apostolique.</a:t>
                      </a:r>
                      <a:endParaRPr kumimoji="0" lang="fr-CA" sz="32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Seigneur aie pitié.</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صلوا من أجل السلام الكامل والمحبة والقبلة الطاهرة الرسولية</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45282" name="Group 2"/>
          <p:cNvGraphicFramePr>
            <a:graphicFrameLocks noGrp="1"/>
          </p:cNvGraphicFramePr>
          <p:nvPr>
            <p:ph/>
          </p:nvPr>
        </p:nvGraphicFramePr>
        <p:xfrm>
          <a:off x="528601" y="864112"/>
          <a:ext cx="9798315" cy="4293111"/>
        </p:xfrm>
        <a:graphic>
          <a:graphicData uri="http://schemas.openxmlformats.org/drawingml/2006/table">
            <a:tbl>
              <a:tblPr/>
              <a:tblGrid>
                <a:gridCol w="5878989">
                  <a:extLst>
                    <a:ext uri="{9D8B030D-6E8A-4147-A177-3AD203B41FA5}">
                      <a16:colId xmlns:a16="http://schemas.microsoft.com/office/drawing/2014/main" val="20000"/>
                    </a:ext>
                  </a:extLst>
                </a:gridCol>
                <a:gridCol w="3919326">
                  <a:extLst>
                    <a:ext uri="{9D8B030D-6E8A-4147-A177-3AD203B41FA5}">
                      <a16:colId xmlns:a16="http://schemas.microsoft.com/office/drawing/2014/main" val="20001"/>
                    </a:ext>
                  </a:extLst>
                </a:gridCol>
              </a:tblGrid>
              <a:tr h="4293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es celui dont  les puissances proclament la gloire et celui </a:t>
                      </a:r>
                      <a:r>
                        <a:rPr kumimoji="0" lang="en-US" sz="2800" b="0" i="0" u="none" strike="noStrike" cap="none" normalizeH="0" baseline="0" dirty="0">
                          <a:ln>
                            <a:noFill/>
                          </a:ln>
                          <a:solidFill>
                            <a:schemeClr val="tx1"/>
                          </a:solidFill>
                          <a:effectLst/>
                          <a:latin typeface="Arial" charset="0"/>
                          <a:cs typeface="Arial" charset="0"/>
                        </a:rPr>
                        <a:t>à</a:t>
                      </a:r>
                      <a:r>
                        <a:rPr kumimoji="0" lang="fr-CA" sz="2800" b="0" i="0" u="none" strike="noStrike" cap="none" normalizeH="0" baseline="0" dirty="0">
                          <a:ln>
                            <a:noFill/>
                          </a:ln>
                          <a:solidFill>
                            <a:schemeClr val="tx1"/>
                          </a:solidFill>
                          <a:effectLst/>
                          <a:latin typeface="Arial" charset="0"/>
                          <a:cs typeface="Arial" charset="0"/>
                        </a:rPr>
                        <a:t> qui les trônes élèvent  l’honneur. Mille milliers se tiennent devant Toi, et myriade de myriades T’offrent la servitude.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أنت الذى تنطق السلاطين بمجدك.</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أنت الذى ترسل لك الكراسى الكرامة.</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 ألوف ألوف وقوف قدامك، وربوات ربوات يقدمون لك الخدمة.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47347" name="Group 19"/>
          <p:cNvGraphicFramePr>
            <a:graphicFrameLocks noGrp="1"/>
          </p:cNvGraphicFramePr>
          <p:nvPr>
            <p:ph/>
          </p:nvPr>
        </p:nvGraphicFramePr>
        <p:xfrm>
          <a:off x="993168" y="246261"/>
          <a:ext cx="9333748" cy="5487035"/>
        </p:xfrm>
        <a:graphic>
          <a:graphicData uri="http://schemas.openxmlformats.org/drawingml/2006/table">
            <a:tbl>
              <a:tblPr/>
              <a:tblGrid>
                <a:gridCol w="5600249">
                  <a:extLst>
                    <a:ext uri="{9D8B030D-6E8A-4147-A177-3AD203B41FA5}">
                      <a16:colId xmlns:a16="http://schemas.microsoft.com/office/drawing/2014/main" val="20000"/>
                    </a:ext>
                  </a:extLst>
                </a:gridCol>
                <a:gridCol w="3733499">
                  <a:extLst>
                    <a:ext uri="{9D8B030D-6E8A-4147-A177-3AD203B41FA5}">
                      <a16:colId xmlns:a16="http://schemas.microsoft.com/office/drawing/2014/main" val="20001"/>
                    </a:ext>
                  </a:extLst>
                </a:gridCol>
              </a:tblGrid>
              <a:tr h="2809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Tu es celui que les invisibles bénissent et les visibles adorent. Ils œuvrent tous selon Ta parole, O notre Seigneur.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أنت الذى يباركك غير المرئيين، وأنت الذى يسجد لك</a:t>
                      </a:r>
                      <a:r>
                        <a:rPr kumimoji="0" lang="ar-EG" sz="3200" b="0" i="0" u="none" strike="noStrike" cap="none" normalizeH="0" baseline="0" dirty="0">
                          <a:ln>
                            <a:noFill/>
                          </a:ln>
                          <a:solidFill>
                            <a:schemeClr val="tx1"/>
                          </a:solidFill>
                          <a:effectLst/>
                          <a:latin typeface="Arial" charset="0"/>
                          <a:cs typeface="Arial" charset="0"/>
                        </a:rPr>
                        <a:t> الظاهرون، ويصنعون كلهم كلمتك ياسيدنا.</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378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Vous qui</a:t>
                      </a:r>
                      <a:r>
                        <a:rPr kumimoji="0" lang="fr-FR"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a:ln>
                            <a:noFill/>
                          </a:ln>
                          <a:solidFill>
                            <a:schemeClr val="tx1"/>
                          </a:solidFill>
                          <a:effectLst/>
                          <a:latin typeface="Arial" charset="0"/>
                          <a:cs typeface="Arial" charset="0"/>
                        </a:rPr>
                        <a:t>êtes assis,</a:t>
                      </a:r>
                      <a:r>
                        <a:rPr kumimoji="0" lang="fr-FR" sz="3000" b="0" i="0" u="none" strike="noStrike" cap="none" normalizeH="0" baseline="0" dirty="0">
                          <a:ln>
                            <a:noFill/>
                          </a:ln>
                          <a:solidFill>
                            <a:schemeClr val="tx1"/>
                          </a:solidFill>
                          <a:effectLst/>
                          <a:latin typeface="Arial" charset="0"/>
                          <a:cs typeface="Arial" charset="0"/>
                        </a:rPr>
                        <a:t> </a:t>
                      </a:r>
                      <a:r>
                        <a:rPr kumimoji="0" lang="fr-CA" sz="3000" b="0" i="0" u="none" strike="noStrike" cap="none" normalizeH="0" baseline="0" dirty="0">
                          <a:ln>
                            <a:noFill/>
                          </a:ln>
                          <a:solidFill>
                            <a:schemeClr val="tx1"/>
                          </a:solidFill>
                          <a:effectLst/>
                          <a:latin typeface="Arial" charset="0"/>
                          <a:cs typeface="Arial" charset="0"/>
                        </a:rPr>
                        <a:t>levez  vous.</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أيها الجلوس</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 قفوا.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49393" name="Group 17"/>
          <p:cNvGraphicFramePr>
            <a:graphicFrameLocks noGrp="1"/>
          </p:cNvGraphicFramePr>
          <p:nvPr>
            <p:ph/>
          </p:nvPr>
        </p:nvGraphicFramePr>
        <p:xfrm>
          <a:off x="528601" y="576074"/>
          <a:ext cx="9798315" cy="5157222"/>
        </p:xfrm>
        <a:graphic>
          <a:graphicData uri="http://schemas.openxmlformats.org/drawingml/2006/table">
            <a:tbl>
              <a:tblPr/>
              <a:tblGrid>
                <a:gridCol w="5454051">
                  <a:extLst>
                    <a:ext uri="{9D8B030D-6E8A-4147-A177-3AD203B41FA5}">
                      <a16:colId xmlns:a16="http://schemas.microsoft.com/office/drawing/2014/main" val="20000"/>
                    </a:ext>
                  </a:extLst>
                </a:gridCol>
                <a:gridCol w="4344264">
                  <a:extLst>
                    <a:ext uri="{9D8B030D-6E8A-4147-A177-3AD203B41FA5}">
                      <a16:colId xmlns:a16="http://schemas.microsoft.com/office/drawing/2014/main" val="20001"/>
                    </a:ext>
                  </a:extLst>
                </a:gridCol>
              </a:tblGrid>
              <a:tr h="51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O omniprésent, Maître Seigneur, Le vrai Dieu du vrai Dieu, qui a révélé la lumière du Père.  Qui nous accorda la vrai connaissance du Saint Esprit; qui nous révéla ce grand mystère de la vie.  Qui a affermi la présence des chœurs des incorporels parmi les hommes.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3000" b="1" i="0" u="none" strike="noStrike" cap="none" normalizeH="0" baseline="0" dirty="0">
                          <a:ln>
                            <a:noFill/>
                          </a:ln>
                          <a:solidFill>
                            <a:srgbClr val="FFFF99"/>
                          </a:solidFill>
                          <a:effectLst/>
                          <a:latin typeface="Arial" charset="0"/>
                          <a:cs typeface="Arial" charset="0"/>
                        </a:rPr>
                        <a:t> </a:t>
                      </a:r>
                      <a:r>
                        <a:rPr kumimoji="0" lang="ar-EG" sz="3000" b="0" i="0" u="none" strike="noStrike" cap="none" normalizeH="0" baseline="0" dirty="0">
                          <a:ln>
                            <a:noFill/>
                          </a:ln>
                          <a:solidFill>
                            <a:schemeClr val="tx1"/>
                          </a:solidFill>
                          <a:effectLst/>
                          <a:latin typeface="Arial" charset="0"/>
                          <a:cs typeface="Arial" charset="0"/>
                        </a:rPr>
                        <a:t>أيها الكائن السيد الرب ، الإله الحق من الإله الحق ، الذى أظهر لنا نور الآب ، الذى أنعم لنا بمعرفة الروح القدس الحقيقة ، الذى أظهر لنا هذا السرالعظيم الذى للحياة ، الذى ثبت قيام صفوف غير المتجسدين فى البشر،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51447" name="Group 23"/>
          <p:cNvGraphicFramePr>
            <a:graphicFrameLocks noGrp="1"/>
          </p:cNvGraphicFramePr>
          <p:nvPr>
            <p:ph/>
          </p:nvPr>
        </p:nvGraphicFramePr>
        <p:xfrm>
          <a:off x="528601" y="787911"/>
          <a:ext cx="9798315" cy="5233422"/>
        </p:xfrm>
        <a:graphic>
          <a:graphicData uri="http://schemas.openxmlformats.org/drawingml/2006/table">
            <a:tbl>
              <a:tblPr/>
              <a:tblGrid>
                <a:gridCol w="6260035">
                  <a:extLst>
                    <a:ext uri="{9D8B030D-6E8A-4147-A177-3AD203B41FA5}">
                      <a16:colId xmlns:a16="http://schemas.microsoft.com/office/drawing/2014/main" val="20000"/>
                    </a:ext>
                  </a:extLst>
                </a:gridCol>
                <a:gridCol w="3538280">
                  <a:extLst>
                    <a:ext uri="{9D8B030D-6E8A-4147-A177-3AD203B41FA5}">
                      <a16:colId xmlns:a16="http://schemas.microsoft.com/office/drawing/2014/main" val="20001"/>
                    </a:ext>
                  </a:extLst>
                </a:gridCol>
              </a:tblGrid>
              <a:tr h="52334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Qui a donné aux ceux sur la terre la louange des Séraphins. Accepte de nous aussi nos voix avec celles des invisibles. Compte nous parmi les puissances célestes. Disons aussi avec eux, ayant rejeté toute mauvaise pensée . Et proclamons ce dont ils chantent, sans cesse avec des voix ininterrompues et des lèvres infatigables et louons Ta majesté.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الذى أعطى الذين على الأرض تسبيح السيرافيم. اقبل منا نحن أيضاً أصواتنا مع غير المرئيين ، احسبنا مع القوات السمائية ؛ ولنقل نحن أيضاً مع أولئك ، إذ قد طرحنا عنا كل أفكار الخواطر الشريرة ، ونصرخ بما يرسله أولئك ، بأصوات لا تسكت</a:t>
                      </a:r>
                      <a:r>
                        <a:rPr kumimoji="0" lang="en-CA"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Arial" charset="0"/>
                          <a:cs typeface="Arial" charset="0"/>
                        </a:rPr>
                        <a:t> </a:t>
                      </a:r>
                      <a:r>
                        <a:rPr kumimoji="0" lang="ar-EG" sz="2400" b="0" i="0" u="none" strike="noStrike" cap="none" normalizeH="0" baseline="0" dirty="0">
                          <a:ln>
                            <a:noFill/>
                          </a:ln>
                          <a:solidFill>
                            <a:schemeClr val="tx1"/>
                          </a:solidFill>
                          <a:effectLst/>
                          <a:latin typeface="Arial" charset="0"/>
                          <a:cs typeface="Arial" charset="0"/>
                        </a:rPr>
                        <a:t>وأفواه لا تفتر، ونبارك  عظمتك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813933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53474" name="Group 2"/>
          <p:cNvGraphicFramePr>
            <a:graphicFrameLocks noGrp="1"/>
          </p:cNvGraphicFramePr>
          <p:nvPr>
            <p:ph/>
          </p:nvPr>
        </p:nvGraphicFramePr>
        <p:xfrm>
          <a:off x="647472" y="260593"/>
          <a:ext cx="9544074" cy="5472704"/>
        </p:xfrm>
        <a:graphic>
          <a:graphicData uri="http://schemas.openxmlformats.org/drawingml/2006/table">
            <a:tbl>
              <a:tblPr/>
              <a:tblGrid>
                <a:gridCol w="5274356">
                  <a:extLst>
                    <a:ext uri="{9D8B030D-6E8A-4147-A177-3AD203B41FA5}">
                      <a16:colId xmlns:a16="http://schemas.microsoft.com/office/drawing/2014/main" val="20000"/>
                    </a:ext>
                  </a:extLst>
                </a:gridCol>
                <a:gridCol w="4269717">
                  <a:extLst>
                    <a:ext uri="{9D8B030D-6E8A-4147-A177-3AD203B41FA5}">
                      <a16:colId xmlns:a16="http://schemas.microsoft.com/office/drawing/2014/main" val="20001"/>
                    </a:ext>
                  </a:extLst>
                </a:gridCol>
              </a:tblGrid>
              <a:tr h="547270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Et regardez vers l’est.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Toi devant qui se tiennent les Chérubins et les Séraphins aux six ailes chacun. Avec deux ailes ils voilent leurs faces, avec deux ailes ils couvrent leurs pieds et ils s’envolent avec les deux autres. Ils crient l’un devant l’autre.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وإلى الشرق انظروا.</a:t>
                      </a:r>
                      <a:endParaRPr kumimoji="0" lang="en-CA" sz="3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أ</a:t>
                      </a:r>
                      <a:r>
                        <a:rPr kumimoji="0" lang="ar-EG" sz="2800" b="0" i="0" u="none" strike="noStrike" cap="none" normalizeH="0" baseline="0" dirty="0">
                          <a:ln>
                            <a:noFill/>
                          </a:ln>
                          <a:solidFill>
                            <a:schemeClr val="tx1"/>
                          </a:solidFill>
                          <a:effectLst/>
                          <a:latin typeface="Arial" charset="0"/>
                          <a:cs typeface="Arial" charset="0"/>
                        </a:rPr>
                        <a:t>نت هو القيام حولك الشاروبيم والسيرافيم ستة أجنحة للواحد ، وستة أجنحة للآخر؛ فبجناحين يغطون وجوههم ، وبأثنين يغطون أرجلهم ، ويطيرون باثنين، ويصرخون واحد قبالة واحد منهم،</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55522" name="Group 2"/>
          <p:cNvGraphicFramePr>
            <a:graphicFrameLocks noGrp="1"/>
          </p:cNvGraphicFramePr>
          <p:nvPr>
            <p:ph/>
          </p:nvPr>
        </p:nvGraphicFramePr>
        <p:xfrm>
          <a:off x="437147" y="460256"/>
          <a:ext cx="10235463" cy="5273040"/>
        </p:xfrm>
        <a:graphic>
          <a:graphicData uri="http://schemas.openxmlformats.org/drawingml/2006/table">
            <a:tbl>
              <a:tblPr/>
              <a:tblGrid>
                <a:gridCol w="6029108">
                  <a:extLst>
                    <a:ext uri="{9D8B030D-6E8A-4147-A177-3AD203B41FA5}">
                      <a16:colId xmlns:a16="http://schemas.microsoft.com/office/drawing/2014/main" val="20000"/>
                    </a:ext>
                  </a:extLst>
                </a:gridCol>
                <a:gridCol w="4206354">
                  <a:extLst>
                    <a:ext uri="{9D8B030D-6E8A-4147-A177-3AD203B41FA5}">
                      <a16:colId xmlns:a16="http://schemas.microsoft.com/office/drawing/2014/main" val="20001"/>
                    </a:ext>
                  </a:extLst>
                </a:gridCol>
              </a:tblGrid>
              <a:tr h="515722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Ils chantent l’hymne de la victoire et de la rédemption qui nous appartient avec une voix pleine de gloire.  Louant, chantant, proclamant, criant et déclarant:</a:t>
                      </a:r>
                      <a:r>
                        <a:rPr kumimoji="0" lang="fr-CA" sz="36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Soyons attentifs.</a:t>
                      </a:r>
                      <a:endParaRPr kumimoji="0" lang="en-US" sz="25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يرسلون تسبحة الغلبة  </a:t>
                      </a:r>
                      <a:r>
                        <a:rPr kumimoji="0" lang="ar-EG" sz="3000" b="0" i="0" u="none" strike="noStrike" cap="none" normalizeH="0" baseline="0" dirty="0">
                          <a:ln>
                            <a:noFill/>
                          </a:ln>
                          <a:solidFill>
                            <a:schemeClr val="tx1"/>
                          </a:solidFill>
                          <a:effectLst/>
                          <a:latin typeface="Arial" charset="0"/>
                          <a:cs typeface="Arial" charset="0"/>
                        </a:rPr>
                        <a:t>والخلاص الذى لنا</a:t>
                      </a:r>
                      <a:r>
                        <a:rPr kumimoji="0" lang="ar-EG" sz="3200" b="0" i="0" u="none" strike="noStrike" cap="none" normalizeH="0" baseline="0" dirty="0">
                          <a:ln>
                            <a:noFill/>
                          </a:ln>
                          <a:solidFill>
                            <a:schemeClr val="tx1"/>
                          </a:solidFill>
                          <a:effectLst/>
                          <a:latin typeface="Arial" charset="0"/>
                          <a:cs typeface="Arial" charset="0"/>
                        </a:rPr>
                        <a:t>  </a:t>
                      </a:r>
                      <a:r>
                        <a:rPr kumimoji="0" lang="en-C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بصوت ممتلئ مجداً، يسبحون، وينشدون، ويصرخون، ويصوتون  قائلين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ننصت</a:t>
                      </a:r>
                      <a:r>
                        <a:rPr kumimoji="0" lang="ar-SA"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55534" name="AutoShape 14">
            <a:hlinkClick r:id="rId3" action="ppaction://hlinksldjump" highlightClick="1"/>
          </p:cNvPr>
          <p:cNvSpPr>
            <a:spLocks noChangeArrowheads="1"/>
          </p:cNvSpPr>
          <p:nvPr/>
        </p:nvSpPr>
        <p:spPr bwMode="auto">
          <a:xfrm>
            <a:off x="7901182" y="6172200"/>
            <a:ext cx="3017957" cy="685800"/>
          </a:xfrm>
          <a:prstGeom prst="actionButtonBlank">
            <a:avLst/>
          </a:prstGeom>
          <a:solidFill>
            <a:srgbClr val="800000"/>
          </a:solidFill>
          <a:ln w="9525">
            <a:noFill/>
            <a:miter lim="800000"/>
            <a:headEnd/>
            <a:tailEnd/>
          </a:ln>
          <a:effectLst/>
        </p:spPr>
        <p:txBody>
          <a:bodyPr wrap="none" anchor="ctr"/>
          <a:lstStyle/>
          <a:p>
            <a:pPr algn="ctr"/>
            <a:r>
              <a:rPr lang="en-US" sz="2000" dirty="0">
                <a:latin typeface="Arial" charset="0"/>
              </a:rPr>
              <a:t>O Lord, God of Hosts</a:t>
            </a:r>
          </a:p>
          <a:p>
            <a:pPr algn="ctr"/>
            <a:r>
              <a:rPr lang="ar-EG" sz="2000" dirty="0">
                <a:latin typeface="Arial" charset="0"/>
              </a:rPr>
              <a:t>أيها الرب اله القوات</a:t>
            </a:r>
            <a:endParaRPr lang="en-US" sz="2000" dirty="0">
              <a:latin typeface="Arial" charset="0"/>
            </a:endParaRPr>
          </a:p>
        </p:txBody>
      </p:sp>
      <p:sp>
        <p:nvSpPr>
          <p:cNvPr id="11755535" name="AutoShape 15">
            <a:hlinkClick r:id="rId4" action="ppaction://hlinksldjump" highlightClick="1"/>
          </p:cNvPr>
          <p:cNvSpPr>
            <a:spLocks noChangeArrowheads="1"/>
          </p:cNvSpPr>
          <p:nvPr/>
        </p:nvSpPr>
        <p:spPr bwMode="auto">
          <a:xfrm>
            <a:off x="5304288" y="6172200"/>
            <a:ext cx="2530206" cy="685800"/>
          </a:xfrm>
          <a:prstGeom prst="actionButtonBlank">
            <a:avLst/>
          </a:prstGeom>
          <a:solidFill>
            <a:srgbClr val="800000"/>
          </a:solidFill>
          <a:ln w="9525">
            <a:noFill/>
            <a:miter lim="800000"/>
            <a:headEnd/>
            <a:tailEnd/>
          </a:ln>
          <a:effectLst/>
        </p:spPr>
        <p:txBody>
          <a:bodyPr wrap="none" anchor="ctr"/>
          <a:lstStyle/>
          <a:p>
            <a:pPr algn="ctr" rtl="1"/>
            <a:r>
              <a:rPr lang="fr-CA" sz="1400" b="1">
                <a:latin typeface="Arial" charset="0"/>
              </a:rPr>
              <a:t>Nativity – They offered</a:t>
            </a:r>
          </a:p>
          <a:p>
            <a:pPr algn="ctr" rtl="1"/>
            <a:r>
              <a:rPr lang="fr-CA" sz="1200" b="1">
                <a:latin typeface="Arial" charset="0"/>
              </a:rPr>
              <a:t> </a:t>
            </a:r>
            <a:r>
              <a:rPr lang="ar-EG" sz="1800" b="1">
                <a:latin typeface="Arial" charset="0"/>
              </a:rPr>
              <a:t>عيد الميلاد – قدموا له</a:t>
            </a:r>
            <a:endParaRPr lang="en-US" sz="1800" b="1">
              <a:latin typeface="Arial"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57570" name="Group 2"/>
          <p:cNvGrpSpPr>
            <a:grpSpLocks/>
          </p:cNvGrpSpPr>
          <p:nvPr/>
        </p:nvGrpSpPr>
        <p:grpSpPr bwMode="auto">
          <a:xfrm>
            <a:off x="0" y="2819400"/>
            <a:ext cx="10334215" cy="1447800"/>
            <a:chOff x="-3" y="-3"/>
            <a:chExt cx="2820" cy="820"/>
          </a:xfrm>
        </p:grpSpPr>
        <p:grpSp>
          <p:nvGrpSpPr>
            <p:cNvPr id="11757571" name="Group 3"/>
            <p:cNvGrpSpPr>
              <a:grpSpLocks/>
            </p:cNvGrpSpPr>
            <p:nvPr/>
          </p:nvGrpSpPr>
          <p:grpSpPr bwMode="auto">
            <a:xfrm>
              <a:off x="0" y="0"/>
              <a:ext cx="2814" cy="814"/>
              <a:chOff x="0" y="0"/>
              <a:chExt cx="2814" cy="814"/>
            </a:xfrm>
          </p:grpSpPr>
          <p:grpSp>
            <p:nvGrpSpPr>
              <p:cNvPr id="11757572" name="Group 4"/>
              <p:cNvGrpSpPr>
                <a:grpSpLocks/>
              </p:cNvGrpSpPr>
              <p:nvPr/>
            </p:nvGrpSpPr>
            <p:grpSpPr bwMode="auto">
              <a:xfrm>
                <a:off x="0" y="0"/>
                <a:ext cx="1094" cy="814"/>
                <a:chOff x="0" y="0"/>
                <a:chExt cx="1094" cy="814"/>
              </a:xfrm>
            </p:grpSpPr>
            <p:sp>
              <p:nvSpPr>
                <p:cNvPr id="1175757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5757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57575" name="Group 7"/>
              <p:cNvGrpSpPr>
                <a:grpSpLocks/>
              </p:cNvGrpSpPr>
              <p:nvPr/>
            </p:nvGrpSpPr>
            <p:grpSpPr bwMode="auto">
              <a:xfrm>
                <a:off x="1094" y="0"/>
                <a:ext cx="842" cy="814"/>
                <a:chOff x="1094" y="0"/>
                <a:chExt cx="842" cy="814"/>
              </a:xfrm>
            </p:grpSpPr>
            <p:sp>
              <p:nvSpPr>
                <p:cNvPr id="1175757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5757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57578" name="Group 10"/>
              <p:cNvGrpSpPr>
                <a:grpSpLocks/>
              </p:cNvGrpSpPr>
              <p:nvPr/>
            </p:nvGrpSpPr>
            <p:grpSpPr bwMode="auto">
              <a:xfrm>
                <a:off x="1936" y="0"/>
                <a:ext cx="878" cy="814"/>
                <a:chOff x="1936" y="0"/>
                <a:chExt cx="878" cy="814"/>
              </a:xfrm>
            </p:grpSpPr>
            <p:sp>
              <p:nvSpPr>
                <p:cNvPr id="1175757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5758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5758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57582" name="Group 14"/>
          <p:cNvGrpSpPr>
            <a:grpSpLocks/>
          </p:cNvGrpSpPr>
          <p:nvPr/>
        </p:nvGrpSpPr>
        <p:grpSpPr bwMode="auto">
          <a:xfrm>
            <a:off x="1097439" y="3352800"/>
            <a:ext cx="10425669" cy="1466850"/>
            <a:chOff x="-3" y="-3"/>
            <a:chExt cx="2820" cy="924"/>
          </a:xfrm>
        </p:grpSpPr>
        <p:grpSp>
          <p:nvGrpSpPr>
            <p:cNvPr id="11757583" name="Group 15"/>
            <p:cNvGrpSpPr>
              <a:grpSpLocks/>
            </p:cNvGrpSpPr>
            <p:nvPr/>
          </p:nvGrpSpPr>
          <p:grpSpPr bwMode="auto">
            <a:xfrm>
              <a:off x="0" y="0"/>
              <a:ext cx="2814" cy="918"/>
              <a:chOff x="0" y="0"/>
              <a:chExt cx="2814" cy="918"/>
            </a:xfrm>
          </p:grpSpPr>
          <p:grpSp>
            <p:nvGrpSpPr>
              <p:cNvPr id="11757584" name="Group 16"/>
              <p:cNvGrpSpPr>
                <a:grpSpLocks/>
              </p:cNvGrpSpPr>
              <p:nvPr/>
            </p:nvGrpSpPr>
            <p:grpSpPr bwMode="auto">
              <a:xfrm>
                <a:off x="0" y="0"/>
                <a:ext cx="1094" cy="918"/>
                <a:chOff x="0" y="0"/>
                <a:chExt cx="1094" cy="918"/>
              </a:xfrm>
            </p:grpSpPr>
            <p:sp>
              <p:nvSpPr>
                <p:cNvPr id="1175758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5758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57587" name="Group 19"/>
              <p:cNvGrpSpPr>
                <a:grpSpLocks/>
              </p:cNvGrpSpPr>
              <p:nvPr/>
            </p:nvGrpSpPr>
            <p:grpSpPr bwMode="auto">
              <a:xfrm>
                <a:off x="1094" y="0"/>
                <a:ext cx="842" cy="918"/>
                <a:chOff x="1094" y="0"/>
                <a:chExt cx="842" cy="918"/>
              </a:xfrm>
            </p:grpSpPr>
            <p:sp>
              <p:nvSpPr>
                <p:cNvPr id="1175758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5758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57590" name="Group 22"/>
              <p:cNvGrpSpPr>
                <a:grpSpLocks/>
              </p:cNvGrpSpPr>
              <p:nvPr/>
            </p:nvGrpSpPr>
            <p:grpSpPr bwMode="auto">
              <a:xfrm>
                <a:off x="1936" y="0"/>
                <a:ext cx="878" cy="918"/>
                <a:chOff x="1936" y="0"/>
                <a:chExt cx="878" cy="918"/>
              </a:xfrm>
            </p:grpSpPr>
            <p:sp>
              <p:nvSpPr>
                <p:cNvPr id="1175759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5759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5759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57594" name="Group 26"/>
          <p:cNvGraphicFramePr>
            <a:graphicFrameLocks noGrp="1"/>
          </p:cNvGraphicFramePr>
          <p:nvPr>
            <p:ph type="tbl" idx="1"/>
          </p:nvPr>
        </p:nvGraphicFramePr>
        <p:xfrm>
          <a:off x="274360" y="1752600"/>
          <a:ext cx="10700028" cy="4498848"/>
        </p:xfrm>
        <a:graphic>
          <a:graphicData uri="http://schemas.openxmlformats.org/drawingml/2006/table">
            <a:tbl>
              <a:tblPr/>
              <a:tblGrid>
                <a:gridCol w="3387580">
                  <a:extLst>
                    <a:ext uri="{9D8B030D-6E8A-4147-A177-3AD203B41FA5}">
                      <a16:colId xmlns:a16="http://schemas.microsoft.com/office/drawing/2014/main" val="20000"/>
                    </a:ext>
                  </a:extLst>
                </a:gridCol>
                <a:gridCol w="3654319">
                  <a:extLst>
                    <a:ext uri="{9D8B030D-6E8A-4147-A177-3AD203B41FA5}">
                      <a16:colId xmlns:a16="http://schemas.microsoft.com/office/drawing/2014/main" val="20001"/>
                    </a:ext>
                  </a:extLst>
                </a:gridCol>
                <a:gridCol w="3658129">
                  <a:extLst>
                    <a:ext uri="{9D8B030D-6E8A-4147-A177-3AD203B41FA5}">
                      <a16:colId xmlns:a16="http://schemas.microsoft.com/office/drawing/2014/main" val="20002"/>
                    </a:ext>
                  </a:extLst>
                </a:gridCol>
              </a:tblGrid>
              <a:tr h="2667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a:ln>
                            <a:noFill/>
                          </a:ln>
                          <a:solidFill>
                            <a:srgbClr val="FF9900"/>
                          </a:solidFill>
                          <a:effectLst/>
                          <a:latin typeface="Arial" charset="0"/>
                          <a:cs typeface="Arial" charset="0"/>
                        </a:rPr>
                        <a:t>People:</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CA" sz="3000" b="0" i="0" u="none" strike="noStrike" cap="none" normalizeH="0" baseline="0" noProof="1">
                          <a:ln>
                            <a:noFill/>
                          </a:ln>
                          <a:solidFill>
                            <a:schemeClr val="tx1"/>
                          </a:solidFill>
                          <a:effectLst/>
                          <a:latin typeface="Arial" charset="0"/>
                          <a:cs typeface="Arial" charset="0"/>
                        </a:rPr>
                        <a:t>Holy, Holy, Holy, Lord of </a:t>
                      </a:r>
                      <a:r>
                        <a:rPr kumimoji="0" lang="en-US" sz="3000" b="0" i="0" u="none" strike="noStrike" cap="none" normalizeH="0" baseline="0" dirty="0">
                          <a:ln>
                            <a:noFill/>
                          </a:ln>
                          <a:solidFill>
                            <a:schemeClr val="tx1"/>
                          </a:solidFill>
                          <a:effectLst/>
                          <a:latin typeface="Arial" charset="0"/>
                          <a:cs typeface="Arial" charset="0"/>
                        </a:rPr>
                        <a:t>H</a:t>
                      </a:r>
                      <a:r>
                        <a:rPr kumimoji="0" lang="en-US" sz="3000" b="0" i="0" u="none" strike="noStrike" cap="none" normalizeH="0" baseline="0" noProof="1">
                          <a:ln>
                            <a:noFill/>
                          </a:ln>
                          <a:solidFill>
                            <a:schemeClr val="tx1"/>
                          </a:solidFill>
                          <a:effectLst/>
                          <a:latin typeface="Arial" charset="0"/>
                          <a:cs typeface="Arial" charset="0"/>
                        </a:rPr>
                        <a:t>osts.  Heaven and earth are full of</a:t>
                      </a:r>
                      <a:r>
                        <a:rPr kumimoji="0" lang="en-US" sz="3000" b="1" i="0" u="none" strike="noStrike" cap="none" normalizeH="0" baseline="0" noProof="1">
                          <a:ln>
                            <a:noFill/>
                          </a:ln>
                          <a:solidFill>
                            <a:schemeClr val="tx1"/>
                          </a:solidFill>
                          <a:effectLst/>
                          <a:latin typeface="Arial" charset="0"/>
                          <a:cs typeface="Arial" charset="0"/>
                        </a:rPr>
                        <a:t> </a:t>
                      </a:r>
                      <a:r>
                        <a:rPr kumimoji="0" lang="en-US" sz="3000" b="0" i="0" u="none" strike="noStrike" cap="none" normalizeH="0" baseline="0" noProof="1">
                          <a:ln>
                            <a:noFill/>
                          </a:ln>
                          <a:solidFill>
                            <a:schemeClr val="tx1"/>
                          </a:solidFill>
                          <a:effectLst/>
                          <a:latin typeface="Arial" charset="0"/>
                          <a:cs typeface="Arial" charset="0"/>
                        </a:rPr>
                        <a:t>Your holy glory.</a:t>
                      </a:r>
                      <a:br>
                        <a:rPr kumimoji="0" lang="en-US" sz="3000" b="0" i="0" u="none" strike="noStrike" cap="none" normalizeH="0" baseline="0" dirty="0">
                          <a:ln>
                            <a:noFill/>
                          </a:ln>
                          <a:solidFill>
                            <a:schemeClr val="tx1"/>
                          </a:solidFill>
                          <a:effectLst/>
                          <a:latin typeface="Arial" charset="0"/>
                          <a:cs typeface="Arial" charset="0"/>
                        </a:rPr>
                      </a:b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0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Je </a:t>
                      </a:r>
                      <a:r>
                        <a:rPr kumimoji="0" lang="en-US" sz="3000" b="0" i="0" u="none" strike="noStrike" cap="none" normalizeH="0" baseline="0" dirty="0" err="1">
                          <a:ln>
                            <a:noFill/>
                          </a:ln>
                          <a:solidFill>
                            <a:schemeClr val="tx1"/>
                          </a:solidFill>
                          <a:effectLst/>
                          <a:latin typeface="Coptic1" pitchFamily="2" charset="0"/>
                          <a:cs typeface="Arial" charset="0"/>
                        </a:rPr>
                        <a:t>a~gioc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a~gioc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a~gioc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cabawy</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p~l</a:t>
                      </a:r>
                      <a:r>
                        <a:rPr kumimoji="0" lang="en-US" sz="3000" b="0" i="0" u="none" strike="noStrike" cap="none" normalizeH="0" baseline="0" dirty="0">
                          <a:ln>
                            <a:noFill/>
                          </a:ln>
                          <a:solidFill>
                            <a:schemeClr val="tx1"/>
                          </a:solidFill>
                          <a:effectLst/>
                          <a:latin typeface="Coptic1" pitchFamily="2" charset="0"/>
                          <a:cs typeface="Arial" charset="0"/>
                        </a:rPr>
                        <a:t>/r/c o~ </a:t>
                      </a:r>
                      <a:r>
                        <a:rPr kumimoji="0" lang="en-US" sz="3000" b="0" i="0" u="none" strike="noStrike" cap="none" normalizeH="0" baseline="0" dirty="0" err="1">
                          <a:ln>
                            <a:noFill/>
                          </a:ln>
                          <a:solidFill>
                            <a:schemeClr val="tx1"/>
                          </a:solidFill>
                          <a:effectLst/>
                          <a:latin typeface="Coptic1" pitchFamily="2" charset="0"/>
                          <a:cs typeface="Arial" charset="0"/>
                        </a:rPr>
                        <a:t>ouranoc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 g/: t/c </a:t>
                      </a:r>
                      <a:r>
                        <a:rPr kumimoji="0" lang="en-US" sz="3000" b="0" i="0" u="none" strike="noStrike" cap="none" normalizeH="0" baseline="0" dirty="0" err="1">
                          <a:ln>
                            <a:noFill/>
                          </a:ln>
                          <a:solidFill>
                            <a:schemeClr val="tx1"/>
                          </a:solidFill>
                          <a:effectLst/>
                          <a:latin typeface="Coptic1" pitchFamily="2" charset="0"/>
                          <a:cs typeface="Arial" charset="0"/>
                        </a:rPr>
                        <a:t>a~giac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dox</a:t>
                      </a:r>
                      <a:r>
                        <a:rPr kumimoji="0" lang="en-US" sz="3000" b="0" i="0" u="none" strike="noStrike" cap="none" normalizeH="0" baseline="0" dirty="0">
                          <a:ln>
                            <a:noFill/>
                          </a:ln>
                          <a:solidFill>
                            <a:schemeClr val="tx1"/>
                          </a:solidFill>
                          <a:effectLst/>
                          <a:latin typeface="Coptic1" pitchFamily="2" charset="0"/>
                          <a:cs typeface="Arial" charset="0"/>
                        </a:rPr>
                        <a:t>/c.</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Saint, saint, saint est Le Seigneur des armées; le ciel et la terre sont remplis de Ta sainte gloire.</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757606" name="Group 38"/>
          <p:cNvGraphicFramePr>
            <a:graphicFrameLocks noGrp="1"/>
          </p:cNvGraphicFramePr>
          <p:nvPr/>
        </p:nvGraphicFramePr>
        <p:xfrm>
          <a:off x="1280345" y="0"/>
          <a:ext cx="9053870" cy="1847088"/>
        </p:xfrm>
        <a:graphic>
          <a:graphicData uri="http://schemas.openxmlformats.org/drawingml/2006/table">
            <a:tbl>
              <a:tblPr/>
              <a:tblGrid>
                <a:gridCol w="9053870">
                  <a:extLst>
                    <a:ext uri="{9D8B030D-6E8A-4147-A177-3AD203B41FA5}">
                      <a16:colId xmlns:a16="http://schemas.microsoft.com/office/drawing/2014/main" val="20000"/>
                    </a:ext>
                  </a:extLst>
                </a:gridCol>
              </a:tblGrid>
              <a:tr h="1371600">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r>
                        <a:rPr kumimoji="0" lang="ar-SA" sz="3600" b="0" i="0" u="none" strike="noStrike" cap="none" normalizeH="0" baseline="0" dirty="0">
                          <a:ln>
                            <a:noFill/>
                          </a:ln>
                          <a:solidFill>
                            <a:schemeClr val="tx1"/>
                          </a:solidFill>
                          <a:effectLst/>
                          <a:latin typeface="Arial" charset="0"/>
                          <a:cs typeface="Arial" charset="0"/>
                        </a:rPr>
                        <a:t> </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قدوس قدوس قدوس ربُ الصاباؤوت، السماء والأرضُ مملوءتان من مَجدِكَ الأقدس.</a:t>
                      </a:r>
                      <a:endParaRPr kumimoji="0" lang="en-CA"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57612" name="AutoShape 44">
            <a:hlinkClick r:id="rId2" action="ppaction://hlinksldjump" highlightClick="1"/>
          </p:cNvPr>
          <p:cNvSpPr>
            <a:spLocks noChangeArrowheads="1"/>
          </p:cNvSpPr>
          <p:nvPr/>
        </p:nvSpPr>
        <p:spPr bwMode="auto">
          <a:xfrm>
            <a:off x="9145323" y="6172200"/>
            <a:ext cx="1829065" cy="6858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400">
                <a:latin typeface="Arial" charset="0"/>
              </a:rPr>
              <a:t>Basilian</a:t>
            </a:r>
          </a:p>
          <a:p>
            <a:pPr algn="ctr" rtl="1">
              <a:lnSpc>
                <a:spcPct val="80000"/>
              </a:lnSpc>
              <a:spcBef>
                <a:spcPct val="0"/>
              </a:spcBef>
            </a:pPr>
            <a:r>
              <a:rPr lang="ar-EG" sz="2400">
                <a:latin typeface="Arial" charset="0"/>
              </a:rPr>
              <a:t>باسيلى</a:t>
            </a:r>
            <a:endParaRPr lang="en-US" sz="2400">
              <a:latin typeface="Arial" charset="0"/>
            </a:endParaRPr>
          </a:p>
        </p:txBody>
      </p:sp>
      <p:sp>
        <p:nvSpPr>
          <p:cNvPr id="30" name="Action Button: Custom 29">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58626" name="Group 34"/>
          <p:cNvGraphicFramePr>
            <a:graphicFrameLocks noGrp="1"/>
          </p:cNvGraphicFramePr>
          <p:nvPr/>
        </p:nvGraphicFramePr>
        <p:xfrm>
          <a:off x="528601" y="173742"/>
          <a:ext cx="10144009" cy="5425440"/>
        </p:xfrm>
        <a:graphic>
          <a:graphicData uri="http://schemas.openxmlformats.org/drawingml/2006/table">
            <a:tbl>
              <a:tblPr/>
              <a:tblGrid>
                <a:gridCol w="5951152">
                  <a:extLst>
                    <a:ext uri="{9D8B030D-6E8A-4147-A177-3AD203B41FA5}">
                      <a16:colId xmlns:a16="http://schemas.microsoft.com/office/drawing/2014/main" val="20000"/>
                    </a:ext>
                  </a:extLst>
                </a:gridCol>
                <a:gridCol w="4192857">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a:t>
                      </a:r>
                      <a:r>
                        <a:rPr kumimoji="0" lang="ar-EG" sz="3600" b="0" i="0" u="sng" strike="noStrike" cap="none" normalizeH="0" baseline="0">
                          <a:ln>
                            <a:noFill/>
                          </a:ln>
                          <a:solidFill>
                            <a:srgbClr val="FF9900"/>
                          </a:solidFill>
                          <a:effectLst/>
                          <a:latin typeface="Arial" charset="0"/>
                          <a:cs typeface="Arial" charset="0"/>
                        </a:rPr>
                        <a:t>كاهن</a:t>
                      </a:r>
                      <a:r>
                        <a:rPr kumimoji="0" lang="ar-SA" sz="3600" b="0" i="0" u="sng" strike="noStrike" cap="none" normalizeH="0" baseline="0">
                          <a:ln>
                            <a:noFill/>
                          </a:ln>
                          <a:solidFill>
                            <a:srgbClr val="FF9900"/>
                          </a:solidFill>
                          <a:effectLst/>
                          <a:latin typeface="Arial" charset="0"/>
                          <a:cs typeface="Arial" charset="0"/>
                        </a:rPr>
                        <a:t>:</a:t>
                      </a:r>
                      <a:endParaRPr kumimoji="0" lang="ar-EG"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cs typeface="Arial" charset="0"/>
                        </a:rPr>
                        <a:t>Agios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Agios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Agios</a:t>
                      </a: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Saint, Tu es Saint O Seigneur en toute chose, et très excellente est la lumière de Ta nature. Inexprimable est la puissance de Ta sagesse, aucune parole peut délimiter la profondeur de Ton amour pour les hommes. Tu m’as créé, homme par Ton amour envers le genre humain.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100" b="0" i="0" u="none" strike="noStrike" cap="none" normalizeH="0" baseline="0" dirty="0">
                          <a:ln>
                            <a:noFill/>
                          </a:ln>
                          <a:solidFill>
                            <a:schemeClr val="tx1"/>
                          </a:solidFill>
                          <a:effectLst/>
                          <a:latin typeface="Arial" charset="0"/>
                          <a:cs typeface="Arial" charset="0"/>
                        </a:rPr>
                        <a:t>أجيوس أجيوس أجيوس </a:t>
                      </a:r>
                      <a:r>
                        <a:rPr kumimoji="0" lang="ar-SA" sz="3100" b="0" i="0" u="none" strike="noStrike" cap="none" normalizeH="0" baseline="0" dirty="0">
                          <a:ln>
                            <a:noFill/>
                          </a:ln>
                          <a:solidFill>
                            <a:schemeClr val="tx1"/>
                          </a:solidFill>
                          <a:effectLst/>
                          <a:latin typeface="Arial" charset="0"/>
                          <a:cs typeface="Arial" charset="0"/>
                        </a:rPr>
                        <a:t>،</a:t>
                      </a:r>
                      <a:r>
                        <a:rPr kumimoji="0" lang="ar-EG" sz="3100" b="0" i="0" u="none" strike="noStrike" cap="none" normalizeH="0" baseline="0" dirty="0">
                          <a:ln>
                            <a:noFill/>
                          </a:ln>
                          <a:solidFill>
                            <a:schemeClr val="tx1"/>
                          </a:solidFill>
                          <a:effectLst/>
                          <a:latin typeface="Arial" charset="0"/>
                          <a:cs typeface="Arial" charset="0"/>
                        </a:rPr>
                        <a:t> </a:t>
                      </a:r>
                      <a:r>
                        <a:rPr kumimoji="0" lang="ar-SA" sz="3100" b="0" i="0" u="none" strike="noStrike" cap="none" normalizeH="0" baseline="0" dirty="0">
                          <a:ln>
                            <a:noFill/>
                          </a:ln>
                          <a:solidFill>
                            <a:schemeClr val="tx1"/>
                          </a:solidFill>
                          <a:effectLst/>
                          <a:latin typeface="Arial" charset="0"/>
                          <a:cs typeface="Arial" charset="0"/>
                        </a:rPr>
                        <a:t> </a:t>
                      </a:r>
                      <a:r>
                        <a:rPr kumimoji="0" lang="ar-EG" sz="3100" b="0" i="0" u="none" strike="noStrike" cap="none" normalizeH="0" baseline="0" dirty="0">
                          <a:ln>
                            <a:noFill/>
                          </a:ln>
                          <a:solidFill>
                            <a:schemeClr val="tx1"/>
                          </a:solidFill>
                          <a:effectLst/>
                          <a:latin typeface="Arial" charset="0"/>
                          <a:cs typeface="Arial" charset="0"/>
                        </a:rPr>
                        <a:t>قدوس ، قدوس أنت أيها الرب وقدوس فى كل شئ، وبالأكثر مختارٌ هو نور جوهريتك،  وغير موصوفة هى قوة حكمتك ، وليس شئ من النطق يستطيع أن يحُد لجة محبتك للبشر</a:t>
                      </a:r>
                      <a:r>
                        <a:rPr kumimoji="0" lang="fr-FR" sz="31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خلقتنى</a:t>
                      </a:r>
                      <a:r>
                        <a:rPr kumimoji="0" lang="ar-EG" sz="2800" b="0" i="0" u="none" strike="noStrike" cap="none" normalizeH="0" baseline="0" dirty="0">
                          <a:ln>
                            <a:noFill/>
                          </a:ln>
                          <a:solidFill>
                            <a:schemeClr val="tx1"/>
                          </a:solidFill>
                          <a:effectLst/>
                          <a:latin typeface="Arial" charset="0"/>
                          <a:cs typeface="Arial" charset="0"/>
                        </a:rPr>
                        <a:t> إنساناَ كمحب للبشر </a:t>
                      </a:r>
                      <a:endParaRPr kumimoji="0" lang="en-US" sz="31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566676"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0642" name="Group 2"/>
          <p:cNvGraphicFramePr>
            <a:graphicFrameLocks noGrp="1"/>
          </p:cNvGraphicFramePr>
          <p:nvPr/>
        </p:nvGraphicFramePr>
        <p:xfrm>
          <a:off x="528601" y="347474"/>
          <a:ext cx="10144009" cy="4730496"/>
        </p:xfrm>
        <a:graphic>
          <a:graphicData uri="http://schemas.openxmlformats.org/drawingml/2006/table">
            <a:tbl>
              <a:tblPr/>
              <a:tblGrid>
                <a:gridCol w="6341371">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Tu n’avais point besoin de ma servitude mais c’est moi qui as besoin de Ta Seigneurie.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 cause de Ton abondante tendresse, Tu m’as crée alors que je n’existais pas.  Pour moi Tu as élevé le ciel comme un plafond et Tu as établis la terre pour que je marche dessus.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 ولم تكن أنت محتاجاً إلى </a:t>
                      </a:r>
                      <a:r>
                        <a:rPr kumimoji="0" lang="ar-EG" sz="3200" b="0" i="0" u="none" strike="noStrike" cap="none" normalizeH="0" baseline="0" dirty="0" err="1">
                          <a:ln>
                            <a:noFill/>
                          </a:ln>
                          <a:solidFill>
                            <a:schemeClr val="tx1"/>
                          </a:solidFill>
                          <a:effectLst/>
                          <a:latin typeface="Arial" charset="0"/>
                          <a:cs typeface="Arial" charset="0"/>
                        </a:rPr>
                        <a:t>عبوديتى</a:t>
                      </a:r>
                      <a:r>
                        <a:rPr kumimoji="0" lang="ar-EG" sz="3200" b="0" i="0" u="none" strike="noStrike" cap="none" normalizeH="0" baseline="0" dirty="0">
                          <a:ln>
                            <a:noFill/>
                          </a:ln>
                          <a:solidFill>
                            <a:schemeClr val="tx1"/>
                          </a:solidFill>
                          <a:effectLst/>
                          <a:latin typeface="Arial" charset="0"/>
                          <a:cs typeface="Arial" charset="0"/>
                        </a:rPr>
                        <a:t> ، بل أنا المحتاج إلى ربوبيتك</a:t>
                      </a:r>
                      <a:r>
                        <a:rPr kumimoji="0" lang="fr-FR" sz="3200" b="0" i="0" u="none" strike="noStrike" cap="none" normalizeH="0" baseline="0" dirty="0">
                          <a:ln>
                            <a:noFill/>
                          </a:ln>
                          <a:solidFill>
                            <a:schemeClr val="tx1"/>
                          </a:solidFill>
                          <a:effectLst/>
                          <a:latin typeface="Arial" charset="0"/>
                          <a:cs typeface="Arial" charset="0"/>
                        </a:rPr>
                        <a:t>.</a:t>
                      </a:r>
                      <a:r>
                        <a:rPr kumimoji="0" lang="ar-EG"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أجل تعطفاتك الجزيلة كوّنتنى إذ لم أكن ،   أقمت السماء لى سقفاً، وثبَّت لى الأرض لأمشى عليها.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1684" name="Group 20"/>
          <p:cNvGraphicFramePr>
            <a:graphicFrameLocks noGrp="1"/>
          </p:cNvGraphicFramePr>
          <p:nvPr/>
        </p:nvGraphicFramePr>
        <p:xfrm>
          <a:off x="528601" y="249938"/>
          <a:ext cx="10144009" cy="4730496"/>
        </p:xfrm>
        <a:graphic>
          <a:graphicData uri="http://schemas.openxmlformats.org/drawingml/2006/table">
            <a:tbl>
              <a:tblPr/>
              <a:tblGrid>
                <a:gridCol w="6199117">
                  <a:extLst>
                    <a:ext uri="{9D8B030D-6E8A-4147-A177-3AD203B41FA5}">
                      <a16:colId xmlns:a16="http://schemas.microsoft.com/office/drawing/2014/main" val="20000"/>
                    </a:ext>
                  </a:extLst>
                </a:gridCol>
                <a:gridCol w="3944893">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Pour moi Tu as scellé la mer,</a:t>
                      </a:r>
                      <a:r>
                        <a:rPr kumimoji="0" lang="en-US"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a:ln>
                            <a:noFill/>
                          </a:ln>
                          <a:solidFill>
                            <a:schemeClr val="tx1"/>
                          </a:solidFill>
                          <a:effectLst/>
                          <a:latin typeface="Arial" charset="0"/>
                          <a:cs typeface="Arial" charset="0"/>
                        </a:rPr>
                        <a:t>pour moi Tu as dévoilé la nature des animaux. Tu as soumis toutes choses à mes pieds. Tu ne m’as pas privé des œuvres de Ta majesté. C’est Toi qui m’as formé et Tu as mis Ta main sur moi.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من أجلى ألجمت البحر ،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من أجلى أظهرت طبيعة الحيوان، أخضعت كل شئ تحت قدمىّ، لم تدعنى معوزا شيئاً من أعمال كرامتك. أنت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جبلتنى</a:t>
                      </a:r>
                      <a:r>
                        <a:rPr kumimoji="0" lang="ar-EG" sz="3200" b="0" i="0" u="none" strike="noStrike" cap="none" normalizeH="0" baseline="0" dirty="0">
                          <a:ln>
                            <a:noFill/>
                          </a:ln>
                          <a:solidFill>
                            <a:schemeClr val="tx1"/>
                          </a:solidFill>
                          <a:effectLst/>
                          <a:latin typeface="Arial" charset="0"/>
                          <a:cs typeface="Arial" charset="0"/>
                        </a:rPr>
                        <a:t>  و </a:t>
                      </a:r>
                      <a:r>
                        <a:rPr kumimoji="0" lang="ar-EG" sz="3200" b="0" i="0" u="none" strike="noStrike" cap="none" normalizeH="0" baseline="0" dirty="0" err="1">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ضعت يدك عليَّ.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11905" name="Group 33"/>
          <p:cNvGraphicFramePr>
            <a:graphicFrameLocks noGrp="1"/>
          </p:cNvGraphicFramePr>
          <p:nvPr>
            <p:ph/>
          </p:nvPr>
        </p:nvGraphicFramePr>
        <p:xfrm>
          <a:off x="91453" y="0"/>
          <a:ext cx="10791482" cy="5175378"/>
        </p:xfrm>
        <a:graphic>
          <a:graphicData uri="http://schemas.openxmlformats.org/drawingml/2006/table">
            <a:tbl>
              <a:tblPr/>
              <a:tblGrid>
                <a:gridCol w="5741435">
                  <a:extLst>
                    <a:ext uri="{9D8B030D-6E8A-4147-A177-3AD203B41FA5}">
                      <a16:colId xmlns:a16="http://schemas.microsoft.com/office/drawing/2014/main" val="20000"/>
                    </a:ext>
                  </a:extLst>
                </a:gridCol>
                <a:gridCol w="5050046">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27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Nous Te prions </a:t>
                      </a:r>
                      <a:r>
                        <a:rPr kumimoji="0" lang="en-US" sz="2700" b="0" i="0" u="none" strike="noStrike" cap="none" normalizeH="0" baseline="0" dirty="0">
                          <a:ln>
                            <a:noFill/>
                          </a:ln>
                          <a:solidFill>
                            <a:schemeClr val="tx1"/>
                          </a:solidFill>
                          <a:effectLst/>
                          <a:latin typeface="Arial" charset="0"/>
                          <a:cs typeface="Arial" charset="0"/>
                        </a:rPr>
                        <a:t>O</a:t>
                      </a:r>
                      <a:r>
                        <a:rPr kumimoji="0" lang="fr-CA" sz="2700" b="0" i="0" u="none" strike="noStrike" cap="none" normalizeH="0" baseline="0" dirty="0">
                          <a:ln>
                            <a:noFill/>
                          </a:ln>
                          <a:solidFill>
                            <a:schemeClr val="tx1"/>
                          </a:solidFill>
                          <a:effectLst/>
                          <a:latin typeface="Arial" charset="0"/>
                          <a:cs typeface="Arial" charset="0"/>
                        </a:rPr>
                        <a:t> notre Maître, gratifie- nous, Tes serviteurs, en tout temps de notre vie sur terre, et plus particulièrement maintenant, par un sens qui oublie les vices précédents et d’une intention sans hypocrisie, par des pensées franches, et un cœur aimant les frères, </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نسألكَ يا سيدنا أنعِم علينا نحنُ عبيدَك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كل زمان حياتنا </a:t>
                      </a:r>
                      <a:r>
                        <a:rPr kumimoji="0" lang="ar-SA" sz="3600" b="0" i="0" u="none" strike="noStrike" cap="none" normalizeH="0" baseline="0" dirty="0" err="1">
                          <a:ln>
                            <a:noFill/>
                          </a:ln>
                          <a:solidFill>
                            <a:schemeClr val="tx1"/>
                          </a:solidFill>
                          <a:effectLst/>
                          <a:latin typeface="Arial" charset="0"/>
                          <a:cs typeface="Arial" charset="0"/>
                        </a:rPr>
                        <a:t>التى</a:t>
                      </a:r>
                      <a:r>
                        <a:rPr kumimoji="0" lang="ar-SA" sz="3600" b="0" i="0" u="none" strike="noStrike" cap="none" normalizeH="0" baseline="0" dirty="0">
                          <a:ln>
                            <a:noFill/>
                          </a:ln>
                          <a:solidFill>
                            <a:schemeClr val="tx1"/>
                          </a:solidFill>
                          <a:effectLst/>
                          <a:latin typeface="Arial" charset="0"/>
                          <a:cs typeface="Arial" charset="0"/>
                        </a:rPr>
                        <a:t> على الأرض، ولا </a:t>
                      </a:r>
                      <a:r>
                        <a:rPr kumimoji="0" lang="ar-SA" sz="3600" b="0" i="0" u="none" strike="noStrike" cap="none" normalizeH="0" baseline="0" dirty="0" err="1">
                          <a:ln>
                            <a:noFill/>
                          </a:ln>
                          <a:solidFill>
                            <a:schemeClr val="tx1"/>
                          </a:solidFill>
                          <a:effectLst/>
                          <a:latin typeface="Arial" charset="0"/>
                          <a:cs typeface="Arial" charset="0"/>
                        </a:rPr>
                        <a:t>سيما</a:t>
                      </a:r>
                      <a:r>
                        <a:rPr kumimoji="0" lang="ar-SA" sz="3600" b="0" i="0" u="none" strike="noStrike" cap="none" normalizeH="0" baseline="0" dirty="0">
                          <a:ln>
                            <a:noFill/>
                          </a:ln>
                          <a:solidFill>
                            <a:schemeClr val="tx1"/>
                          </a:solidFill>
                          <a:effectLst/>
                          <a:latin typeface="Arial" charset="0"/>
                          <a:cs typeface="Arial" charset="0"/>
                        </a:rPr>
                        <a:t> بالأكثر الآن، بحاسةٍ غير ذاكرة للشرور الأولى، ونيةٍ بغير رياء، وأفكار صادقة، وقلبٍ مُحبٍ للإخوة.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27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2717" name="Group 29"/>
          <p:cNvGraphicFramePr>
            <a:graphicFrameLocks noGrp="1"/>
          </p:cNvGraphicFramePr>
          <p:nvPr/>
        </p:nvGraphicFramePr>
        <p:xfrm>
          <a:off x="647473" y="297185"/>
          <a:ext cx="9889768" cy="4572000"/>
        </p:xfrm>
        <a:graphic>
          <a:graphicData uri="http://schemas.openxmlformats.org/drawingml/2006/table">
            <a:tbl>
              <a:tblPr/>
              <a:tblGrid>
                <a:gridCol w="6281339">
                  <a:extLst>
                    <a:ext uri="{9D8B030D-6E8A-4147-A177-3AD203B41FA5}">
                      <a16:colId xmlns:a16="http://schemas.microsoft.com/office/drawing/2014/main" val="20000"/>
                    </a:ext>
                  </a:extLst>
                </a:gridCol>
                <a:gridCol w="3608429">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as écris en moi l’image de Ta puissance et Tu m’as accordé le don de la parole. Tu m’as ouvert les portes du paradis pour me réjouir et Tu m’as donné l’instruction de Ta connaissance. Tu m’as dévoilé l’arbre de la vie et Tu m’as fait connaître l’épine de la mort.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 كتبت فىّ صورة سلطانك  ووضعت فىّ موهبة النطق، وفتحت لىَّ الفردوس لأتنعم، </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err="1">
                          <a:ln>
                            <a:noFill/>
                          </a:ln>
                          <a:solidFill>
                            <a:schemeClr val="tx1"/>
                          </a:solidFill>
                          <a:effectLst/>
                          <a:latin typeface="Arial" charset="0"/>
                          <a:cs typeface="Arial" charset="0"/>
                        </a:rPr>
                        <a:t>وأعطيتنى</a:t>
                      </a:r>
                      <a:r>
                        <a:rPr kumimoji="0" lang="ar-EG" sz="3000" b="0" i="0" u="none" strike="noStrike" cap="none" normalizeH="0" baseline="0" dirty="0">
                          <a:ln>
                            <a:noFill/>
                          </a:ln>
                          <a:solidFill>
                            <a:schemeClr val="tx1"/>
                          </a:solidFill>
                          <a:effectLst/>
                          <a:latin typeface="Arial" charset="0"/>
                          <a:cs typeface="Arial" charset="0"/>
                        </a:rPr>
                        <a:t> علم معرفتك . </a:t>
                      </a:r>
                      <a:r>
                        <a:rPr kumimoji="0" lang="ar-EG" sz="2800" b="0" i="0" u="none" strike="noStrike" cap="none" normalizeH="0" baseline="0" dirty="0">
                          <a:ln>
                            <a:noFill/>
                          </a:ln>
                          <a:solidFill>
                            <a:schemeClr val="tx1"/>
                          </a:solidFill>
                          <a:effectLst/>
                          <a:latin typeface="Arial" charset="0"/>
                          <a:cs typeface="Arial" charset="0"/>
                        </a:rPr>
                        <a:t>أظهرت </a:t>
                      </a:r>
                      <a:r>
                        <a:rPr kumimoji="0" lang="ar-EG" sz="2800" b="0" i="0" u="none" strike="noStrike" cap="none" normalizeH="0" baseline="0" dirty="0" err="1">
                          <a:ln>
                            <a:noFill/>
                          </a:ln>
                          <a:solidFill>
                            <a:schemeClr val="tx1"/>
                          </a:solidFill>
                          <a:effectLst/>
                          <a:latin typeface="Arial" charset="0"/>
                          <a:cs typeface="Arial" charset="0"/>
                        </a:rPr>
                        <a:t>لى</a:t>
                      </a:r>
                      <a:r>
                        <a:rPr kumimoji="0" lang="ar-EG" sz="2800" b="0" i="0" u="none" strike="noStrike" cap="none" normalizeH="0" baseline="0" dirty="0">
                          <a:ln>
                            <a:noFill/>
                          </a:ln>
                          <a:solidFill>
                            <a:schemeClr val="tx1"/>
                          </a:solidFill>
                          <a:effectLst/>
                          <a:latin typeface="Arial" charset="0"/>
                          <a:cs typeface="Arial" charset="0"/>
                        </a:rPr>
                        <a:t> شجرة الحياة ، وعرفتنى شوكة الموت .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64755" name="Group 19"/>
          <p:cNvGraphicFramePr>
            <a:graphicFrameLocks noGrp="1"/>
          </p:cNvGraphicFramePr>
          <p:nvPr/>
        </p:nvGraphicFramePr>
        <p:xfrm>
          <a:off x="301778" y="260593"/>
          <a:ext cx="10370833" cy="6051185"/>
        </p:xfrm>
        <a:graphic>
          <a:graphicData uri="http://schemas.openxmlformats.org/drawingml/2006/table">
            <a:tbl>
              <a:tblPr/>
              <a:tblGrid>
                <a:gridCol w="6337732">
                  <a:extLst>
                    <a:ext uri="{9D8B030D-6E8A-4147-A177-3AD203B41FA5}">
                      <a16:colId xmlns:a16="http://schemas.microsoft.com/office/drawing/2014/main" val="20000"/>
                    </a:ext>
                  </a:extLst>
                </a:gridCol>
                <a:gridCol w="4033101">
                  <a:extLst>
                    <a:ext uri="{9D8B030D-6E8A-4147-A177-3AD203B41FA5}">
                      <a16:colId xmlns:a16="http://schemas.microsoft.com/office/drawing/2014/main" val="20001"/>
                    </a:ext>
                  </a:extLst>
                </a:gridCol>
              </a:tblGrid>
              <a:tr h="6376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41110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Tu m’as interdit de manger d’un seul arbre; celui dont Tu m’as dit “ne mange pas de cet arbre,” mais j’en ai mangé de ma propre volonté. J’ai abandonné Ta loi par mon propre conseil et j’ai négligé Tes commandements. J’ai choisi pour moi le décret de la mort.</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غرس واحد </a:t>
                      </a:r>
                      <a:r>
                        <a:rPr kumimoji="0" lang="ar-EG" sz="3200" b="0" i="0" u="none" strike="noStrike" cap="none" normalizeH="0" baseline="0" dirty="0" err="1">
                          <a:ln>
                            <a:noFill/>
                          </a:ln>
                          <a:solidFill>
                            <a:schemeClr val="tx1"/>
                          </a:solidFill>
                          <a:effectLst/>
                          <a:latin typeface="Arial" charset="0"/>
                          <a:cs typeface="Arial" charset="0"/>
                        </a:rPr>
                        <a:t>نهيتنى</a:t>
                      </a:r>
                      <a:r>
                        <a:rPr kumimoji="0" lang="ar-EG" sz="3200" b="0" i="0" u="none" strike="noStrike" cap="none" normalizeH="0" baseline="0" dirty="0">
                          <a:ln>
                            <a:noFill/>
                          </a:ln>
                          <a:solidFill>
                            <a:schemeClr val="tx1"/>
                          </a:solidFill>
                          <a:effectLst/>
                          <a:latin typeface="Arial" charset="0"/>
                          <a:cs typeface="Arial" charset="0"/>
                        </a:rPr>
                        <a:t> أن آكل منه ، هذا الذى قلت لى : لا تأكل منه وحده،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فأكلت بإرادتى وتركتُ عنى ناموسك برأيى،</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وتكاسلتُ عن  وصاياك ، أنا اختطفتُ لى قضية الموت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a:t>
                      </a:r>
                      <a:r>
                        <a:rPr kumimoji="0" lang="ar-SA" sz="3600" b="0" i="0" u="sng" strike="noStrike" cap="none" normalizeH="0" baseline="0" dirty="0">
                          <a:ln>
                            <a:noFill/>
                          </a:ln>
                          <a:solidFill>
                            <a:srgbClr val="FF9900"/>
                          </a:solidFill>
                          <a:effectLst/>
                          <a:latin typeface="Arial" charset="0"/>
                          <a:cs typeface="Arial" charset="0"/>
                        </a:rPr>
                        <a:t>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5762" name="Group 2"/>
          <p:cNvGraphicFramePr>
            <a:graphicFrameLocks noGrp="1"/>
          </p:cNvGraphicFramePr>
          <p:nvPr/>
        </p:nvGraphicFramePr>
        <p:xfrm>
          <a:off x="647472" y="548631"/>
          <a:ext cx="9544074" cy="5213072"/>
        </p:xfrm>
        <a:graphic>
          <a:graphicData uri="http://schemas.openxmlformats.org/drawingml/2006/table">
            <a:tbl>
              <a:tblPr/>
              <a:tblGrid>
                <a:gridCol w="6049060">
                  <a:extLst>
                    <a:ext uri="{9D8B030D-6E8A-4147-A177-3AD203B41FA5}">
                      <a16:colId xmlns:a16="http://schemas.microsoft.com/office/drawing/2014/main" val="20000"/>
                    </a:ext>
                  </a:extLst>
                </a:gridCol>
                <a:gridCol w="3495014">
                  <a:extLst>
                    <a:ext uri="{9D8B030D-6E8A-4147-A177-3AD203B41FA5}">
                      <a16:colId xmlns:a16="http://schemas.microsoft.com/office/drawing/2014/main" val="20001"/>
                    </a:ext>
                  </a:extLst>
                </a:gridCol>
              </a:tblGrid>
              <a:tr h="6116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5729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Toi, mon Seigneur, Tu as transformé ma punition en salut. Comme un bon Pasteur Tu as cherché le prodigue.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Comme un Vrai Père Tu T’es fatigué avec moi, moi qui a péché. Tu m’as réconforté par tous les remèdes qui puissent sauver ma vie.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أنت يا سيدى حوّلتَ لى العقوبةَ خلاصاً.  كراعٍ  صالحٍ سعيتَ فى طلب الضال.  </a:t>
                      </a:r>
                      <a:endParaRPr kumimoji="0" lang="fr-FR"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كأبٍ حقيقىٍ تعبتَ معى أنا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سقط.</a:t>
                      </a:r>
                      <a:r>
                        <a:rPr kumimoji="0" lang="en-US"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ربطتنى</a:t>
                      </a:r>
                      <a:r>
                        <a:rPr kumimoji="0" lang="ar-EG" sz="3200" b="0" i="0" u="none" strike="noStrike" cap="none" normalizeH="0" baseline="0" dirty="0">
                          <a:ln>
                            <a:noFill/>
                          </a:ln>
                          <a:solidFill>
                            <a:schemeClr val="tx1"/>
                          </a:solidFill>
                          <a:effectLst/>
                          <a:latin typeface="Arial" charset="0"/>
                          <a:cs typeface="Arial" charset="0"/>
                        </a:rPr>
                        <a:t> بكل الأدوية المؤدية  إلى الحياة .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7810" name="Group 2"/>
          <p:cNvGraphicFramePr>
            <a:graphicFrameLocks noGrp="1"/>
          </p:cNvGraphicFramePr>
          <p:nvPr/>
        </p:nvGraphicFramePr>
        <p:xfrm>
          <a:off x="647472" y="260593"/>
          <a:ext cx="10025138" cy="5370576"/>
        </p:xfrm>
        <a:graphic>
          <a:graphicData uri="http://schemas.openxmlformats.org/drawingml/2006/table">
            <a:tbl>
              <a:tblPr/>
              <a:tblGrid>
                <a:gridCol w="5531112">
                  <a:extLst>
                    <a:ext uri="{9D8B030D-6E8A-4147-A177-3AD203B41FA5}">
                      <a16:colId xmlns:a16="http://schemas.microsoft.com/office/drawing/2014/main" val="20000"/>
                    </a:ext>
                  </a:extLst>
                </a:gridCol>
                <a:gridCol w="4494026">
                  <a:extLst>
                    <a:ext uri="{9D8B030D-6E8A-4147-A177-3AD203B41FA5}">
                      <a16:colId xmlns:a16="http://schemas.microsoft.com/office/drawing/2014/main" val="20001"/>
                    </a:ext>
                  </a:extLst>
                </a:gridCol>
              </a:tblGrid>
              <a:tr h="561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392439">
                <a:tc>
                  <a: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fr-CA" sz="2800" b="0" i="0" u="none" strike="noStrike" cap="none" normalizeH="0" baseline="0" dirty="0">
                          <a:ln>
                            <a:noFill/>
                          </a:ln>
                          <a:solidFill>
                            <a:schemeClr val="tx1"/>
                          </a:solidFill>
                          <a:effectLst/>
                          <a:latin typeface="Arial" charset="0"/>
                          <a:cs typeface="Arial" charset="0"/>
                        </a:rPr>
                        <a:t>C’est Toi qui m’a envoyé les prophètes, à moi le malade.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m’as donné Ta loi comme aide, Tu as administré mon salut quand j’ai désobéi à Ta loi. Comme une vraie lumière Tu T’es levé sur les égarés et les ignorants.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defRPr/>
                      </a:pPr>
                      <a:r>
                        <a:rPr kumimoji="0" lang="ar-EG" sz="3200" b="0" i="0" u="none" strike="noStrike" cap="none" normalizeH="0" baseline="0" dirty="0">
                          <a:ln>
                            <a:noFill/>
                          </a:ln>
                          <a:solidFill>
                            <a:schemeClr val="tx1"/>
                          </a:solidFill>
                          <a:effectLst/>
                          <a:latin typeface="Arial" charset="0"/>
                          <a:cs typeface="Arial" charset="0"/>
                        </a:rPr>
                        <a:t>أنت </a:t>
                      </a:r>
                      <a:r>
                        <a:rPr kumimoji="0" lang="ar-EG" sz="3200" b="0" i="0" u="none" strike="noStrike" cap="none" normalizeH="0" baseline="0" dirty="0" err="1">
                          <a:ln>
                            <a:noFill/>
                          </a:ln>
                          <a:solidFill>
                            <a:schemeClr val="tx1"/>
                          </a:solidFill>
                          <a:effectLst/>
                          <a:latin typeface="Arial" charset="0"/>
                          <a:cs typeface="Arial" charset="0"/>
                        </a:rPr>
                        <a:t>الذى</a:t>
                      </a:r>
                      <a:r>
                        <a:rPr kumimoji="0" lang="ar-EG" sz="3200" b="0" i="0" u="none" strike="noStrike" cap="none" normalizeH="0" baseline="0" dirty="0">
                          <a:ln>
                            <a:noFill/>
                          </a:ln>
                          <a:solidFill>
                            <a:schemeClr val="tx1"/>
                          </a:solidFill>
                          <a:effectLst/>
                          <a:latin typeface="Arial" charset="0"/>
                          <a:cs typeface="Arial" charset="0"/>
                        </a:rPr>
                        <a:t> أرسلت </a:t>
                      </a:r>
                      <a:r>
                        <a:rPr kumimoji="0" lang="ar-EG" sz="3200" b="0" i="0" u="none" strike="noStrike" cap="none" normalizeH="0" baseline="0" dirty="0" err="1">
                          <a:ln>
                            <a:noFill/>
                          </a:ln>
                          <a:solidFill>
                            <a:schemeClr val="tx1"/>
                          </a:solidFill>
                          <a:effectLst/>
                          <a:latin typeface="Arial" charset="0"/>
                          <a:cs typeface="Arial" charset="0"/>
                        </a:rPr>
                        <a:t>لى</a:t>
                      </a:r>
                      <a:r>
                        <a:rPr kumimoji="0" lang="ar-EG" sz="3200" b="0" i="0" u="none" strike="noStrike" cap="none" normalizeH="0" baseline="0" dirty="0">
                          <a:ln>
                            <a:noFill/>
                          </a:ln>
                          <a:solidFill>
                            <a:schemeClr val="tx1"/>
                          </a:solidFill>
                          <a:effectLst/>
                          <a:latin typeface="Arial" charset="0"/>
                          <a:cs typeface="Arial" charset="0"/>
                        </a:rPr>
                        <a:t> الأنبياء من أجلى أنا المريض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أعطيتنى</a:t>
                      </a:r>
                      <a:r>
                        <a:rPr kumimoji="0" lang="ar-EG" sz="3200" b="0" i="0" u="none" strike="noStrike" cap="none" normalizeH="0" baseline="0" dirty="0">
                          <a:ln>
                            <a:noFill/>
                          </a:ln>
                          <a:solidFill>
                            <a:schemeClr val="tx1"/>
                          </a:solidFill>
                          <a:effectLst/>
                          <a:latin typeface="Arial" charset="0"/>
                          <a:cs typeface="Arial" charset="0"/>
                        </a:rPr>
                        <a:t> الناموس عوناً. أنت الذى خدمت لى الخلاص لما خالفتُ ناموسك. كنورٍ حقيقىٍ أشرقتَ للضالين وغير العارفين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0742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fr-CA" sz="2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a:t>
                      </a:r>
                      <a:r>
                        <a:rPr kumimoji="0" lang="ar-SA" sz="3600" b="0" i="0" u="sng" strike="noStrike" cap="none" normalizeH="0" baseline="0" dirty="0">
                          <a:ln>
                            <a:noFill/>
                          </a:ln>
                          <a:solidFill>
                            <a:srgbClr val="FF9900"/>
                          </a:solidFill>
                          <a:effectLst/>
                          <a:latin typeface="Arial" charset="0"/>
                          <a:cs typeface="Arial" charset="0"/>
                        </a:rPr>
                        <a:t>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يا ربُ ارحم</a:t>
                      </a:r>
                      <a:r>
                        <a:rPr kumimoji="0" lang="en-CA" sz="3200" b="0" i="0" u="none" strike="noStrike" cap="none" normalizeH="0" baseline="0" dirty="0">
                          <a:ln>
                            <a:noFill/>
                          </a:ln>
                          <a:solidFill>
                            <a:schemeClr val="tx1"/>
                          </a:solidFill>
                          <a:effectLst/>
                          <a:latin typeface="Arial" charset="0"/>
                          <a:cs typeface="Arial" charset="0"/>
                        </a:rPr>
                        <a:t>.</a:t>
                      </a:r>
                      <a:r>
                        <a:rPr kumimoji="0" lang="en-US" sz="32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8834" name="Group 2"/>
          <p:cNvGraphicFramePr>
            <a:graphicFrameLocks noGrp="1"/>
          </p:cNvGraphicFramePr>
          <p:nvPr/>
        </p:nvGraphicFramePr>
        <p:xfrm>
          <a:off x="437147" y="585222"/>
          <a:ext cx="10235463" cy="4693920"/>
        </p:xfrm>
        <a:graphic>
          <a:graphicData uri="http://schemas.openxmlformats.org/drawingml/2006/table">
            <a:tbl>
              <a:tblPr/>
              <a:tblGrid>
                <a:gridCol w="6087130">
                  <a:extLst>
                    <a:ext uri="{9D8B030D-6E8A-4147-A177-3AD203B41FA5}">
                      <a16:colId xmlns:a16="http://schemas.microsoft.com/office/drawing/2014/main" val="20000"/>
                    </a:ext>
                  </a:extLst>
                </a:gridCol>
                <a:gridCol w="4148333">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Toi qui existe pour  toujours, Tu es venu à nous sur la terre, Tu es venu au sein de la Vierge.  Toi l’inconvenable, de condition divine, Tu n’as pas estimé comme une proie à arracher d’être égal avec Dieu, mais Tu T’es anéantit Toi-même prenant condition d’esclave.  Tu as béni ma nature en Toi,</a:t>
                      </a:r>
                      <a:r>
                        <a:rPr kumimoji="0" lang="en-US" sz="3600" b="0" i="0" u="none" strike="noStrike" cap="none" normalizeH="0" baseline="0">
                          <a:ln>
                            <a:noFill/>
                          </a:ln>
                          <a:solidFill>
                            <a:schemeClr val="tx1"/>
                          </a:solidFill>
                          <a:effectLst/>
                          <a:latin typeface="Arial" charset="0"/>
                          <a:cs typeface="Arial" charset="0"/>
                        </a:rPr>
                        <a:t> </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أنت الكائنُ فى كل زمانٍ ، أتيت إلينا على الأرض ، أتيت إلى بطن العذراء . أيها الغير المحوى ، إذ أنت الإله ، لم تضمر اختطافا أن تكون مساويا لله   لكن  وضعت ذاتك وأخذت شكل العبد، وباركت طبيعتى  فيك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92051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69858" name="Group 2"/>
          <p:cNvGraphicFramePr>
            <a:graphicFrameLocks noGrp="1"/>
          </p:cNvGraphicFramePr>
          <p:nvPr/>
        </p:nvGraphicFramePr>
        <p:xfrm>
          <a:off x="437147" y="327665"/>
          <a:ext cx="10235463" cy="4572000"/>
        </p:xfrm>
        <a:graphic>
          <a:graphicData uri="http://schemas.openxmlformats.org/drawingml/2006/table">
            <a:tbl>
              <a:tblPr/>
              <a:tblGrid>
                <a:gridCol w="6681482">
                  <a:extLst>
                    <a:ext uri="{9D8B030D-6E8A-4147-A177-3AD203B41FA5}">
                      <a16:colId xmlns:a16="http://schemas.microsoft.com/office/drawing/2014/main" val="20000"/>
                    </a:ext>
                  </a:extLst>
                </a:gridCol>
                <a:gridCol w="3553981">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as accompli Ta loi à ma place. Tu m’as montré le moyen pour me relever de ma chute. Tu as libéré ceux qui étaient enfermés en enfer. Tu as enlevé la malédiction de la loi.  Tu as détruit le péché dans la chair. Tu m’as montré la puissance de Ton pouvoir. Tu as rendu la vue aux aveugles. Tu as ressuscité les morts des tombeaux.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وأكملت ناموسك عنى ، وأريتنى القيام من سقطتى . أعطيت إطلاقا لمن قبض عليهم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الجحيم ، أزلت لعنة الناموس ، أبطلت الخطيئة بالجسد . </a:t>
                      </a:r>
                      <a:r>
                        <a:rPr kumimoji="0" lang="ar-EG" sz="2800" b="0" i="0" u="none" strike="noStrike" cap="none" normalizeH="0" baseline="0" dirty="0" err="1">
                          <a:ln>
                            <a:noFill/>
                          </a:ln>
                          <a:solidFill>
                            <a:schemeClr val="tx1"/>
                          </a:solidFill>
                          <a:effectLst/>
                          <a:latin typeface="Arial" charset="0"/>
                          <a:cs typeface="Arial" charset="0"/>
                        </a:rPr>
                        <a:t>أريتنى</a:t>
                      </a:r>
                      <a:r>
                        <a:rPr kumimoji="0" lang="ar-EG" sz="2800" b="0" i="0" u="none" strike="noStrike" cap="none" normalizeH="0" baseline="0" dirty="0">
                          <a:ln>
                            <a:noFill/>
                          </a:ln>
                          <a:solidFill>
                            <a:schemeClr val="tx1"/>
                          </a:solidFill>
                          <a:effectLst/>
                          <a:latin typeface="Arial" charset="0"/>
                          <a:cs typeface="Arial" charset="0"/>
                        </a:rPr>
                        <a:t> قوة سلطانك ، وهبت النظر للعميان ، أقمت الموتى من القبور،</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0882" name="Group 2"/>
          <p:cNvGraphicFramePr>
            <a:graphicFrameLocks noGrp="1"/>
          </p:cNvGraphicFramePr>
          <p:nvPr/>
        </p:nvGraphicFramePr>
        <p:xfrm>
          <a:off x="301779" y="260593"/>
          <a:ext cx="10235462" cy="5983242"/>
        </p:xfrm>
        <a:graphic>
          <a:graphicData uri="http://schemas.openxmlformats.org/drawingml/2006/table">
            <a:tbl>
              <a:tblPr/>
              <a:tblGrid>
                <a:gridCol w="6853169">
                  <a:extLst>
                    <a:ext uri="{9D8B030D-6E8A-4147-A177-3AD203B41FA5}">
                      <a16:colId xmlns:a16="http://schemas.microsoft.com/office/drawing/2014/main" val="20000"/>
                    </a:ext>
                  </a:extLst>
                </a:gridCol>
                <a:gridCol w="3382293">
                  <a:extLst>
                    <a:ext uri="{9D8B030D-6E8A-4147-A177-3AD203B41FA5}">
                      <a16:colId xmlns:a16="http://schemas.microsoft.com/office/drawing/2014/main" val="20001"/>
                    </a:ext>
                  </a:extLst>
                </a:gridCol>
              </a:tblGrid>
              <a:tr h="6726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310608">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as rétabli la nature par la parole. Tu m’as révélé la mesure de Ta tendresse. Tu as supporté l’injustice des méchants.  Tu as livré Ton dos aux fouets et Tes joues aux gifles. A cause de moi mon Seigneur Tu n’as pas détourné Ton visage de la honte des crachats.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 </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أقمت الطبيعة بالكلمة، أظهرت </a:t>
                      </a:r>
                      <a:r>
                        <a:rPr kumimoji="0" lang="ar-EG" sz="2800" b="0" i="0" u="none" strike="noStrike" cap="none" normalizeH="0" baseline="0" dirty="0" err="1">
                          <a:ln>
                            <a:noFill/>
                          </a:ln>
                          <a:solidFill>
                            <a:schemeClr val="tx1"/>
                          </a:solidFill>
                          <a:effectLst/>
                          <a:latin typeface="Arial" charset="0"/>
                          <a:cs typeface="Arial" charset="0"/>
                        </a:rPr>
                        <a:t>لى</a:t>
                      </a:r>
                      <a:r>
                        <a:rPr kumimoji="0" lang="ar-EG" sz="2800" b="0" i="0" u="none" strike="noStrike" cap="none" normalizeH="0" baseline="0" dirty="0">
                          <a:ln>
                            <a:noFill/>
                          </a:ln>
                          <a:solidFill>
                            <a:schemeClr val="tx1"/>
                          </a:solidFill>
                          <a:effectLst/>
                          <a:latin typeface="Arial" charset="0"/>
                          <a:cs typeface="Arial" charset="0"/>
                        </a:rPr>
                        <a:t> تدبير تعطفك ، احتملت ظلم الأشرار،  بذلت ظهرك للسياط وخداك أهملتهما للطم، لأجلى ياسيدى لم ترد وجهك عن خزى البصاق .</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charset="0"/>
                        </a:rPr>
                        <a:t>ا</a:t>
                      </a:r>
                      <a:r>
                        <a:rPr kumimoji="0" lang="ar-SA" sz="4000" b="0" i="0" u="sng" strike="noStrike" cap="none" normalizeH="0" baseline="0" dirty="0">
                          <a:ln>
                            <a:noFill/>
                          </a:ln>
                          <a:solidFill>
                            <a:srgbClr val="FF9900"/>
                          </a:solidFill>
                          <a:effectLst/>
                          <a:latin typeface="Arial" charset="0"/>
                          <a:cs typeface="Arial" charset="0"/>
                        </a:rPr>
                        <a:t>لشعب:</a:t>
                      </a:r>
                      <a:endParaRPr kumimoji="0" lang="en-US"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r>
                        <a:rPr kumimoji="0" lang="en-CA" sz="2800" b="0" i="0" u="none" strike="noStrike" cap="none" normalizeH="0" baseline="0" dirty="0">
                          <a:ln>
                            <a:noFill/>
                          </a:ln>
                          <a:solidFill>
                            <a:schemeClr val="tx1"/>
                          </a:solidFill>
                          <a:effectLst/>
                          <a:latin typeface="Arial"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1906" name="Group 2"/>
          <p:cNvGraphicFramePr>
            <a:graphicFrameLocks noGrp="1"/>
          </p:cNvGraphicFramePr>
          <p:nvPr/>
        </p:nvGraphicFramePr>
        <p:xfrm>
          <a:off x="301779" y="769626"/>
          <a:ext cx="10370831" cy="4584123"/>
        </p:xfrm>
        <a:graphic>
          <a:graphicData uri="http://schemas.openxmlformats.org/drawingml/2006/table">
            <a:tbl>
              <a:tblPr/>
              <a:tblGrid>
                <a:gridCol w="6613283">
                  <a:extLst>
                    <a:ext uri="{9D8B030D-6E8A-4147-A177-3AD203B41FA5}">
                      <a16:colId xmlns:a16="http://schemas.microsoft.com/office/drawing/2014/main" val="20000"/>
                    </a:ext>
                  </a:extLst>
                </a:gridCol>
                <a:gridCol w="3757548">
                  <a:extLst>
                    <a:ext uri="{9D8B030D-6E8A-4147-A177-3AD203B41FA5}">
                      <a16:colId xmlns:a16="http://schemas.microsoft.com/office/drawing/2014/main" val="20001"/>
                    </a:ext>
                  </a:extLst>
                </a:gridCol>
              </a:tblGrid>
              <a:tr h="6522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447357">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Tu T’es laissé immoler comme un agneau, même jusqu’à la croix. Tu as montré la grandeur de Ton attention envers moi.   Tu as tué mon péché par Ton tombeau. Tu as élevé mes premiers gerbes au ciel. Tu m’as révélé l’annonce de Ton avènement quand Tu viendras juger les vivants et les morts et donner à chacun selon ses œuvres.</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أتيت إلى الذبح مثل حمل حتى إلى الصليب ، أظهرت عظم اهتمامك بى ، قتلت خطيئتى بقبرك ، أصعدت باكورتى إلى السماء، اظهرت لى إعلان  مجيئك هذا الذى تأتى فيه لتدين الأحياء والأموات وتعطى كل واحد كأعماله.</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246923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72930" name="Group 2"/>
          <p:cNvGraphicFramePr>
            <a:graphicFrameLocks noGrp="1"/>
          </p:cNvGraphicFramePr>
          <p:nvPr/>
        </p:nvGraphicFramePr>
        <p:xfrm>
          <a:off x="301778" y="1339597"/>
          <a:ext cx="10235463" cy="2151888"/>
        </p:xfrm>
        <a:graphic>
          <a:graphicData uri="http://schemas.openxmlformats.org/drawingml/2006/table">
            <a:tbl>
              <a:tblPr/>
              <a:tblGrid>
                <a:gridCol w="6487265">
                  <a:extLst>
                    <a:ext uri="{9D8B030D-6E8A-4147-A177-3AD203B41FA5}">
                      <a16:colId xmlns:a16="http://schemas.microsoft.com/office/drawing/2014/main" val="20000"/>
                    </a:ext>
                  </a:extLst>
                </a:gridCol>
                <a:gridCol w="3748198">
                  <a:extLst>
                    <a:ext uri="{9D8B030D-6E8A-4147-A177-3AD203B41FA5}">
                      <a16:colId xmlns:a16="http://schemas.microsoft.com/office/drawing/2014/main" val="20001"/>
                    </a:ext>
                  </a:extLst>
                </a:gridCol>
              </a:tblGrid>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fr-CA" sz="2400" b="0" i="0" u="sng" strike="noStrike" cap="none" normalizeH="0" baseline="0" dirty="0">
                        <a:ln>
                          <a:noFill/>
                        </a:ln>
                        <a:solidFill>
                          <a:srgbClr val="FF9900"/>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Selon Ta miséricorde, Seigneur,      et non selon  nos péchés.</a:t>
                      </a:r>
                    </a:p>
                  </a:txBody>
                  <a:tcPr marL="216031" marR="216031"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CA" sz="2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a:t>
                      </a:r>
                      <a:r>
                        <a:rPr kumimoji="0" lang="ar-SA" sz="3600" b="0" i="0" u="sng" strike="noStrike" cap="none" normalizeH="0" baseline="0" dirty="0">
                          <a:ln>
                            <a:noFill/>
                          </a:ln>
                          <a:solidFill>
                            <a:srgbClr val="FF9900"/>
                          </a:solidFill>
                          <a:effectLst/>
                          <a:latin typeface="Arial" charset="0"/>
                          <a:cs typeface="Arial" charset="0"/>
                        </a:rPr>
                        <a:t>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كـرحمتـك </a:t>
                      </a:r>
                      <a:r>
                        <a:rPr kumimoji="0" lang="ar-SA" sz="3600" b="0" i="0" u="none" strike="noStrike" cap="none" normalizeH="0" baseline="0" dirty="0" err="1">
                          <a:ln>
                            <a:noFill/>
                          </a:ln>
                          <a:solidFill>
                            <a:schemeClr val="tx1"/>
                          </a:solidFill>
                          <a:effectLst/>
                          <a:latin typeface="Arial" charset="0"/>
                          <a:cs typeface="Arial" charset="0"/>
                        </a:rPr>
                        <a:t>يارب</a:t>
                      </a:r>
                      <a:r>
                        <a:rPr kumimoji="0" lang="ar-SA" sz="3600" b="0" i="0" u="none" strike="noStrike" cap="none" normalizeH="0" baseline="0" dirty="0">
                          <a:ln>
                            <a:noFill/>
                          </a:ln>
                          <a:solidFill>
                            <a:schemeClr val="tx1"/>
                          </a:solidFill>
                          <a:effectLst/>
                          <a:latin typeface="Arial" charset="0"/>
                          <a:cs typeface="Arial" charset="0"/>
                        </a:rPr>
                        <a:t>، وليس كخطايانا.</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72942" name="AutoShape 14">
            <a:hlinkClick r:id="rId2" action="ppaction://hlinksldjump" highlightClick="1"/>
          </p:cNvPr>
          <p:cNvSpPr>
            <a:spLocks noChangeArrowheads="1"/>
          </p:cNvSpPr>
          <p:nvPr/>
        </p:nvSpPr>
        <p:spPr bwMode="auto">
          <a:xfrm>
            <a:off x="6950446" y="6172200"/>
            <a:ext cx="4023942" cy="6858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1800" b="1" dirty="0" err="1">
                <a:latin typeface="Arial" charset="0"/>
              </a:rPr>
              <a:t>Basilian</a:t>
            </a:r>
            <a:r>
              <a:rPr lang="en-CA" sz="1800" b="1" dirty="0">
                <a:latin typeface="Arial" charset="0"/>
              </a:rPr>
              <a:t> – He Instituted for us</a:t>
            </a:r>
            <a:endParaRPr lang="en-US" sz="1800" b="1" dirty="0">
              <a:latin typeface="Arial" charset="0"/>
            </a:endParaRPr>
          </a:p>
          <a:p>
            <a:pPr algn="ctr" rtl="1">
              <a:lnSpc>
                <a:spcPct val="80000"/>
              </a:lnSpc>
              <a:spcBef>
                <a:spcPct val="0"/>
              </a:spcBef>
            </a:pPr>
            <a:r>
              <a:rPr lang="ar-EG" sz="2400" b="1" dirty="0">
                <a:latin typeface="Arial" charset="0"/>
              </a:rPr>
              <a:t>باسيلى – و وضع لنا</a:t>
            </a:r>
            <a:endParaRPr lang="en-US" sz="24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73954" name="Group 2"/>
          <p:cNvGraphicFramePr>
            <a:graphicFrameLocks noGrp="1"/>
          </p:cNvGraphicFramePr>
          <p:nvPr/>
        </p:nvGraphicFramePr>
        <p:xfrm>
          <a:off x="647472" y="260593"/>
          <a:ext cx="9544074" cy="4998720"/>
        </p:xfrm>
        <a:graphic>
          <a:graphicData uri="http://schemas.openxmlformats.org/drawingml/2006/table">
            <a:tbl>
              <a:tblPr/>
              <a:tblGrid>
                <a:gridCol w="5645790">
                  <a:extLst>
                    <a:ext uri="{9D8B030D-6E8A-4147-A177-3AD203B41FA5}">
                      <a16:colId xmlns:a16="http://schemas.microsoft.com/office/drawing/2014/main" val="20000"/>
                    </a:ext>
                  </a:extLst>
                </a:gridCol>
                <a:gridCol w="3898284">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64809" marR="64809" marT="0" marB="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64809" marR="6480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Je T’offre O mon Seigneur, le symbole de ma liberté, et j’écris mes actes selon Tes paroles. C’est Toi qui m’a donné cette fonction pleine de mystère. Tu m’as donné l</a:t>
                      </a:r>
                      <a:r>
                        <a:rPr kumimoji="0" lang="en-CA" sz="2700" b="0" i="0" u="none" strike="noStrike" cap="none" normalizeH="0" baseline="0" dirty="0">
                          <a:ln>
                            <a:noFill/>
                          </a:ln>
                          <a:solidFill>
                            <a:schemeClr val="tx1"/>
                          </a:solidFill>
                          <a:effectLst/>
                          <a:latin typeface="Arial" charset="0"/>
                          <a:cs typeface="Arial" charset="0"/>
                        </a:rPr>
                        <a:t>’</a:t>
                      </a:r>
                      <a:r>
                        <a:rPr kumimoji="0" lang="fr-CA" sz="2700" b="0" i="0" u="none" strike="noStrike" cap="none" normalizeH="0" baseline="0" dirty="0">
                          <a:ln>
                            <a:noFill/>
                          </a:ln>
                          <a:solidFill>
                            <a:schemeClr val="tx1"/>
                          </a:solidFill>
                          <a:effectLst/>
                          <a:latin typeface="Arial" charset="0"/>
                          <a:cs typeface="Arial" charset="0"/>
                        </a:rPr>
                        <a:t>offrande de Ton corps par le pain et le vin.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CA" sz="27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Nous croyons.</a:t>
                      </a:r>
                    </a:p>
                  </a:txBody>
                  <a:tcPr marL="64809" marR="64809" marT="0" marB="0"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أقدم لك </a:t>
                      </a:r>
                      <a:r>
                        <a:rPr kumimoji="0" lang="ar-EG" sz="3000" b="0" i="0" u="none" strike="noStrike" cap="none" normalizeH="0" baseline="0" dirty="0" err="1">
                          <a:ln>
                            <a:noFill/>
                          </a:ln>
                          <a:solidFill>
                            <a:schemeClr val="tx1"/>
                          </a:solidFill>
                          <a:effectLst/>
                          <a:latin typeface="Arial" charset="0"/>
                          <a:cs typeface="Arial" charset="0"/>
                        </a:rPr>
                        <a:t>ياسيدى</a:t>
                      </a:r>
                      <a:r>
                        <a:rPr kumimoji="0" lang="ar-EG"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err="1">
                          <a:ln>
                            <a:noFill/>
                          </a:ln>
                          <a:solidFill>
                            <a:schemeClr val="tx1"/>
                          </a:solidFill>
                          <a:effectLst/>
                          <a:latin typeface="Arial" charset="0"/>
                          <a:cs typeface="Arial" charset="0"/>
                        </a:rPr>
                        <a:t>مشورات</a:t>
                      </a:r>
                      <a:r>
                        <a:rPr kumimoji="0" lang="ar-EG" sz="3000" b="0" i="0" u="none" strike="noStrike" cap="none" normalizeH="0" baseline="0" dirty="0">
                          <a:ln>
                            <a:noFill/>
                          </a:ln>
                          <a:solidFill>
                            <a:schemeClr val="tx1"/>
                          </a:solidFill>
                          <a:effectLst/>
                          <a:latin typeface="Arial" charset="0"/>
                          <a:cs typeface="Arial" charset="0"/>
                        </a:rPr>
                        <a:t> </a:t>
                      </a:r>
                      <a:r>
                        <a:rPr kumimoji="0" lang="ar-EG" sz="3000" b="0" i="0" u="none" strike="noStrike" cap="none" normalizeH="0" baseline="0" dirty="0" err="1">
                          <a:ln>
                            <a:noFill/>
                          </a:ln>
                          <a:solidFill>
                            <a:schemeClr val="tx1"/>
                          </a:solidFill>
                          <a:effectLst/>
                          <a:latin typeface="Arial" charset="0"/>
                          <a:cs typeface="Arial" charset="0"/>
                        </a:rPr>
                        <a:t>حريتى</a:t>
                      </a:r>
                      <a:r>
                        <a:rPr kumimoji="0" lang="ar-EG" sz="3000" b="0" i="0" u="none" strike="noStrike" cap="none" normalizeH="0" baseline="0" dirty="0">
                          <a:ln>
                            <a:noFill/>
                          </a:ln>
                          <a:solidFill>
                            <a:schemeClr val="tx1"/>
                          </a:solidFill>
                          <a:effectLst/>
                          <a:latin typeface="Arial" charset="0"/>
                          <a:cs typeface="Arial" charset="0"/>
                        </a:rPr>
                        <a:t> وأكتب </a:t>
                      </a:r>
                      <a:r>
                        <a:rPr kumimoji="0" lang="ar-EG" sz="3000" b="0" i="0" u="none" strike="noStrike" cap="none" normalizeH="0" baseline="0" dirty="0" err="1">
                          <a:ln>
                            <a:noFill/>
                          </a:ln>
                          <a:solidFill>
                            <a:schemeClr val="tx1"/>
                          </a:solidFill>
                          <a:effectLst/>
                          <a:latin typeface="Arial" charset="0"/>
                          <a:cs typeface="Arial" charset="0"/>
                        </a:rPr>
                        <a:t>أعمالى</a:t>
                      </a:r>
                      <a:r>
                        <a:rPr kumimoji="0" lang="ar-EG" sz="3000" b="0" i="0" u="none" strike="noStrike" cap="none" normalizeH="0" baseline="0" dirty="0">
                          <a:ln>
                            <a:noFill/>
                          </a:ln>
                          <a:solidFill>
                            <a:schemeClr val="tx1"/>
                          </a:solidFill>
                          <a:effectLst/>
                          <a:latin typeface="Arial" charset="0"/>
                          <a:cs typeface="Arial" charset="0"/>
                        </a:rPr>
                        <a:t> تبعا لأقوالك ، أنت الذى أعطيتنى هذة  الخدمة المملوءة سرا ، أعطيتنى إصعاد جسدك بخبز وخمر.</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a:t>
                      </a:r>
                      <a:r>
                        <a:rPr kumimoji="0" lang="ar-SA" sz="3600" b="0" i="0" u="sng" strike="noStrike" cap="none" normalizeH="0" baseline="0" dirty="0">
                          <a:ln>
                            <a:noFill/>
                          </a:ln>
                          <a:solidFill>
                            <a:srgbClr val="FF9900"/>
                          </a:solidFill>
                          <a:effectLst/>
                          <a:latin typeface="Arial" charset="0"/>
                          <a:cs typeface="Arial" charset="0"/>
                        </a:rPr>
                        <a:t>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نؤمن </a:t>
                      </a:r>
                      <a:endParaRPr kumimoji="0" lang="en-US" sz="2500" b="0" i="0" u="none" strike="noStrike" cap="none" normalizeH="0" baseline="0" dirty="0">
                        <a:ln>
                          <a:noFill/>
                        </a:ln>
                        <a:solidFill>
                          <a:schemeClr val="tx1"/>
                        </a:solidFill>
                        <a:effectLst/>
                        <a:latin typeface="Arial" charset="0"/>
                        <a:cs typeface="Arial" charset="0"/>
                      </a:endParaRPr>
                    </a:p>
                  </a:txBody>
                  <a:tcPr marL="64809" marR="64809"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01795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936232" name="Group 40"/>
          <p:cNvGraphicFramePr>
            <a:graphicFrameLocks noGrp="1"/>
          </p:cNvGraphicFramePr>
          <p:nvPr/>
        </p:nvGraphicFramePr>
        <p:xfrm>
          <a:off x="301777" y="1700779"/>
          <a:ext cx="10370836" cy="4226059"/>
        </p:xfrm>
        <a:graphic>
          <a:graphicData uri="http://schemas.openxmlformats.org/drawingml/2006/table">
            <a:tbl>
              <a:tblPr/>
              <a:tblGrid>
                <a:gridCol w="4005502">
                  <a:extLst>
                    <a:ext uri="{9D8B030D-6E8A-4147-A177-3AD203B41FA5}">
                      <a16:colId xmlns:a16="http://schemas.microsoft.com/office/drawing/2014/main" val="20000"/>
                    </a:ext>
                  </a:extLst>
                </a:gridCol>
                <a:gridCol w="3554077">
                  <a:extLst>
                    <a:ext uri="{9D8B030D-6E8A-4147-A177-3AD203B41FA5}">
                      <a16:colId xmlns:a16="http://schemas.microsoft.com/office/drawing/2014/main" val="20001"/>
                    </a:ext>
                  </a:extLst>
                </a:gridCol>
                <a:gridCol w="2811257">
                  <a:extLst>
                    <a:ext uri="{9D8B030D-6E8A-4147-A177-3AD203B41FA5}">
                      <a16:colId xmlns:a16="http://schemas.microsoft.com/office/drawing/2014/main" val="20002"/>
                    </a:ext>
                  </a:extLst>
                </a:gridCol>
              </a:tblGrid>
              <a:tr h="42260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Ten[</a:t>
                      </a:r>
                      <a:r>
                        <a:rPr kumimoji="0" lang="en-US" sz="2800" b="0" i="0" u="none" strike="noStrike" cap="none" normalizeH="0" baseline="0" dirty="0" err="1">
                          <a:ln>
                            <a:noFill/>
                          </a:ln>
                          <a:solidFill>
                            <a:schemeClr val="tx1"/>
                          </a:solidFill>
                          <a:effectLst/>
                          <a:latin typeface="Coptic1" pitchFamily="2" charset="0"/>
                          <a:cs typeface="Arial" charset="0"/>
                        </a:rPr>
                        <a:t>ici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m~mo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ouemp~sa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Elicabet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tecuggen</a:t>
                      </a:r>
                      <a:r>
                        <a:rPr kumimoji="0" lang="en-US" sz="2800" b="0" i="0" u="none" strike="noStrike" cap="none" normalizeH="0" baseline="0" dirty="0">
                          <a:ln>
                            <a:noFill/>
                          </a:ln>
                          <a:solidFill>
                            <a:schemeClr val="tx1"/>
                          </a:solidFill>
                          <a:effectLst/>
                          <a:latin typeface="Coptic1" pitchFamily="2" charset="0"/>
                          <a:cs typeface="Arial" charset="0"/>
                        </a:rPr>
                        <a:t>/c: je </a:t>
                      </a:r>
                      <a:r>
                        <a:rPr kumimoji="0" lang="en-US" sz="2800" b="0" i="0" u="none" strike="noStrike" cap="none" normalizeH="0" baseline="0" dirty="0" err="1">
                          <a:ln>
                            <a:noFill/>
                          </a:ln>
                          <a:solidFill>
                            <a:schemeClr val="tx1"/>
                          </a:solidFill>
                          <a:effectLst/>
                          <a:latin typeface="Coptic1" pitchFamily="2" charset="0"/>
                          <a:cs typeface="Arial" charset="0"/>
                        </a:rPr>
                        <a:t>tec~marwout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n~yo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nihiomi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f~cmarwout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n~je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p~outah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teneji</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t’exaltons dignement: avec Elizabeth ta parente : en disant : “tu es bénie entre les femmes, et le fruit de ton sein est béni.”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نرفعك باستحقاق  مع </a:t>
                      </a:r>
                      <a:r>
                        <a:rPr kumimoji="0" lang="ar-EG" sz="3200" b="0" i="0" u="none" strike="noStrike" cap="none" normalizeH="0" baseline="0" dirty="0" err="1">
                          <a:ln>
                            <a:noFill/>
                          </a:ln>
                          <a:solidFill>
                            <a:schemeClr val="tx1"/>
                          </a:solidFill>
                          <a:effectLst/>
                          <a:latin typeface="Arial" charset="0"/>
                          <a:cs typeface="Arial" charset="0"/>
                        </a:rPr>
                        <a:t>اليصابات</a:t>
                      </a:r>
                      <a:r>
                        <a:rPr kumimoji="0" lang="ar-EG" sz="3200" b="0" i="0" u="none" strike="noStrike" cap="none" normalizeH="0" baseline="0" dirty="0">
                          <a:ln>
                            <a:noFill/>
                          </a:ln>
                          <a:solidFill>
                            <a:schemeClr val="tx1"/>
                          </a:solidFill>
                          <a:effectLst/>
                          <a:latin typeface="Arial" charset="0"/>
                          <a:cs typeface="Arial" charset="0"/>
                        </a:rPr>
                        <a:t> نسيبتك  قائلين مباركة </a:t>
                      </a:r>
                      <a:r>
                        <a:rPr kumimoji="0" lang="ar-EG" sz="3200" b="0" i="0" u="none" strike="noStrike" cap="none" normalizeH="0" baseline="0" dirty="0" err="1">
                          <a:ln>
                            <a:noFill/>
                          </a:ln>
                          <a:solidFill>
                            <a:schemeClr val="tx1"/>
                          </a:solidFill>
                          <a:effectLst/>
                          <a:latin typeface="Arial" charset="0"/>
                          <a:cs typeface="Arial" charset="0"/>
                        </a:rPr>
                        <a:t>انت</a:t>
                      </a:r>
                      <a:r>
                        <a:rPr kumimoji="0" lang="ar-EG"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err="1">
                          <a:ln>
                            <a:noFill/>
                          </a:ln>
                          <a:solidFill>
                            <a:schemeClr val="tx1"/>
                          </a:solidFill>
                          <a:effectLst/>
                          <a:latin typeface="Arial" charset="0"/>
                          <a:cs typeface="Arial" charset="0"/>
                        </a:rPr>
                        <a:t>فى</a:t>
                      </a:r>
                      <a:r>
                        <a:rPr kumimoji="0" lang="ar-EG" sz="3200" b="0" i="0" u="none" strike="noStrike" cap="none" normalizeH="0" baseline="0" dirty="0">
                          <a:ln>
                            <a:noFill/>
                          </a:ln>
                          <a:solidFill>
                            <a:schemeClr val="tx1"/>
                          </a:solidFill>
                          <a:effectLst/>
                          <a:latin typeface="Arial" charset="0"/>
                          <a:cs typeface="Arial" charset="0"/>
                        </a:rPr>
                        <a:t> النساء ومباركة </a:t>
                      </a:r>
                      <a:r>
                        <a:rPr kumimoji="0" lang="ar-EG" sz="3200" b="0" i="0" u="none" strike="noStrike" cap="none" normalizeH="0" baseline="0" dirty="0" err="1">
                          <a:ln>
                            <a:noFill/>
                          </a:ln>
                          <a:solidFill>
                            <a:schemeClr val="tx1"/>
                          </a:solidFill>
                          <a:effectLst/>
                          <a:latin typeface="Arial" charset="0"/>
                          <a:cs typeface="Arial" charset="0"/>
                        </a:rPr>
                        <a:t>هى</a:t>
                      </a:r>
                      <a:r>
                        <a:rPr kumimoji="0" lang="ar-EG" sz="3200" b="0" i="0" u="none" strike="noStrike" cap="none" normalizeH="0" baseline="0" dirty="0">
                          <a:ln>
                            <a:noFill/>
                          </a:ln>
                          <a:solidFill>
                            <a:schemeClr val="tx1"/>
                          </a:solidFill>
                          <a:effectLst/>
                          <a:latin typeface="Arial" charset="0"/>
                          <a:cs typeface="Arial" charset="0"/>
                        </a:rPr>
                        <a:t> ثمرة بطنك.</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36207" name="Text Box 15"/>
          <p:cNvSpPr txBox="1">
            <a:spLocks noChangeArrowheads="1"/>
          </p:cNvSpPr>
          <p:nvPr/>
        </p:nvSpPr>
        <p:spPr bwMode="auto">
          <a:xfrm>
            <a:off x="0" y="0"/>
            <a:ext cx="10974388" cy="1136650"/>
          </a:xfrm>
          <a:prstGeom prst="rect">
            <a:avLst/>
          </a:prstGeom>
          <a:solidFill>
            <a:srgbClr val="5F5F5F"/>
          </a:solidFill>
          <a:ln w="9525">
            <a:solidFill>
              <a:schemeClr val="tx1"/>
            </a:solidFill>
            <a:miter lim="800000"/>
            <a:headEnd/>
            <a:tailEnd/>
          </a:ln>
          <a:effectLst/>
        </p:spPr>
        <p:txBody>
          <a:bodyPr>
            <a:spAutoFit/>
          </a:bodyPr>
          <a:lstStyle/>
          <a:p>
            <a:pPr algn="ctr">
              <a:spcBef>
                <a:spcPct val="0"/>
              </a:spcBef>
            </a:pPr>
            <a:r>
              <a:rPr lang="en-US" sz="3400" b="1" dirty="0" err="1">
                <a:latin typeface="Arial" charset="0"/>
              </a:rPr>
              <a:t>Kiahk</a:t>
            </a:r>
            <a:r>
              <a:rPr lang="en-US" sz="3400" b="1" dirty="0">
                <a:latin typeface="Arial" charset="0"/>
              </a:rPr>
              <a:t> Gospel Response - Week </a:t>
            </a:r>
            <a:r>
              <a:rPr lang="en-CA" sz="3400" b="1" dirty="0">
                <a:latin typeface="Arial" charset="0"/>
              </a:rPr>
              <a:t>3</a:t>
            </a:r>
            <a:endParaRPr lang="en-US" sz="3400" b="1" dirty="0">
              <a:latin typeface="Arial" charset="0"/>
            </a:endParaRPr>
          </a:p>
          <a:p>
            <a:pPr algn="ctr">
              <a:spcBef>
                <a:spcPct val="0"/>
              </a:spcBef>
            </a:pPr>
            <a:r>
              <a:rPr lang="ar-EG" sz="3400" b="1" dirty="0">
                <a:latin typeface="Arial" charset="0"/>
              </a:rPr>
              <a:t>مرد الأنجيل – شهر كيهك – الأسبوع ٣</a:t>
            </a:r>
            <a:endParaRPr lang="en-US" sz="3400" b="1" dirty="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12922" name="Group 26"/>
          <p:cNvGraphicFramePr>
            <a:graphicFrameLocks noGrp="1"/>
          </p:cNvGraphicFramePr>
          <p:nvPr>
            <p:ph/>
          </p:nvPr>
        </p:nvGraphicFramePr>
        <p:xfrm>
          <a:off x="91453" y="0"/>
          <a:ext cx="10791481" cy="4648200"/>
        </p:xfrm>
        <a:graphic>
          <a:graphicData uri="http://schemas.openxmlformats.org/drawingml/2006/table">
            <a:tbl>
              <a:tblPr/>
              <a:tblGrid>
                <a:gridCol w="5121381">
                  <a:extLst>
                    <a:ext uri="{9D8B030D-6E8A-4147-A177-3AD203B41FA5}">
                      <a16:colId xmlns:a16="http://schemas.microsoft.com/office/drawing/2014/main" val="20000"/>
                    </a:ext>
                  </a:extLst>
                </a:gridCol>
                <a:gridCol w="5670100">
                  <a:extLst>
                    <a:ext uri="{9D8B030D-6E8A-4147-A177-3AD203B41FA5}">
                      <a16:colId xmlns:a16="http://schemas.microsoft.com/office/drawing/2014/main" val="20001"/>
                    </a:ext>
                  </a:extLst>
                </a:gridCol>
              </a:tblGrid>
              <a:tr h="4648200">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noProof="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noProof="0" dirty="0">
                          <a:ln>
                            <a:noFill/>
                          </a:ln>
                          <a:solidFill>
                            <a:schemeClr val="tx1"/>
                          </a:solidFill>
                          <a:effectLst/>
                          <a:latin typeface="Arial" charset="0"/>
                          <a:cs typeface="Arial" charset="0"/>
                        </a:rPr>
                        <a:t>pour nous évader de la ressemblance avec Judas le traître en nous donnant un baiser spirituelle.  Car en nous réconcilions les uns les autres avec pureté comme Tes disciples les saints apôtres, nous sommes purifiés et sanctifiés par la médiation de Ton Esprit Saint. </a:t>
                      </a:r>
                      <a:r>
                        <a:rPr kumimoji="0" lang="fr-CA" sz="1600" b="0" i="0" u="none" strike="noStrike" cap="none" normalizeH="0" baseline="0" noProof="0" dirty="0">
                          <a:ln>
                            <a:noFill/>
                          </a:ln>
                          <a:solidFill>
                            <a:schemeClr val="tx1"/>
                          </a:solidFill>
                          <a:effectLst/>
                          <a:latin typeface="Arial" charset="0"/>
                          <a:cs typeface="Arial" charset="0"/>
                        </a:rPr>
                        <a:t>Par la grâce, ...</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95000"/>
                        </a:lnSpc>
                        <a:spcBef>
                          <a:spcPct val="0"/>
                        </a:spcBef>
                        <a:spcAft>
                          <a:spcPct val="0"/>
                        </a:spcAft>
                        <a:buClrTx/>
                        <a:buSzTx/>
                        <a:buFontTx/>
                        <a:buNone/>
                        <a:tabLst/>
                      </a:pPr>
                      <a:r>
                        <a:rPr kumimoji="0" lang="ar-EG" sz="3600" b="0" i="0" u="sng" strike="noStrike" cap="none" normalizeH="0" baseline="0" dirty="0">
                          <a:ln>
                            <a:noFill/>
                          </a:ln>
                          <a:solidFill>
                            <a:srgbClr val="FF9933"/>
                          </a:solidFill>
                          <a:effectLst/>
                          <a:latin typeface="Arial" charset="0"/>
                          <a:cs typeface="Times New Roman" pitchFamily="18" charset="0"/>
                        </a:rPr>
                        <a:t>الكاهن:</a:t>
                      </a:r>
                      <a:endParaRPr kumimoji="0" lang="en-US" sz="36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لكى</a:t>
                      </a:r>
                      <a:r>
                        <a:rPr kumimoji="0" lang="ar-SA" sz="3600" b="0" i="0" u="none" strike="noStrike" cap="none" normalizeH="0" baseline="0" dirty="0">
                          <a:ln>
                            <a:noFill/>
                          </a:ln>
                          <a:solidFill>
                            <a:schemeClr val="tx1"/>
                          </a:solidFill>
                          <a:effectLst/>
                          <a:latin typeface="Arial" charset="0"/>
                          <a:cs typeface="Arial" charset="0"/>
                        </a:rPr>
                        <a:t> نهرب من شبه يهوذا الخائن إذ نعطى قبلة روحية، وإذ صالحنا بَعضُـنا بعضاً بالطهارة مثل تلاميذِكَ القديسين الرُسُل، نتطهـرُ ونتقدسُ من قِبَل وساطة روحِكَ القدوس. بالنعمة </a:t>
                      </a:r>
                      <a:r>
                        <a:rPr kumimoji="0" lang="ar-SA" sz="3600" b="0" i="0" u="none" strike="noStrike" cap="none" normalizeH="0" baseline="0" dirty="0" err="1">
                          <a:ln>
                            <a:noFill/>
                          </a:ln>
                          <a:solidFill>
                            <a:schemeClr val="tx1"/>
                          </a:solidFill>
                          <a:effectLst/>
                          <a:latin typeface="Arial" charset="0"/>
                          <a:cs typeface="Arial" charset="0"/>
                        </a:rPr>
                        <a:t>والرأفات</a:t>
                      </a:r>
                      <a:r>
                        <a:rPr kumimoji="0" lang="ar-SA" sz="3600" b="0" i="0" u="none" strike="noStrike" cap="none" normalizeH="0" baseline="0" dirty="0">
                          <a:ln>
                            <a:noFill/>
                          </a:ln>
                          <a:solidFill>
                            <a:schemeClr val="tx1"/>
                          </a:solidFill>
                          <a:effectLst/>
                          <a:latin typeface="Arial" charset="0"/>
                          <a:cs typeface="Arial" charset="0"/>
                        </a:rPr>
                        <a:t> ...</a:t>
                      </a:r>
                      <a:endParaRPr kumimoji="0" lang="en-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95000"/>
                        </a:lnSpc>
                        <a:spcBef>
                          <a:spcPct val="0"/>
                        </a:spcBef>
                        <a:spcAft>
                          <a:spcPct val="0"/>
                        </a:spcAft>
                        <a:buClrTx/>
                        <a:buSzTx/>
                        <a:buFontTx/>
                        <a:buNone/>
                        <a:tabLst/>
                      </a:pPr>
                      <a:endParaRPr kumimoji="0" lang="fr-CA" sz="1500" b="0" i="0" u="none" strike="noStrike" cap="none" normalizeH="0" baseline="0" noProof="0" dirty="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2" action="ppaction://hlinksldjump" highlightClick="1"/>
          </p:cNvPr>
          <p:cNvSpPr/>
          <p:nvPr/>
        </p:nvSpPr>
        <p:spPr bwMode="auto">
          <a:xfrm>
            <a:off x="277788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4978" name="Group 2"/>
          <p:cNvGraphicFramePr>
            <a:graphicFrameLocks noGrp="1"/>
          </p:cNvGraphicFramePr>
          <p:nvPr/>
        </p:nvGraphicFramePr>
        <p:xfrm>
          <a:off x="301778" y="548630"/>
          <a:ext cx="9889770" cy="4998720"/>
        </p:xfrm>
        <a:graphic>
          <a:graphicData uri="http://schemas.openxmlformats.org/drawingml/2006/table">
            <a:tbl>
              <a:tblPr/>
              <a:tblGrid>
                <a:gridCol w="5465399">
                  <a:extLst>
                    <a:ext uri="{9D8B030D-6E8A-4147-A177-3AD203B41FA5}">
                      <a16:colId xmlns:a16="http://schemas.microsoft.com/office/drawing/2014/main" val="20000"/>
                    </a:ext>
                  </a:extLst>
                </a:gridCol>
                <a:gridCol w="4424371">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6699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Car dans la nuit dans laquelle Tu T’es livré par Ta propre volonté et autorité, Tu as pris le pain dans Tes mains pures, sans défaut, sans souillure, bénies et vivifiantes</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CA" sz="2800" b="0" i="0" u="sng" strike="noStrike" cap="none" normalizeH="0" baseline="0" dirty="0">
                        <a:ln>
                          <a:noFill/>
                        </a:ln>
                        <a:solidFill>
                          <a:srgbClr val="FF9900"/>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croyons que cela est en vérité. </a:t>
                      </a:r>
                      <a:r>
                        <a:rPr kumimoji="0" lang="fr-CA" sz="2600" b="0" i="0" u="none" strike="noStrike" cap="none" normalizeH="0" baseline="0" dirty="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لأنك فى الليلة التى أسلمت فيها ذاتك بإرادتك وسلطانك وحدك، أخذت خبزاً على يديك الطاهرتين اللتين بلا  عيب ولا دنس الطوباويتين المحييتين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a:t>
                      </a:r>
                      <a:r>
                        <a:rPr kumimoji="0" lang="ar-SA" sz="3600" b="0" i="0" u="sng" strike="noStrike" cap="none" normalizeH="0" baseline="0" dirty="0">
                          <a:ln>
                            <a:noFill/>
                          </a:ln>
                          <a:solidFill>
                            <a:srgbClr val="FF9900"/>
                          </a:solidFill>
                          <a:effectLst/>
                          <a:latin typeface="Arial" charset="0"/>
                          <a:cs typeface="Arial" charset="0"/>
                        </a:rPr>
                        <a:t>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نؤمن أن هذا هو بالحقيقة آمين.</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3658129"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002" name="Group 2"/>
          <p:cNvGraphicFramePr>
            <a:graphicFrameLocks noGrp="1"/>
          </p:cNvGraphicFramePr>
          <p:nvPr/>
        </p:nvGraphicFramePr>
        <p:xfrm>
          <a:off x="301778" y="260592"/>
          <a:ext cx="10370833" cy="5760741"/>
        </p:xfrm>
        <a:graphic>
          <a:graphicData uri="http://schemas.openxmlformats.org/drawingml/2006/table">
            <a:tbl>
              <a:tblPr/>
              <a:tblGrid>
                <a:gridCol w="6012077">
                  <a:extLst>
                    <a:ext uri="{9D8B030D-6E8A-4147-A177-3AD203B41FA5}">
                      <a16:colId xmlns:a16="http://schemas.microsoft.com/office/drawing/2014/main" val="20000"/>
                    </a:ext>
                  </a:extLst>
                </a:gridCol>
                <a:gridCol w="4358756">
                  <a:extLst>
                    <a:ext uri="{9D8B030D-6E8A-4147-A177-3AD203B41FA5}">
                      <a16:colId xmlns:a16="http://schemas.microsoft.com/office/drawing/2014/main" val="20001"/>
                    </a:ext>
                  </a:extLst>
                </a:gridCol>
              </a:tblGrid>
              <a:tr h="6542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txBody>
                  <a:tcPr marL="108016" marR="108016" marT="0" marB="0"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txBody>
                  <a:tcPr marL="108016" marR="108016"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81116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Tu as levé les yeux en haut au ciel, vers Dieu, Ton Père et Le Seigneur de tous.</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Tu as rendu grâce. </a:t>
                      </a:r>
                    </a:p>
                  </a:txBody>
                  <a:tcPr marL="108016" marR="108016" marT="0" marB="0" horzOverflow="overflow">
                    <a:lnL>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a:ln>
                            <a:noFill/>
                          </a:ln>
                          <a:solidFill>
                            <a:schemeClr val="tx1"/>
                          </a:solidFill>
                          <a:effectLst/>
                          <a:latin typeface="Arial" charset="0"/>
                          <a:cs typeface="Arial" charset="0"/>
                        </a:rPr>
                        <a:t>ونظرتَ   إلى فوق  نحو السماء إلى الله أبيك وسيد كل أحد، وشكرتَ ،</a:t>
                      </a:r>
                    </a:p>
                  </a:txBody>
                  <a:tcPr marL="108016" marR="108016"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2953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00"/>
                          </a:solidFill>
                          <a:effectLst/>
                          <a:latin typeface="Arial" charset="0"/>
                          <a:cs typeface="Arial" charset="0"/>
                        </a:rPr>
                        <a:t>L</a:t>
                      </a:r>
                      <a:r>
                        <a:rPr kumimoji="0" lang="fr-CA" sz="3400" b="0" i="0" u="sng" strike="noStrike" cap="none" normalizeH="0" baseline="0">
                          <a:ln>
                            <a:noFill/>
                          </a:ln>
                          <a:solidFill>
                            <a:srgbClr val="FF9900"/>
                          </a:solidFill>
                          <a:effectLst/>
                          <a:latin typeface="Times New Roman"/>
                          <a:cs typeface="Arial" charset="0"/>
                        </a:rPr>
                        <a:t>’</a:t>
                      </a:r>
                      <a:r>
                        <a:rPr kumimoji="0" lang="fr-CA" sz="3400" b="0" i="0" u="sng" strike="noStrike" cap="none" normalizeH="0" baseline="0">
                          <a:ln>
                            <a:noFill/>
                          </a:ln>
                          <a:solidFill>
                            <a:srgbClr val="FF9900"/>
                          </a:solidFill>
                          <a:effectLst/>
                          <a:latin typeface="Arial" charset="0"/>
                          <a:cs typeface="Arial" charset="0"/>
                        </a:rPr>
                        <a:t>Assembl</a:t>
                      </a:r>
                      <a:r>
                        <a:rPr kumimoji="0" lang="fr-CA" sz="3400" b="0" i="0" u="sng" strike="noStrike" cap="none" normalizeH="0" baseline="0">
                          <a:ln>
                            <a:noFill/>
                          </a:ln>
                          <a:solidFill>
                            <a:srgbClr val="FF9900"/>
                          </a:solidFill>
                          <a:effectLst/>
                          <a:latin typeface="Times New Roman"/>
                          <a:cs typeface="Arial" charset="0"/>
                        </a:rPr>
                        <a:t>é</a:t>
                      </a:r>
                      <a:r>
                        <a:rPr kumimoji="0" lang="fr-CA" sz="34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Amen.</a:t>
                      </a:r>
                    </a:p>
                  </a:txBody>
                  <a:tcPr marL="108016" marR="108016" marT="0" marB="0"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a:t>
                      </a:r>
                      <a:endParaRPr kumimoji="0" lang="en-US" sz="32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1776022" name="Picture 22" descr="The Last Supper 2"/>
          <p:cNvPicPr>
            <a:picLocks noChangeAspect="1" noChangeArrowheads="1"/>
          </p:cNvPicPr>
          <p:nvPr/>
        </p:nvPicPr>
        <p:blipFill>
          <a:blip r:embed="rId2" cstate="print"/>
          <a:srcRect/>
          <a:stretch>
            <a:fillRect/>
          </a:stretch>
        </p:blipFill>
        <p:spPr bwMode="auto">
          <a:xfrm>
            <a:off x="2375944" y="2852926"/>
            <a:ext cx="6677992" cy="1828800"/>
          </a:xfrm>
          <a:prstGeom prst="rect">
            <a:avLst/>
          </a:prstGeom>
          <a:noFill/>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77026" name="Group 2"/>
          <p:cNvGraphicFramePr>
            <a:graphicFrameLocks noGrp="1"/>
          </p:cNvGraphicFramePr>
          <p:nvPr>
            <p:ph sz="half" idx="2"/>
          </p:nvPr>
        </p:nvGraphicFramePr>
        <p:xfrm>
          <a:off x="647472" y="548630"/>
          <a:ext cx="10025137" cy="5888736"/>
        </p:xfrm>
        <a:graphic>
          <a:graphicData uri="http://schemas.openxmlformats.org/drawingml/2006/table">
            <a:tbl>
              <a:tblPr/>
              <a:tblGrid>
                <a:gridCol w="6568194">
                  <a:extLst>
                    <a:ext uri="{9D8B030D-6E8A-4147-A177-3AD203B41FA5}">
                      <a16:colId xmlns:a16="http://schemas.microsoft.com/office/drawing/2014/main" val="20000"/>
                    </a:ext>
                  </a:extLst>
                </a:gridCol>
                <a:gridCol w="3456943">
                  <a:extLst>
                    <a:ext uri="{9D8B030D-6E8A-4147-A177-3AD203B41FA5}">
                      <a16:colId xmlns:a16="http://schemas.microsoft.com/office/drawing/2014/main" val="20001"/>
                    </a:ext>
                  </a:extLst>
                </a:gridCol>
              </a:tblGrid>
              <a:tr h="12413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Tu l’as béni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a:t>
                      </a:r>
                      <a:r>
                        <a:rPr kumimoji="0" lang="ar-EG" sz="3600" b="0" i="0" u="none" strike="noStrike" cap="none" normalizeH="0" baseline="0">
                          <a:ln>
                            <a:noFill/>
                          </a:ln>
                          <a:solidFill>
                            <a:schemeClr val="tx1"/>
                          </a:solidFill>
                          <a:effectLst/>
                          <a:latin typeface="Arial" charset="0"/>
                          <a:cs typeface="Arial" charset="0"/>
                        </a:rPr>
                        <a:t>ت</a:t>
                      </a:r>
                      <a:r>
                        <a:rPr kumimoji="0" lang="ar-SA" sz="3600" b="0" i="0" u="none" strike="noStrike" cap="none" normalizeH="0" baseline="0">
                          <a:ln>
                            <a:noFill/>
                          </a:ln>
                          <a:solidFill>
                            <a:schemeClr val="tx1"/>
                          </a:solidFill>
                          <a:effectLst/>
                          <a:latin typeface="Arial" charset="0"/>
                          <a:cs typeface="Arial" charset="0"/>
                        </a:rPr>
                        <a:t>هُ</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413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00"/>
                          </a:solidFill>
                          <a:effectLst/>
                          <a:latin typeface="Arial" charset="0"/>
                          <a:cs typeface="Arial" charset="0"/>
                        </a:rPr>
                        <a:t>L</a:t>
                      </a:r>
                      <a:r>
                        <a:rPr kumimoji="0" lang="fr-CA" sz="3400" b="0" i="0" u="sng" strike="noStrike" cap="none" normalizeH="0" baseline="0">
                          <a:ln>
                            <a:noFill/>
                          </a:ln>
                          <a:solidFill>
                            <a:srgbClr val="FF9900"/>
                          </a:solidFill>
                          <a:effectLst/>
                          <a:latin typeface="Times New Roman"/>
                          <a:cs typeface="Arial" charset="0"/>
                        </a:rPr>
                        <a:t>’</a:t>
                      </a:r>
                      <a:r>
                        <a:rPr kumimoji="0" lang="fr-CA" sz="3400" b="0" i="0" u="sng" strike="noStrike" cap="none" normalizeH="0" baseline="0">
                          <a:ln>
                            <a:noFill/>
                          </a:ln>
                          <a:solidFill>
                            <a:srgbClr val="FF9900"/>
                          </a:solidFill>
                          <a:effectLst/>
                          <a:latin typeface="Arial" charset="0"/>
                          <a:cs typeface="Arial" charset="0"/>
                        </a:rPr>
                        <a:t>Assembl</a:t>
                      </a:r>
                      <a:r>
                        <a:rPr kumimoji="0" lang="fr-CA" sz="3400" b="0" i="0" u="sng" strike="noStrike" cap="none" normalizeH="0" baseline="0">
                          <a:ln>
                            <a:noFill/>
                          </a:ln>
                          <a:solidFill>
                            <a:srgbClr val="FF9900"/>
                          </a:solidFill>
                          <a:effectLst/>
                          <a:latin typeface="Times New Roman"/>
                          <a:cs typeface="Arial" charset="0"/>
                        </a:rPr>
                        <a:t>é</a:t>
                      </a:r>
                      <a:r>
                        <a:rPr kumimoji="0" lang="fr-CA" sz="34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1471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Tu l’as sanctifié.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t>
                      </a:r>
                      <a:r>
                        <a:rPr kumimoji="0" lang="fr-CA" sz="3400" b="0" i="0" u="sng" strike="noStrike" cap="none" normalizeH="0" baseline="0" dirty="0">
                          <a:ln>
                            <a:noFill/>
                          </a:ln>
                          <a:solidFill>
                            <a:srgbClr val="FF9900"/>
                          </a:solidFill>
                          <a:effectLst/>
                          <a:latin typeface="Times New Roman"/>
                          <a:cs typeface="Arial" charset="0"/>
                        </a:rPr>
                        <a:t>’</a:t>
                      </a:r>
                      <a:r>
                        <a:rPr kumimoji="0" lang="fr-CA" sz="3400" b="0" i="0" u="sng" strike="noStrike" cap="none" normalizeH="0" baseline="0" dirty="0">
                          <a:ln>
                            <a:noFill/>
                          </a:ln>
                          <a:solidFill>
                            <a:srgbClr val="FF9900"/>
                          </a:solidFill>
                          <a:effectLst/>
                          <a:latin typeface="Arial" charset="0"/>
                          <a:cs typeface="Arial" charset="0"/>
                        </a:rPr>
                        <a:t>Assembl</a:t>
                      </a:r>
                      <a:r>
                        <a:rPr kumimoji="0" lang="fr-CA" sz="3400" b="0" i="0" u="sng" strike="noStrike" cap="none" normalizeH="0" baseline="0" dirty="0">
                          <a:ln>
                            <a:noFill/>
                          </a:ln>
                          <a:solidFill>
                            <a:srgbClr val="FF9900"/>
                          </a:solidFill>
                          <a:effectLst/>
                          <a:latin typeface="Times New Roman"/>
                          <a:cs typeface="Arial" charset="0"/>
                        </a:rPr>
                        <a:t>é</a:t>
                      </a:r>
                      <a:r>
                        <a:rPr kumimoji="0" lang="fr-CA" sz="34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croyons, nous confessons et nous glorifions.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a:t>
                      </a:r>
                      <a:r>
                        <a:rPr kumimoji="0" lang="ar-EG" sz="3200" b="0" i="0" u="none" strike="noStrike" cap="none" normalizeH="0" baseline="0" dirty="0">
                          <a:ln>
                            <a:noFill/>
                          </a:ln>
                          <a:solidFill>
                            <a:schemeClr val="tx1"/>
                          </a:solidFill>
                          <a:effectLst/>
                          <a:latin typeface="Arial" charset="0"/>
                          <a:cs typeface="Arial" charset="0"/>
                        </a:rPr>
                        <a:t>ت</a:t>
                      </a:r>
                      <a:r>
                        <a:rPr kumimoji="0" lang="ar-SA" sz="3200" b="0" i="0" u="none" strike="noStrike" cap="none" normalizeH="0" baseline="0" dirty="0">
                          <a:ln>
                            <a:noFill/>
                          </a:ln>
                          <a:solidFill>
                            <a:schemeClr val="tx1"/>
                          </a:solidFill>
                          <a:effectLst/>
                          <a:latin typeface="Arial" charset="0"/>
                          <a:cs typeface="Arial" charset="0"/>
                        </a:rPr>
                        <a:t>هُ.</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79074" name="Group 2"/>
          <p:cNvGraphicFramePr>
            <a:graphicFrameLocks noGrp="1"/>
          </p:cNvGraphicFramePr>
          <p:nvPr>
            <p:ph sz="half" idx="2"/>
          </p:nvPr>
        </p:nvGraphicFramePr>
        <p:xfrm>
          <a:off x="993166" y="548630"/>
          <a:ext cx="9452621" cy="3168407"/>
        </p:xfrm>
        <a:graphic>
          <a:graphicData uri="http://schemas.openxmlformats.org/drawingml/2006/table">
            <a:tbl>
              <a:tblPr/>
              <a:tblGrid>
                <a:gridCol w="5472570">
                  <a:extLst>
                    <a:ext uri="{9D8B030D-6E8A-4147-A177-3AD203B41FA5}">
                      <a16:colId xmlns:a16="http://schemas.microsoft.com/office/drawing/2014/main" val="20000"/>
                    </a:ext>
                  </a:extLst>
                </a:gridCol>
                <a:gridCol w="3980051">
                  <a:extLst>
                    <a:ext uri="{9D8B030D-6E8A-4147-A177-3AD203B41FA5}">
                      <a16:colId xmlns:a16="http://schemas.microsoft.com/office/drawing/2014/main" val="20001"/>
                    </a:ext>
                  </a:extLst>
                </a:gridCol>
              </a:tblGrid>
              <a:tr h="31684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Tu l’as rompu et Tu le donna à Tes saints et honorables disciples et purs apôtres en disant: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400" b="0" i="0" u="none" strike="noStrike" cap="none" normalizeH="0" baseline="0" dirty="0">
                          <a:ln>
                            <a:noFill/>
                          </a:ln>
                          <a:solidFill>
                            <a:schemeClr val="tx1"/>
                          </a:solidFill>
                          <a:effectLst/>
                          <a:latin typeface="Arial" charset="0"/>
                          <a:cs typeface="Arial" charset="0"/>
                        </a:rPr>
                        <a:t>وقسمته  وأعطيته لتلاميذك المكرمين القديسين ورسلك الأطهار قائلا :</a:t>
                      </a:r>
                      <a:endParaRPr kumimoji="0" lang="en-US" sz="3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781122" name="Rectangle 2"/>
          <p:cNvSpPr>
            <a:spLocks noGrp="1" noChangeArrowheads="1"/>
          </p:cNvSpPr>
          <p:nvPr>
            <p:ph type="body" sz="half" idx="1"/>
          </p:nvPr>
        </p:nvSpPr>
        <p:spPr>
          <a:xfrm>
            <a:off x="365813" y="228600"/>
            <a:ext cx="10425669" cy="5867400"/>
          </a:xfrm>
          <a:ln/>
        </p:spPr>
        <p:txBody>
          <a:bodyPr/>
          <a:lstStyle/>
          <a:p>
            <a:pPr algn="just" eaLnBrk="0" hangingPunct="0">
              <a:spcBef>
                <a:spcPct val="0"/>
              </a:spcBef>
            </a:pPr>
            <a:endParaRPr lang="en-US" sz="3600">
              <a:cs typeface="Times New Roman" pitchFamily="18" charset="0"/>
            </a:endParaRPr>
          </a:p>
          <a:p>
            <a:pPr algn="just" eaLnBrk="0" hangingPunct="0">
              <a:spcBef>
                <a:spcPct val="0"/>
              </a:spcBef>
            </a:pPr>
            <a:endParaRPr lang="en-US" sz="3600"/>
          </a:p>
        </p:txBody>
      </p:sp>
      <p:graphicFrame>
        <p:nvGraphicFramePr>
          <p:cNvPr id="11781123" name="Group 3"/>
          <p:cNvGraphicFramePr>
            <a:graphicFrameLocks noGrp="1"/>
          </p:cNvGraphicFramePr>
          <p:nvPr/>
        </p:nvGraphicFramePr>
        <p:xfrm>
          <a:off x="647473" y="210236"/>
          <a:ext cx="9333748" cy="6129131"/>
        </p:xfrm>
        <a:graphic>
          <a:graphicData uri="http://schemas.openxmlformats.org/drawingml/2006/table">
            <a:tbl>
              <a:tblPr/>
              <a:tblGrid>
                <a:gridCol w="5307426">
                  <a:extLst>
                    <a:ext uri="{9D8B030D-6E8A-4147-A177-3AD203B41FA5}">
                      <a16:colId xmlns:a16="http://schemas.microsoft.com/office/drawing/2014/main" val="20000"/>
                    </a:ext>
                  </a:extLst>
                </a:gridCol>
                <a:gridCol w="4026322">
                  <a:extLst>
                    <a:ext uri="{9D8B030D-6E8A-4147-A177-3AD203B41FA5}">
                      <a16:colId xmlns:a16="http://schemas.microsoft.com/office/drawing/2014/main" val="20001"/>
                    </a:ext>
                  </a:extLst>
                </a:gridCol>
              </a:tblGrid>
              <a:tr h="49221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Prenez et mangez en tous, car ceci est Mon corps, qui est rompu pour vous et pour plusieurs, donn</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 pour la r</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mission des p</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ch</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Faites cela en m</a:t>
                      </a:r>
                      <a:r>
                        <a:rPr kumimoji="0" lang="fr-CA" sz="2800" b="0" i="0" u="none" strike="noStrike" cap="none" normalizeH="0" baseline="0" dirty="0">
                          <a:ln>
                            <a:noFill/>
                          </a:ln>
                          <a:solidFill>
                            <a:schemeClr val="tx1"/>
                          </a:solidFill>
                          <a:effectLst/>
                          <a:latin typeface="Times New Roman"/>
                          <a:cs typeface="Times New Roman" pitchFamily="18" charset="0"/>
                        </a:rPr>
                        <a:t>é</a:t>
                      </a:r>
                      <a:r>
                        <a:rPr kumimoji="0" lang="fr-CA" sz="2800" b="0" i="0" u="none" strike="noStrike" cap="none" normalizeH="0" baseline="0" dirty="0">
                          <a:ln>
                            <a:noFill/>
                          </a:ln>
                          <a:solidFill>
                            <a:schemeClr val="tx1"/>
                          </a:solidFill>
                          <a:effectLst/>
                          <a:latin typeface="Arial" charset="0"/>
                          <a:cs typeface="Times New Roman" pitchFamily="18" charset="0"/>
                        </a:rPr>
                        <a:t>moire de Moi.</a:t>
                      </a:r>
                      <a:endParaRPr kumimoji="0" lang="en-US" sz="28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خذوا كلوا منه كلكم لأن هذا هو جَسَدِى،</a:t>
                      </a: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الذى يُقسَم عنكم وعن كثيرين يُعطى لمغفِرة الخطايا. </a:t>
                      </a:r>
                      <a:endParaRPr kumimoji="0" lang="ar-EG" sz="3200" b="0" i="0" u="none" strike="noStrike" cap="none" normalizeH="0" baseline="0">
                        <a:ln>
                          <a:noFill/>
                        </a:ln>
                        <a:solidFill>
                          <a:schemeClr val="tx1"/>
                        </a:solidFill>
                        <a:effectLst/>
                        <a:latin typeface="Arial" charset="0"/>
                        <a:cs typeface="Arial" charset="0"/>
                      </a:endParaRPr>
                    </a:p>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هذا اصنَعوهُ لذكرى.</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1770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Cela est en vérité. Amen.</a:t>
                      </a:r>
                      <a:endParaRPr kumimoji="0" lang="en-US" sz="2800" b="0" i="0"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100" b="0" i="0" u="none" strike="noStrike" cap="none" normalizeH="0" baseline="0" dirty="0">
                          <a:ln>
                            <a:noFill/>
                          </a:ln>
                          <a:solidFill>
                            <a:schemeClr val="tx1"/>
                          </a:solidFill>
                          <a:effectLst/>
                          <a:latin typeface="Arial" charset="0"/>
                          <a:cs typeface="Arial" charset="0"/>
                        </a:rPr>
                        <a:t>هذا هو بالحقيقةِ </a:t>
                      </a:r>
                      <a:r>
                        <a:rPr kumimoji="0" lang="ar-SA" sz="3000" b="0" i="0" u="none" strike="noStrike" cap="none" normalizeH="0" baseline="0" dirty="0">
                          <a:ln>
                            <a:noFill/>
                          </a:ln>
                          <a:solidFill>
                            <a:schemeClr val="tx1"/>
                          </a:solidFill>
                          <a:effectLst/>
                          <a:latin typeface="Arial" charset="0"/>
                          <a:cs typeface="Arial" charset="0"/>
                        </a:rPr>
                        <a:t>آمين</a:t>
                      </a:r>
                      <a:r>
                        <a:rPr kumimoji="0" lang="en-CA" sz="3000" b="0" i="0" u="none" strike="noStrike" cap="none" normalizeH="0" baseline="0" dirty="0">
                          <a:ln>
                            <a:noFill/>
                          </a:ln>
                          <a:solidFill>
                            <a:schemeClr val="tx1"/>
                          </a:solidFill>
                          <a:effectLst/>
                          <a:latin typeface="Arial" charset="0"/>
                          <a:cs typeface="Arial" charset="0"/>
                        </a:rPr>
                        <a:t>.</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Action Button: Custom 4">
            <a:hlinkClick r:id="rId3" action="ppaction://hlinksldjump" highlightClick="1"/>
          </p:cNvPr>
          <p:cNvSpPr/>
          <p:nvPr/>
        </p:nvSpPr>
        <p:spPr bwMode="auto">
          <a:xfrm>
            <a:off x="2835050"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83170" name="Group 2"/>
          <p:cNvGraphicFramePr>
            <a:graphicFrameLocks noGrp="1"/>
          </p:cNvGraphicFramePr>
          <p:nvPr>
            <p:ph sz="half" idx="2"/>
          </p:nvPr>
        </p:nvGraphicFramePr>
        <p:xfrm>
          <a:off x="620055" y="720860"/>
          <a:ext cx="9706862" cy="5012437"/>
        </p:xfrm>
        <a:graphic>
          <a:graphicData uri="http://schemas.openxmlformats.org/drawingml/2006/table">
            <a:tbl>
              <a:tblPr/>
              <a:tblGrid>
                <a:gridCol w="5435842">
                  <a:extLst>
                    <a:ext uri="{9D8B030D-6E8A-4147-A177-3AD203B41FA5}">
                      <a16:colId xmlns:a16="http://schemas.microsoft.com/office/drawing/2014/main" val="20000"/>
                    </a:ext>
                  </a:extLst>
                </a:gridCol>
                <a:gridCol w="4271020">
                  <a:extLst>
                    <a:ext uri="{9D8B030D-6E8A-4147-A177-3AD203B41FA5}">
                      <a16:colId xmlns:a16="http://schemas.microsoft.com/office/drawing/2014/main" val="20001"/>
                    </a:ext>
                  </a:extLst>
                </a:gridCol>
              </a:tblGrid>
              <a:tr h="36408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De même après qu’ils mangèrent, Tu as pris une coupe et Tu y as mélangé le fruit de la vigne et  l’eau   e</a:t>
                      </a:r>
                      <a:r>
                        <a:rPr kumimoji="0" lang="en-US" sz="3000" b="0" i="0" u="none" strike="noStrike" cap="none" normalizeH="0" baseline="0" dirty="0">
                          <a:ln>
                            <a:noFill/>
                          </a:ln>
                          <a:solidFill>
                            <a:schemeClr val="tx1"/>
                          </a:solidFill>
                          <a:effectLst/>
                          <a:latin typeface="Arial" charset="0"/>
                          <a:cs typeface="Arial" charset="0"/>
                        </a:rPr>
                        <a:t>t</a:t>
                      </a:r>
                      <a:r>
                        <a:rPr kumimoji="0" lang="fr-CA" sz="3000" b="0" i="0" u="none" strike="noStrike" cap="none" normalizeH="0" baseline="0" dirty="0">
                          <a:ln>
                            <a:noFill/>
                          </a:ln>
                          <a:solidFill>
                            <a:schemeClr val="tx1"/>
                          </a:solidFill>
                          <a:effectLst/>
                          <a:latin typeface="Arial" charset="0"/>
                          <a:cs typeface="Arial" charset="0"/>
                        </a:rPr>
                        <a:t> Tu as rendu grâce.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a:ln>
                            <a:noFill/>
                          </a:ln>
                          <a:solidFill>
                            <a:schemeClr val="tx1"/>
                          </a:solidFill>
                          <a:effectLst/>
                          <a:latin typeface="Arial" charset="0"/>
                          <a:cs typeface="Times New Roman" pitchFamily="18" charset="0"/>
                        </a:rPr>
                        <a:t>هكذا أيضاً</a:t>
                      </a:r>
                      <a:r>
                        <a:rPr kumimoji="0" lang="ar-EG" sz="3400" b="0" i="0" u="none" strike="noStrike" cap="none" normalizeH="0" baseline="0">
                          <a:ln>
                            <a:noFill/>
                          </a:ln>
                          <a:solidFill>
                            <a:schemeClr val="tx1"/>
                          </a:solidFill>
                          <a:effectLst/>
                          <a:latin typeface="Arial" charset="0"/>
                          <a:cs typeface="Times New Roman" pitchFamily="18" charset="0"/>
                        </a:rPr>
                        <a:t> </a:t>
                      </a:r>
                      <a:r>
                        <a:rPr kumimoji="0" lang="ar-SA" sz="3400" b="0" i="0" u="none" strike="noStrike" cap="none" normalizeH="0" baseline="0">
                          <a:ln>
                            <a:noFill/>
                          </a:ln>
                          <a:solidFill>
                            <a:schemeClr val="tx1"/>
                          </a:solidFill>
                          <a:effectLst/>
                          <a:latin typeface="Arial" charset="0"/>
                          <a:cs typeface="Times New Roman" pitchFamily="18" charset="0"/>
                        </a:rPr>
                        <a:t> بعدَ أن أكلوا أخذتَ كأساً ومزجتهَا من ثمرة الكرمة</a:t>
                      </a:r>
                      <a:r>
                        <a:rPr kumimoji="0" lang="ar-EG" sz="3400" b="0" i="0" u="none" strike="noStrike" cap="none" normalizeH="0" baseline="0">
                          <a:ln>
                            <a:noFill/>
                          </a:ln>
                          <a:solidFill>
                            <a:schemeClr val="tx1"/>
                          </a:solidFill>
                          <a:effectLst/>
                          <a:latin typeface="Arial" charset="0"/>
                          <a:cs typeface="Times New Roman" pitchFamily="18" charset="0"/>
                        </a:rPr>
                        <a:t>ِ</a:t>
                      </a:r>
                      <a:r>
                        <a:rPr kumimoji="0" lang="ar-SA" sz="3400" b="0" i="0" u="none" strike="noStrike" cap="none" normalizeH="0" baseline="0">
                          <a:ln>
                            <a:noFill/>
                          </a:ln>
                          <a:solidFill>
                            <a:schemeClr val="tx1"/>
                          </a:solidFill>
                          <a:effectLst/>
                          <a:latin typeface="Arial" charset="0"/>
                          <a:cs typeface="Times New Roman" pitchFamily="18" charset="0"/>
                        </a:rPr>
                        <a:t> والماء</a:t>
                      </a:r>
                      <a:r>
                        <a:rPr kumimoji="0" lang="ar-EG" sz="3400" b="0" i="0" u="none" strike="noStrike" cap="none" normalizeH="0" baseline="0">
                          <a:ln>
                            <a:noFill/>
                          </a:ln>
                          <a:solidFill>
                            <a:schemeClr val="tx1"/>
                          </a:solidFill>
                          <a:effectLst/>
                          <a:latin typeface="Arial" charset="0"/>
                          <a:cs typeface="Times New Roman" pitchFamily="18" charset="0"/>
                        </a:rPr>
                        <a:t> و شكرتَ</a:t>
                      </a:r>
                      <a:endParaRPr kumimoji="0" lang="en-CA" sz="3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آمين</a:t>
                      </a:r>
                      <a:r>
                        <a:rPr kumimoji="0" lang="en-CA" sz="3600" b="0" i="0" u="none" strike="noStrike" cap="none" normalizeH="0" baseline="0" dirty="0">
                          <a:ln>
                            <a:noFill/>
                          </a:ln>
                          <a:solidFill>
                            <a:schemeClr val="tx1"/>
                          </a:solidFill>
                          <a:effectLst/>
                          <a:latin typeface="Arial" charset="0"/>
                          <a:cs typeface="Arial" charset="0"/>
                        </a:rPr>
                        <a:t>.</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84194" name="Group 2"/>
          <p:cNvGraphicFramePr>
            <a:graphicFrameLocks noGrp="1"/>
          </p:cNvGraphicFramePr>
          <p:nvPr>
            <p:ph sz="half" idx="2"/>
          </p:nvPr>
        </p:nvGraphicFramePr>
        <p:xfrm>
          <a:off x="993166" y="254318"/>
          <a:ext cx="9333750" cy="5937763"/>
        </p:xfrm>
        <a:graphic>
          <a:graphicData uri="http://schemas.openxmlformats.org/drawingml/2006/table">
            <a:tbl>
              <a:tblPr/>
              <a:tblGrid>
                <a:gridCol w="5370103">
                  <a:extLst>
                    <a:ext uri="{9D8B030D-6E8A-4147-A177-3AD203B41FA5}">
                      <a16:colId xmlns:a16="http://schemas.microsoft.com/office/drawing/2014/main" val="20000"/>
                    </a:ext>
                  </a:extLst>
                </a:gridCol>
                <a:gridCol w="3963647">
                  <a:extLst>
                    <a:ext uri="{9D8B030D-6E8A-4147-A177-3AD203B41FA5}">
                      <a16:colId xmlns:a16="http://schemas.microsoft.com/office/drawing/2014/main" val="20001"/>
                    </a:ext>
                  </a:extLst>
                </a:gridCol>
              </a:tblGrid>
              <a:tr h="1213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Tu l’as béni.  </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الكاهن:</a:t>
                      </a:r>
                      <a:endParaRPr kumimoji="0" lang="fr-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وبَارَكَ</a:t>
                      </a:r>
                      <a:r>
                        <a:rPr kumimoji="0" lang="ar-EG" sz="3600" b="0" i="0" u="none" strike="noStrike" cap="none" normalizeH="0" baseline="0">
                          <a:ln>
                            <a:noFill/>
                          </a:ln>
                          <a:solidFill>
                            <a:schemeClr val="tx1"/>
                          </a:solidFill>
                          <a:effectLst/>
                          <a:latin typeface="Arial" charset="0"/>
                          <a:cs typeface="Arial" charset="0"/>
                        </a:rPr>
                        <a:t>تً</a:t>
                      </a:r>
                      <a:r>
                        <a:rPr kumimoji="0" lang="ar-SA" sz="3600" b="0" i="0" u="none" strike="noStrike" cap="none" normalizeH="0" baseline="0">
                          <a:ln>
                            <a:noFill/>
                          </a:ln>
                          <a:solidFill>
                            <a:schemeClr val="tx1"/>
                          </a:solidFill>
                          <a:effectLst/>
                          <a:latin typeface="Arial" charset="0"/>
                          <a:cs typeface="Arial" charset="0"/>
                        </a:rPr>
                        <a:t>ه</a:t>
                      </a:r>
                      <a:r>
                        <a:rPr kumimoji="0" lang="ar-EG" sz="3600" b="0" i="0" u="none" strike="noStrike" cap="none" normalizeH="0" baseline="0">
                          <a:ln>
                            <a:noFill/>
                          </a:ln>
                          <a:solidFill>
                            <a:schemeClr val="tx1"/>
                          </a:solidFill>
                          <a:effectLst/>
                          <a:latin typeface="Arial" charset="0"/>
                          <a:cs typeface="Arial" charset="0"/>
                        </a:rPr>
                        <a:t>ا</a:t>
                      </a:r>
                      <a:endParaRPr kumimoji="0" lang="fr-CA"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2122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Amen.</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CA" sz="3600" b="0" i="0" u="sng" strike="noStrike" cap="none" normalizeH="0" baseline="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a:t>
                      </a:r>
                      <a:endParaRPr kumimoji="0" lang="en-US" sz="32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3408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Tu l’as sanctifié.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t>
                      </a:r>
                      <a:r>
                        <a:rPr kumimoji="0" lang="fr-CA" sz="3000" b="0" i="0" u="sng" strike="noStrike" cap="none" normalizeH="0" baseline="0" dirty="0">
                          <a:ln>
                            <a:noFill/>
                          </a:ln>
                          <a:solidFill>
                            <a:srgbClr val="FF9900"/>
                          </a:solidFill>
                          <a:effectLst/>
                          <a:latin typeface="Times New Roman"/>
                          <a:cs typeface="Arial" charset="0"/>
                        </a:rPr>
                        <a:t>’</a:t>
                      </a:r>
                      <a:r>
                        <a:rPr kumimoji="0" lang="fr-CA" sz="3000" b="0" i="0" u="sng" strike="noStrike" cap="none" normalizeH="0" baseline="0" dirty="0">
                          <a:ln>
                            <a:noFill/>
                          </a:ln>
                          <a:solidFill>
                            <a:srgbClr val="FF9900"/>
                          </a:solidFill>
                          <a:effectLst/>
                          <a:latin typeface="Arial" charset="0"/>
                          <a:cs typeface="Arial" charset="0"/>
                        </a:rPr>
                        <a:t>Assembl</a:t>
                      </a:r>
                      <a:r>
                        <a:rPr kumimoji="0" lang="fr-CA" sz="3000" b="0" i="0" u="sng" strike="noStrike" cap="none" normalizeH="0" baseline="0" dirty="0">
                          <a:ln>
                            <a:noFill/>
                          </a:ln>
                          <a:solidFill>
                            <a:srgbClr val="FF9900"/>
                          </a:solidFill>
                          <a:effectLst/>
                          <a:latin typeface="Times New Roman"/>
                          <a:cs typeface="Arial" charset="0"/>
                        </a:rPr>
                        <a:t>é</a:t>
                      </a:r>
                      <a:r>
                        <a:rPr kumimoji="0" lang="fr-CA" sz="3000" b="0" i="0" u="sng" strike="noStrike" cap="none" normalizeH="0" baseline="0" dirty="0">
                          <a:ln>
                            <a:noFill/>
                          </a:ln>
                          <a:solidFill>
                            <a:srgbClr val="FF9900"/>
                          </a:solidFill>
                          <a:effectLst/>
                          <a:latin typeface="Arial" charset="0"/>
                          <a:cs typeface="Arial" charset="0"/>
                        </a:rPr>
                        <a: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même, nous croyons, nous confessons et nous glorifions.</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وقدَّس</a:t>
                      </a:r>
                      <a:r>
                        <a:rPr kumimoji="0" lang="ar-EG" sz="3200" b="0" i="0" u="none" strike="noStrike" cap="none" normalizeH="0" baseline="0" dirty="0">
                          <a:ln>
                            <a:noFill/>
                          </a:ln>
                          <a:solidFill>
                            <a:schemeClr val="tx1"/>
                          </a:solidFill>
                          <a:effectLst/>
                          <a:latin typeface="Arial" charset="0"/>
                          <a:cs typeface="Arial" charset="0"/>
                        </a:rPr>
                        <a:t>ت</a:t>
                      </a:r>
                      <a:r>
                        <a:rPr kumimoji="0" lang="ar-SA" sz="3200" b="0" i="0" u="none" strike="noStrike" cap="none" normalizeH="0" baseline="0" dirty="0">
                          <a:ln>
                            <a:noFill/>
                          </a:ln>
                          <a:solidFill>
                            <a:schemeClr val="tx1"/>
                          </a:solidFill>
                          <a:effectLst/>
                          <a:latin typeface="Arial" charset="0"/>
                          <a:cs typeface="Arial" charset="0"/>
                        </a:rPr>
                        <a:t>ه</a:t>
                      </a:r>
                      <a:r>
                        <a:rPr kumimoji="0" lang="ar-EG" sz="3200" b="0" i="0" u="none" strike="noStrike" cap="none" normalizeH="0" baseline="0" dirty="0">
                          <a:ln>
                            <a:noFill/>
                          </a:ln>
                          <a:solidFill>
                            <a:schemeClr val="tx1"/>
                          </a:solidFill>
                          <a:effectLst/>
                          <a:latin typeface="Arial" charset="0"/>
                          <a:cs typeface="Arial" charset="0"/>
                        </a:rPr>
                        <a:t>ا</a:t>
                      </a:r>
                      <a:r>
                        <a:rPr kumimoji="0" lang="ar-SA" sz="3200" b="0" i="0" u="none" strike="noStrike" cap="none" normalizeH="0" baseline="0" dirty="0">
                          <a:ln>
                            <a:noFill/>
                          </a:ln>
                          <a:solidFill>
                            <a:schemeClr val="tx1"/>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1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وأيضاً </a:t>
                      </a:r>
                      <a:r>
                        <a:rPr kumimoji="0" lang="ar-SA" sz="3200" b="0" i="0" u="none" strike="noStrike" cap="none" normalizeH="0" baseline="0" dirty="0">
                          <a:ln>
                            <a:noFill/>
                          </a:ln>
                          <a:solidFill>
                            <a:schemeClr val="tx1"/>
                          </a:solidFill>
                          <a:effectLst/>
                          <a:latin typeface="Arial" charset="0"/>
                          <a:cs typeface="Arial" pitchFamily="34" charset="0"/>
                        </a:rPr>
                        <a:t>نؤمِن ونَعترف ونمجّد.</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86242" name="Group 2"/>
          <p:cNvGraphicFramePr>
            <a:graphicFrameLocks noGrp="1"/>
          </p:cNvGraphicFramePr>
          <p:nvPr>
            <p:ph/>
          </p:nvPr>
        </p:nvGraphicFramePr>
        <p:xfrm>
          <a:off x="782842" y="431301"/>
          <a:ext cx="9544074" cy="4736592"/>
        </p:xfrm>
        <a:graphic>
          <a:graphicData uri="http://schemas.openxmlformats.org/drawingml/2006/table">
            <a:tbl>
              <a:tblPr/>
              <a:tblGrid>
                <a:gridCol w="5651097">
                  <a:extLst>
                    <a:ext uri="{9D8B030D-6E8A-4147-A177-3AD203B41FA5}">
                      <a16:colId xmlns:a16="http://schemas.microsoft.com/office/drawing/2014/main" val="20000"/>
                    </a:ext>
                  </a:extLst>
                </a:gridCol>
                <a:gridCol w="3892977">
                  <a:extLst>
                    <a:ext uri="{9D8B030D-6E8A-4147-A177-3AD203B41FA5}">
                      <a16:colId xmlns:a16="http://schemas.microsoft.com/office/drawing/2014/main" val="20001"/>
                    </a:ext>
                  </a:extLst>
                </a:gridCol>
              </a:tblGrid>
              <a:tr h="4572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Tu as gouté et Tu as donné à Tes saints disciples honorables et purs apôtres en disant: Prenez et buvez-en tous, car ceci est Mon sang; le sang de la nouvelle alliance, qui est répandu pour vous et pour plusieurs, donné pour la rémission des péchés, faites cela en mémoire de Moi.</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Cela est aussi vrai.  </a:t>
                      </a:r>
                      <a:r>
                        <a:rPr kumimoji="0" lang="fr-CA" sz="2000" b="0" i="0" u="none" strike="noStrike" cap="none" normalizeH="0" baseline="0" dirty="0">
                          <a:ln>
                            <a:noFill/>
                          </a:ln>
                          <a:solidFill>
                            <a:schemeClr val="tx1"/>
                          </a:solidFill>
                          <a:effectLst/>
                          <a:latin typeface="Arial" charset="0"/>
                          <a:cs typeface="Arial" charset="0"/>
                        </a:rPr>
                        <a:t>Amen</a:t>
                      </a:r>
                      <a:r>
                        <a:rPr kumimoji="0" lang="en-US" sz="2000" b="0" i="0" u="none" strike="noStrike" cap="none" normalizeH="0" baseline="0" dirty="0">
                          <a:ln>
                            <a:noFill/>
                          </a:ln>
                          <a:solidFill>
                            <a:schemeClr val="tx1"/>
                          </a:solidFill>
                          <a:effectLst/>
                          <a:latin typeface="Arial" charset="0"/>
                          <a:cs typeface="Arial" charset="0"/>
                        </a:rPr>
                        <a:t> </a:t>
                      </a:r>
                      <a:endParaRPr kumimoji="0" lang="ar-EG" sz="2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وذُقتَ وأعطيتها  أيضاً لتلاميذك المكرمين القديسين ورسلك الأطهار قائلاً : خذوا اشربوا منه كلكم ، لأن هذا هو دمى الذى للعهد الجديد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يُسفَكُ عنكم وعَن كثيرين يُعطى لمغفرة الخطايا.  هذا اصنعوهُ لذكرى.</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endParaRPr kumimoji="0" lang="ar-EG" sz="32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هذا هو بالحقيقةِ آمين</a:t>
                      </a:r>
                      <a:r>
                        <a:rPr kumimoji="0" lang="en-CA" sz="2400" b="0" i="0" u="none" strike="noStrike" cap="none" normalizeH="0" baseline="0" dirty="0">
                          <a:ln>
                            <a:noFill/>
                          </a:ln>
                          <a:solidFill>
                            <a:schemeClr val="tx1"/>
                          </a:solidFill>
                          <a:effectLst/>
                          <a:latin typeface="Arial" charset="0"/>
                          <a:cs typeface="Arial" charset="0"/>
                        </a:rPr>
                        <a:t>.</a:t>
                      </a:r>
                      <a:r>
                        <a:rPr kumimoji="0" lang="en-US" sz="24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2835050"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8290" name="Group 2"/>
          <p:cNvGraphicFramePr>
            <a:graphicFrameLocks noGrp="1"/>
          </p:cNvGraphicFramePr>
          <p:nvPr>
            <p:ph/>
          </p:nvPr>
        </p:nvGraphicFramePr>
        <p:xfrm>
          <a:off x="437147" y="402346"/>
          <a:ext cx="9889769" cy="5410200"/>
        </p:xfrm>
        <a:graphic>
          <a:graphicData uri="http://schemas.openxmlformats.org/drawingml/2006/table">
            <a:tbl>
              <a:tblPr/>
              <a:tblGrid>
                <a:gridCol w="3846021">
                  <a:extLst>
                    <a:ext uri="{9D8B030D-6E8A-4147-A177-3AD203B41FA5}">
                      <a16:colId xmlns:a16="http://schemas.microsoft.com/office/drawing/2014/main" val="20000"/>
                    </a:ext>
                  </a:extLst>
                </a:gridCol>
                <a:gridCol w="3516362">
                  <a:extLst>
                    <a:ext uri="{9D8B030D-6E8A-4147-A177-3AD203B41FA5}">
                      <a16:colId xmlns:a16="http://schemas.microsoft.com/office/drawing/2014/main" val="20001"/>
                    </a:ext>
                  </a:extLst>
                </a:gridCol>
                <a:gridCol w="2527386">
                  <a:extLst>
                    <a:ext uri="{9D8B030D-6E8A-4147-A177-3AD203B41FA5}">
                      <a16:colId xmlns:a16="http://schemas.microsoft.com/office/drawing/2014/main" val="20002"/>
                    </a:ext>
                  </a:extLst>
                </a:gridCol>
              </a:tblGrid>
              <a:tr h="54102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Cop gar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etetenna-ouwm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paiwik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vai</a:t>
                      </a:r>
                      <a:r>
                        <a:rPr kumimoji="0" lang="en-US" sz="2600" b="0" i="0" u="none" strike="noStrike" cap="none" normalizeH="0" baseline="0" dirty="0">
                          <a:ln>
                            <a:noFill/>
                          </a:ln>
                          <a:solidFill>
                            <a:schemeClr val="tx1"/>
                          </a:solidFill>
                          <a:effectLst/>
                          <a:latin typeface="Coptic1" pitchFamily="2" charset="0"/>
                          <a:cs typeface="Arial" charset="0"/>
                        </a:rPr>
                        <a:t>.</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Ouoh</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ntetencw</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ebol</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qen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paiavot</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vai</a:t>
                      </a:r>
                      <a:r>
                        <a:rPr kumimoji="0" lang="fr-FR" sz="2600" b="0" i="0" u="none" strike="noStrike" cap="none" normalizeH="0" baseline="0" dirty="0">
                          <a:ln>
                            <a:noFill/>
                          </a:ln>
                          <a:solidFill>
                            <a:schemeClr val="tx1"/>
                          </a:solidFill>
                          <a:effectLst/>
                          <a:latin typeface="Coptic1" pitchFamily="2" charset="0"/>
                          <a:cs typeface="Arial" charset="0"/>
                        </a:rPr>
                        <a:t>.</a:t>
                      </a: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Eretenhiwis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ereteneromologin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ntaanactacic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ereteniri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mpameui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sa</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i</a:t>
                      </a:r>
                      <a:r>
                        <a:rPr kumimoji="0" lang="en-US" sz="2600" b="0" i="0" u="none" strike="noStrike" cap="none" normalizeH="0" baseline="0" dirty="0">
                          <a:ln>
                            <a:noFill/>
                          </a:ln>
                          <a:solidFill>
                            <a:schemeClr val="tx1"/>
                          </a:solidFill>
                          <a:effectLst/>
                          <a:latin typeface="Coptic1" pitchFamily="2" charset="0"/>
                          <a:cs typeface="Arial" charset="0"/>
                        </a:rPr>
                        <a:t>.</a:t>
                      </a:r>
                      <a:endParaRPr kumimoji="0" lang="ar-EG"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Car à chaque fois que vous mangiez de ce pain, et que vous buviez de cette coupe,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Vous prêchez Ma mort et vous reconnaissez Ma résurrection et vous vous souvenez de Moi jusqu’à mon retour.</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r>
                        <a:rPr kumimoji="0" lang="ar-SA"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لأنَ كلَّ مرةٍ تأكلونَ من هذا الخبز، </a:t>
                      </a:r>
                      <a:r>
                        <a:rPr kumimoji="0" lang="ar-EG" sz="2800" b="0" i="0" u="none" strike="noStrike" cap="none" normalizeH="0" baseline="0" dirty="0">
                          <a:ln>
                            <a:noFill/>
                          </a:ln>
                          <a:solidFill>
                            <a:schemeClr val="tx1"/>
                          </a:solidFill>
                          <a:effectLst/>
                          <a:latin typeface="Arial" charset="0"/>
                          <a:cs typeface="Arial" pitchFamily="34" charset="0"/>
                        </a:rPr>
                        <a:t>و تشربون </a:t>
                      </a:r>
                      <a:r>
                        <a:rPr kumimoji="0" lang="ar-SA" sz="2800" b="0" i="0" u="none" strike="noStrike" cap="none" normalizeH="0" baseline="0" dirty="0">
                          <a:ln>
                            <a:noFill/>
                          </a:ln>
                          <a:solidFill>
                            <a:schemeClr val="tx1"/>
                          </a:solidFill>
                          <a:effectLst/>
                          <a:latin typeface="Arial" charset="0"/>
                          <a:cs typeface="Arial" pitchFamily="34" charset="0"/>
                        </a:rPr>
                        <a:t>من هذه الكأس،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تبشرونَ بموتى وتعترفونَ بقيامَتى وتذكروننى إلى أن آجئ</a:t>
                      </a:r>
                      <a:r>
                        <a:rPr kumimoji="0" lang="en-US"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0338" name="Group 2"/>
          <p:cNvGrpSpPr>
            <a:grpSpLocks/>
          </p:cNvGrpSpPr>
          <p:nvPr/>
        </p:nvGrpSpPr>
        <p:grpSpPr bwMode="auto">
          <a:xfrm>
            <a:off x="0" y="2819400"/>
            <a:ext cx="10334215" cy="1447800"/>
            <a:chOff x="-3" y="-3"/>
            <a:chExt cx="2820" cy="820"/>
          </a:xfrm>
        </p:grpSpPr>
        <p:grpSp>
          <p:nvGrpSpPr>
            <p:cNvPr id="11790339" name="Group 3"/>
            <p:cNvGrpSpPr>
              <a:grpSpLocks/>
            </p:cNvGrpSpPr>
            <p:nvPr/>
          </p:nvGrpSpPr>
          <p:grpSpPr bwMode="auto">
            <a:xfrm>
              <a:off x="0" y="0"/>
              <a:ext cx="2814" cy="814"/>
              <a:chOff x="0" y="0"/>
              <a:chExt cx="2814" cy="814"/>
            </a:xfrm>
          </p:grpSpPr>
          <p:grpSp>
            <p:nvGrpSpPr>
              <p:cNvPr id="11790340" name="Group 4"/>
              <p:cNvGrpSpPr>
                <a:grpSpLocks/>
              </p:cNvGrpSpPr>
              <p:nvPr/>
            </p:nvGrpSpPr>
            <p:grpSpPr bwMode="auto">
              <a:xfrm>
                <a:off x="0" y="0"/>
                <a:ext cx="1094" cy="814"/>
                <a:chOff x="0" y="0"/>
                <a:chExt cx="1094" cy="814"/>
              </a:xfrm>
            </p:grpSpPr>
            <p:sp>
              <p:nvSpPr>
                <p:cNvPr id="11790341"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0342"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0343" name="Group 7"/>
              <p:cNvGrpSpPr>
                <a:grpSpLocks/>
              </p:cNvGrpSpPr>
              <p:nvPr/>
            </p:nvGrpSpPr>
            <p:grpSpPr bwMode="auto">
              <a:xfrm>
                <a:off x="1094" y="0"/>
                <a:ext cx="842" cy="814"/>
                <a:chOff x="1094" y="0"/>
                <a:chExt cx="842" cy="814"/>
              </a:xfrm>
            </p:grpSpPr>
            <p:sp>
              <p:nvSpPr>
                <p:cNvPr id="11790344"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0345"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0346" name="Group 10"/>
              <p:cNvGrpSpPr>
                <a:grpSpLocks/>
              </p:cNvGrpSpPr>
              <p:nvPr/>
            </p:nvGrpSpPr>
            <p:grpSpPr bwMode="auto">
              <a:xfrm>
                <a:off x="1936" y="0"/>
                <a:ext cx="878" cy="814"/>
                <a:chOff x="1936" y="0"/>
                <a:chExt cx="878" cy="814"/>
              </a:xfrm>
            </p:grpSpPr>
            <p:sp>
              <p:nvSpPr>
                <p:cNvPr id="11790347"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0348"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0349"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0350" name="Group 14"/>
          <p:cNvGrpSpPr>
            <a:grpSpLocks/>
          </p:cNvGrpSpPr>
          <p:nvPr/>
        </p:nvGrpSpPr>
        <p:grpSpPr bwMode="auto">
          <a:xfrm>
            <a:off x="1097439" y="3352800"/>
            <a:ext cx="10425669" cy="1466850"/>
            <a:chOff x="-3" y="-3"/>
            <a:chExt cx="2820" cy="924"/>
          </a:xfrm>
        </p:grpSpPr>
        <p:grpSp>
          <p:nvGrpSpPr>
            <p:cNvPr id="11790351" name="Group 15"/>
            <p:cNvGrpSpPr>
              <a:grpSpLocks/>
            </p:cNvGrpSpPr>
            <p:nvPr/>
          </p:nvGrpSpPr>
          <p:grpSpPr bwMode="auto">
            <a:xfrm>
              <a:off x="0" y="0"/>
              <a:ext cx="2814" cy="918"/>
              <a:chOff x="0" y="0"/>
              <a:chExt cx="2814" cy="918"/>
            </a:xfrm>
          </p:grpSpPr>
          <p:grpSp>
            <p:nvGrpSpPr>
              <p:cNvPr id="11790352" name="Group 16"/>
              <p:cNvGrpSpPr>
                <a:grpSpLocks/>
              </p:cNvGrpSpPr>
              <p:nvPr/>
            </p:nvGrpSpPr>
            <p:grpSpPr bwMode="auto">
              <a:xfrm>
                <a:off x="0" y="0"/>
                <a:ext cx="1094" cy="918"/>
                <a:chOff x="0" y="0"/>
                <a:chExt cx="1094" cy="918"/>
              </a:xfrm>
            </p:grpSpPr>
            <p:sp>
              <p:nvSpPr>
                <p:cNvPr id="11790353"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0354"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0355" name="Group 19"/>
              <p:cNvGrpSpPr>
                <a:grpSpLocks/>
              </p:cNvGrpSpPr>
              <p:nvPr/>
            </p:nvGrpSpPr>
            <p:grpSpPr bwMode="auto">
              <a:xfrm>
                <a:off x="1094" y="0"/>
                <a:ext cx="842" cy="918"/>
                <a:chOff x="1094" y="0"/>
                <a:chExt cx="842" cy="918"/>
              </a:xfrm>
            </p:grpSpPr>
            <p:sp>
              <p:nvSpPr>
                <p:cNvPr id="11790356"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0357"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0358" name="Group 22"/>
              <p:cNvGrpSpPr>
                <a:grpSpLocks/>
              </p:cNvGrpSpPr>
              <p:nvPr/>
            </p:nvGrpSpPr>
            <p:grpSpPr bwMode="auto">
              <a:xfrm>
                <a:off x="1936" y="0"/>
                <a:ext cx="878" cy="918"/>
                <a:chOff x="1936" y="0"/>
                <a:chExt cx="878" cy="918"/>
              </a:xfrm>
            </p:grpSpPr>
            <p:sp>
              <p:nvSpPr>
                <p:cNvPr id="11790359"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0360"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0361"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0362" name="Group 26"/>
          <p:cNvGraphicFramePr>
            <a:graphicFrameLocks noGrp="1"/>
          </p:cNvGraphicFramePr>
          <p:nvPr>
            <p:ph type="tbl" idx="1"/>
          </p:nvPr>
        </p:nvGraphicFramePr>
        <p:xfrm>
          <a:off x="620054" y="551696"/>
          <a:ext cx="10052557" cy="5181600"/>
        </p:xfrm>
        <a:graphic>
          <a:graphicData uri="http://schemas.openxmlformats.org/drawingml/2006/table">
            <a:tbl>
              <a:tblPr/>
              <a:tblGrid>
                <a:gridCol w="2636491">
                  <a:extLst>
                    <a:ext uri="{9D8B030D-6E8A-4147-A177-3AD203B41FA5}">
                      <a16:colId xmlns:a16="http://schemas.microsoft.com/office/drawing/2014/main" val="20000"/>
                    </a:ext>
                  </a:extLst>
                </a:gridCol>
                <a:gridCol w="4527888">
                  <a:extLst>
                    <a:ext uri="{9D8B030D-6E8A-4147-A177-3AD203B41FA5}">
                      <a16:colId xmlns:a16="http://schemas.microsoft.com/office/drawing/2014/main" val="20001"/>
                    </a:ext>
                  </a:extLst>
                </a:gridCol>
                <a:gridCol w="2888178">
                  <a:extLst>
                    <a:ext uri="{9D8B030D-6E8A-4147-A177-3AD203B41FA5}">
                      <a16:colId xmlns:a16="http://schemas.microsoft.com/office/drawing/2014/main" val="20002"/>
                    </a:ext>
                  </a:extLst>
                </a:gridCol>
              </a:tblGrid>
              <a:tr h="5181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a~m</a:t>
                      </a:r>
                      <a:r>
                        <a:rPr kumimoji="0" lang="en-US" sz="3000" b="0" i="0" u="none" strike="noStrike" cap="none" normalizeH="0" baseline="0" dirty="0">
                          <a:ln>
                            <a:noFill/>
                          </a:ln>
                          <a:solidFill>
                            <a:schemeClr val="tx1"/>
                          </a:solidFill>
                          <a:effectLst/>
                          <a:latin typeface="Coptic1" pitchFamily="2" charset="0"/>
                          <a:cs typeface="Arial" charset="0"/>
                        </a:rPr>
                        <a:t>/n ton </a:t>
                      </a:r>
                      <a:r>
                        <a:rPr kumimoji="0" lang="en-US" sz="3000" b="0" i="0" u="none" strike="noStrike" cap="none" normalizeH="0" baseline="0" dirty="0" err="1">
                          <a:ln>
                            <a:noFill/>
                          </a:ln>
                          <a:solidFill>
                            <a:schemeClr val="tx1"/>
                          </a:solidFill>
                          <a:effectLst/>
                          <a:latin typeface="Coptic1" pitchFamily="2" charset="0"/>
                          <a:cs typeface="Arial" charset="0"/>
                        </a:rPr>
                        <a:t>yanaton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katagge-lomen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t/n </a:t>
                      </a:r>
                      <a:r>
                        <a:rPr kumimoji="0" lang="en-US" sz="3000" b="0" i="0" u="none" strike="noStrike" cap="none" normalizeH="0" baseline="0" dirty="0" err="1">
                          <a:ln>
                            <a:noFill/>
                          </a:ln>
                          <a:solidFill>
                            <a:schemeClr val="tx1"/>
                          </a:solidFill>
                          <a:effectLst/>
                          <a:latin typeface="Coptic1" pitchFamily="2" charset="0"/>
                          <a:cs typeface="Arial" charset="0"/>
                        </a:rPr>
                        <a:t>a~gian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r>
                        <a:rPr kumimoji="0" lang="en-US" sz="30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t>
                      </a:r>
                      <a:r>
                        <a:rPr kumimoji="0" lang="fr-CA" sz="3600" b="0" i="0" u="sng" strike="noStrike" cap="none" normalizeH="0" baseline="0">
                          <a:ln>
                            <a:noFill/>
                          </a:ln>
                          <a:solidFill>
                            <a:srgbClr val="FF9900"/>
                          </a:solidFill>
                          <a:effectLst/>
                          <a:latin typeface="Times New Roman"/>
                          <a:cs typeface="Arial" charset="0"/>
                        </a:rPr>
                        <a:t>’</a:t>
                      </a:r>
                      <a:r>
                        <a:rPr kumimoji="0" lang="fr-CA" sz="3600" b="0" i="0" u="sng" strike="noStrike" cap="none" normalizeH="0" baseline="0">
                          <a:ln>
                            <a:noFill/>
                          </a:ln>
                          <a:solidFill>
                            <a:srgbClr val="FF9900"/>
                          </a:solidFill>
                          <a:effectLst/>
                          <a:latin typeface="Arial" charset="0"/>
                          <a:cs typeface="Arial" charset="0"/>
                        </a:rPr>
                        <a:t>Assembl</a:t>
                      </a:r>
                      <a:r>
                        <a:rPr kumimoji="0" lang="fr-CA" sz="3600" b="0" i="0" u="sng" strike="noStrike" cap="none" normalizeH="0" baseline="0">
                          <a:ln>
                            <a:noFill/>
                          </a:ln>
                          <a:solidFill>
                            <a:srgbClr val="FF9900"/>
                          </a:solidFill>
                          <a:effectLst/>
                          <a:latin typeface="Times New Roman"/>
                          <a:cs typeface="Arial" charset="0"/>
                        </a:rPr>
                        <a:t>é</a:t>
                      </a:r>
                      <a:r>
                        <a:rPr kumimoji="0" lang="fr-CA" sz="3600" b="0" i="0" u="sng" strike="noStrike" cap="none" normalizeH="0" baseline="0">
                          <a:ln>
                            <a:noFill/>
                          </a:ln>
                          <a:solidFill>
                            <a:srgbClr val="FF9900"/>
                          </a:solidFill>
                          <a:effectLst/>
                          <a:latin typeface="Arial" charset="0"/>
                          <a:cs typeface="Arial" charset="0"/>
                        </a:rPr>
                        <a:t>e</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Amen, amen, amen, nous prêchons Ta mort, Ô Seigneur et nous reconnaissons Ta sainte résurrection</a:t>
                      </a:r>
                      <a:r>
                        <a:rPr kumimoji="0" lang="fr-CA" sz="4000" b="0" i="0" u="none" strike="noStrike" cap="none" normalizeH="0" baseline="0">
                          <a:ln>
                            <a:noFill/>
                          </a:ln>
                          <a:solidFill>
                            <a:schemeClr val="tx1"/>
                          </a:solidFill>
                          <a:effectLst/>
                          <a:latin typeface="Arial" charset="0"/>
                          <a:cs typeface="Arial" charset="0"/>
                        </a:rPr>
                        <a:t> </a:t>
                      </a:r>
                      <a:r>
                        <a:rPr kumimoji="0" lang="fr-CA" sz="3000" b="0" i="0" u="none" strike="noStrike" cap="none" normalizeH="0" baseline="0">
                          <a:ln>
                            <a:noFill/>
                          </a:ln>
                          <a:solidFill>
                            <a:schemeClr val="tx1"/>
                          </a:solidFill>
                          <a:effectLst/>
                          <a:latin typeface="Arial" charset="0"/>
                          <a:cs typeface="Arial" charset="0"/>
                        </a:rPr>
                        <a:t>et Ton ascension aux cieux.</a:t>
                      </a:r>
                      <a:br>
                        <a:rPr kumimoji="0" lang="fr-CA" sz="4000" b="0" i="0" u="none" strike="noStrike" cap="none" normalizeH="0" baseline="0">
                          <a:ln>
                            <a:noFill/>
                          </a:ln>
                          <a:solidFill>
                            <a:schemeClr val="tx1"/>
                          </a:solidFill>
                          <a:effectLst/>
                          <a:latin typeface="Arial" charset="0"/>
                          <a:cs typeface="Arial" charset="0"/>
                        </a:rPr>
                      </a:br>
                      <a:endParaRPr kumimoji="0" lang="en-US" sz="4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آمين آمين آمين بمَوتِكَ يا رب نبشر، وبقيامَتِكَ المقدسة وصُعُودِكَ إلى السموات نعترف.</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extLst>
      <p:ext uri="{BB962C8B-B14F-4D97-AF65-F5344CB8AC3E}">
        <p14:creationId xmlns:p14="http://schemas.microsoft.com/office/powerpoint/2010/main" val="2909457284"/>
      </p:ext>
    </p:extLst>
  </p:cSld>
  <p:clrMapOvr>
    <a:masterClrMapping/>
  </p:clrMapOvr>
  <p:transition advClick="0" advTm="0"/>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1362" name="Group 2"/>
          <p:cNvGrpSpPr>
            <a:grpSpLocks/>
          </p:cNvGrpSpPr>
          <p:nvPr/>
        </p:nvGrpSpPr>
        <p:grpSpPr bwMode="auto">
          <a:xfrm>
            <a:off x="0" y="2819400"/>
            <a:ext cx="10334215" cy="1447800"/>
            <a:chOff x="-3" y="-3"/>
            <a:chExt cx="2820" cy="820"/>
          </a:xfrm>
        </p:grpSpPr>
        <p:grpSp>
          <p:nvGrpSpPr>
            <p:cNvPr id="11791363" name="Group 3"/>
            <p:cNvGrpSpPr>
              <a:grpSpLocks/>
            </p:cNvGrpSpPr>
            <p:nvPr/>
          </p:nvGrpSpPr>
          <p:grpSpPr bwMode="auto">
            <a:xfrm>
              <a:off x="0" y="0"/>
              <a:ext cx="2814" cy="814"/>
              <a:chOff x="0" y="0"/>
              <a:chExt cx="2814" cy="814"/>
            </a:xfrm>
          </p:grpSpPr>
          <p:grpSp>
            <p:nvGrpSpPr>
              <p:cNvPr id="11791364" name="Group 4"/>
              <p:cNvGrpSpPr>
                <a:grpSpLocks/>
              </p:cNvGrpSpPr>
              <p:nvPr/>
            </p:nvGrpSpPr>
            <p:grpSpPr bwMode="auto">
              <a:xfrm>
                <a:off x="0" y="0"/>
                <a:ext cx="1094" cy="814"/>
                <a:chOff x="0" y="0"/>
                <a:chExt cx="1094" cy="814"/>
              </a:xfrm>
            </p:grpSpPr>
            <p:sp>
              <p:nvSpPr>
                <p:cNvPr id="11791365"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1366"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1367" name="Group 7"/>
              <p:cNvGrpSpPr>
                <a:grpSpLocks/>
              </p:cNvGrpSpPr>
              <p:nvPr/>
            </p:nvGrpSpPr>
            <p:grpSpPr bwMode="auto">
              <a:xfrm>
                <a:off x="1094" y="0"/>
                <a:ext cx="842" cy="814"/>
                <a:chOff x="1094" y="0"/>
                <a:chExt cx="842" cy="814"/>
              </a:xfrm>
            </p:grpSpPr>
            <p:sp>
              <p:nvSpPr>
                <p:cNvPr id="11791368"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1369"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1370" name="Group 10"/>
              <p:cNvGrpSpPr>
                <a:grpSpLocks/>
              </p:cNvGrpSpPr>
              <p:nvPr/>
            </p:nvGrpSpPr>
            <p:grpSpPr bwMode="auto">
              <a:xfrm>
                <a:off x="1936" y="0"/>
                <a:ext cx="878" cy="814"/>
                <a:chOff x="1936" y="0"/>
                <a:chExt cx="878" cy="814"/>
              </a:xfrm>
            </p:grpSpPr>
            <p:sp>
              <p:nvSpPr>
                <p:cNvPr id="11791371"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1372"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1373"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1374" name="Group 14"/>
          <p:cNvGrpSpPr>
            <a:grpSpLocks/>
          </p:cNvGrpSpPr>
          <p:nvPr/>
        </p:nvGrpSpPr>
        <p:grpSpPr bwMode="auto">
          <a:xfrm>
            <a:off x="1097439" y="3352800"/>
            <a:ext cx="10425669" cy="1466850"/>
            <a:chOff x="-3" y="-3"/>
            <a:chExt cx="2820" cy="924"/>
          </a:xfrm>
        </p:grpSpPr>
        <p:grpSp>
          <p:nvGrpSpPr>
            <p:cNvPr id="11791375" name="Group 15"/>
            <p:cNvGrpSpPr>
              <a:grpSpLocks/>
            </p:cNvGrpSpPr>
            <p:nvPr/>
          </p:nvGrpSpPr>
          <p:grpSpPr bwMode="auto">
            <a:xfrm>
              <a:off x="0" y="0"/>
              <a:ext cx="2814" cy="918"/>
              <a:chOff x="0" y="0"/>
              <a:chExt cx="2814" cy="918"/>
            </a:xfrm>
          </p:grpSpPr>
          <p:grpSp>
            <p:nvGrpSpPr>
              <p:cNvPr id="11791376" name="Group 16"/>
              <p:cNvGrpSpPr>
                <a:grpSpLocks/>
              </p:cNvGrpSpPr>
              <p:nvPr/>
            </p:nvGrpSpPr>
            <p:grpSpPr bwMode="auto">
              <a:xfrm>
                <a:off x="0" y="0"/>
                <a:ext cx="1094" cy="918"/>
                <a:chOff x="0" y="0"/>
                <a:chExt cx="1094" cy="918"/>
              </a:xfrm>
            </p:grpSpPr>
            <p:sp>
              <p:nvSpPr>
                <p:cNvPr id="11791377"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1378"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1379" name="Group 19"/>
              <p:cNvGrpSpPr>
                <a:grpSpLocks/>
              </p:cNvGrpSpPr>
              <p:nvPr/>
            </p:nvGrpSpPr>
            <p:grpSpPr bwMode="auto">
              <a:xfrm>
                <a:off x="1094" y="0"/>
                <a:ext cx="842" cy="918"/>
                <a:chOff x="1094" y="0"/>
                <a:chExt cx="842" cy="918"/>
              </a:xfrm>
            </p:grpSpPr>
            <p:sp>
              <p:nvSpPr>
                <p:cNvPr id="11791380"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1381"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1382" name="Group 22"/>
              <p:cNvGrpSpPr>
                <a:grpSpLocks/>
              </p:cNvGrpSpPr>
              <p:nvPr/>
            </p:nvGrpSpPr>
            <p:grpSpPr bwMode="auto">
              <a:xfrm>
                <a:off x="1936" y="0"/>
                <a:ext cx="878" cy="918"/>
                <a:chOff x="1936" y="0"/>
                <a:chExt cx="878" cy="918"/>
              </a:xfrm>
            </p:grpSpPr>
            <p:sp>
              <p:nvSpPr>
                <p:cNvPr id="11791383"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1384"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1385"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1386" name="Group 26"/>
          <p:cNvGraphicFramePr>
            <a:graphicFrameLocks noGrp="1"/>
          </p:cNvGraphicFramePr>
          <p:nvPr>
            <p:ph type="tbl" idx="1"/>
          </p:nvPr>
        </p:nvGraphicFramePr>
        <p:xfrm>
          <a:off x="528601" y="364237"/>
          <a:ext cx="10144010" cy="5369059"/>
        </p:xfrm>
        <a:graphic>
          <a:graphicData uri="http://schemas.openxmlformats.org/drawingml/2006/table">
            <a:tbl>
              <a:tblPr/>
              <a:tblGrid>
                <a:gridCol w="3748873">
                  <a:extLst>
                    <a:ext uri="{9D8B030D-6E8A-4147-A177-3AD203B41FA5}">
                      <a16:colId xmlns:a16="http://schemas.microsoft.com/office/drawing/2014/main" val="20000"/>
                    </a:ext>
                  </a:extLst>
                </a:gridCol>
                <a:gridCol w="4079656">
                  <a:extLst>
                    <a:ext uri="{9D8B030D-6E8A-4147-A177-3AD203B41FA5}">
                      <a16:colId xmlns:a16="http://schemas.microsoft.com/office/drawing/2014/main" val="20001"/>
                    </a:ext>
                  </a:extLst>
                </a:gridCol>
                <a:gridCol w="2315481">
                  <a:extLst>
                    <a:ext uri="{9D8B030D-6E8A-4147-A177-3AD203B41FA5}">
                      <a16:colId xmlns:a16="http://schemas.microsoft.com/office/drawing/2014/main" val="20002"/>
                    </a:ext>
                  </a:extLst>
                </a:gridCol>
              </a:tblGrid>
              <a:tr h="536905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p>
                      <a:pPr marL="457200" marR="0" lvl="1" indent="0" algn="l"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a~nactacin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t/n </a:t>
                      </a:r>
                      <a:r>
                        <a:rPr kumimoji="0" lang="en-US" sz="2800" b="0" i="0" u="none" strike="noStrike" cap="none" normalizeH="0" baseline="0" dirty="0" err="1">
                          <a:ln>
                            <a:noFill/>
                          </a:ln>
                          <a:solidFill>
                            <a:schemeClr val="tx1"/>
                          </a:solidFill>
                          <a:effectLst/>
                          <a:latin typeface="Coptic1" pitchFamily="2" charset="0"/>
                          <a:cs typeface="Arial" charset="0"/>
                        </a:rPr>
                        <a:t>a~nal</a:t>
                      </a:r>
                      <a:r>
                        <a:rPr kumimoji="0" lang="en-US" sz="2800" b="0" i="0" u="none" strike="noStrike" cap="none" normalizeH="0" baseline="0" dirty="0">
                          <a:ln>
                            <a:noFill/>
                          </a:ln>
                          <a:solidFill>
                            <a:schemeClr val="tx1"/>
                          </a:solidFill>
                          <a:effectLst/>
                          <a:latin typeface="Coptic1" pitchFamily="2" charset="0"/>
                          <a:cs typeface="Arial" charset="0"/>
                        </a:rPr>
                        <a:t>/'in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ouranic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o~mologou</a:t>
                      </a:r>
                      <a:r>
                        <a:rPr kumimoji="0" lang="en-US" sz="2800" b="0" i="0" u="none" strike="noStrike" cap="none" normalizeH="0" baseline="0" dirty="0">
                          <a:ln>
                            <a:noFill/>
                          </a:ln>
                          <a:solidFill>
                            <a:schemeClr val="tx1"/>
                          </a:solidFill>
                          <a:effectLst/>
                          <a:latin typeface="Coptic1" pitchFamily="2" charset="0"/>
                          <a:cs typeface="Arial" charset="0"/>
                        </a:rPr>
                        <a:t>-men.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1"/>
                          </a:solidFill>
                          <a:effectLst/>
                          <a:latin typeface="Coptic1" pitchFamily="2" charset="0"/>
                          <a:cs typeface="Arial" charset="0"/>
                        </a:rPr>
                        <a:t>Ce </a:t>
                      </a:r>
                      <a:r>
                        <a:rPr kumimoji="0" lang="fr-FR" sz="2800" b="0" i="0" u="none" strike="noStrike" cap="none" normalizeH="0" baseline="0" dirty="0" err="1">
                          <a:ln>
                            <a:noFill/>
                          </a:ln>
                          <a:solidFill>
                            <a:schemeClr val="tx1"/>
                          </a:solidFill>
                          <a:effectLst/>
                          <a:latin typeface="Coptic1" pitchFamily="2" charset="0"/>
                          <a:cs typeface="Arial" charset="0"/>
                        </a:rPr>
                        <a:t>e~noumen</a:t>
                      </a:r>
                      <a:r>
                        <a:rPr kumimoji="0" lang="fr-FR" sz="2800" b="0" i="0" u="none" strike="noStrike" cap="none" normalizeH="0" baseline="0" dirty="0">
                          <a:ln>
                            <a:noFill/>
                          </a:ln>
                          <a:solidFill>
                            <a:schemeClr val="tx1"/>
                          </a:solidFill>
                          <a:effectLst/>
                          <a:latin typeface="Coptic1" pitchFamily="2" charset="0"/>
                          <a:cs typeface="Arial" charset="0"/>
                        </a:rPr>
                        <a:t> ce </a:t>
                      </a:r>
                      <a:r>
                        <a:rPr kumimoji="0" lang="fr-FR" sz="2800" b="0" i="0" u="none" strike="noStrike" cap="none" normalizeH="0" baseline="0" dirty="0" err="1">
                          <a:ln>
                            <a:noFill/>
                          </a:ln>
                          <a:solidFill>
                            <a:schemeClr val="tx1"/>
                          </a:solidFill>
                          <a:effectLst/>
                          <a:latin typeface="Coptic1" pitchFamily="2" charset="0"/>
                          <a:cs typeface="Arial" charset="0"/>
                        </a:rPr>
                        <a:t>eulogoumen</a:t>
                      </a:r>
                      <a:r>
                        <a:rPr kumimoji="0" lang="fr-FR" sz="2800" b="0" i="0" u="none" strike="noStrike" cap="none" normalizeH="0" baseline="0" dirty="0">
                          <a:ln>
                            <a:noFill/>
                          </a:ln>
                          <a:solidFill>
                            <a:schemeClr val="tx1"/>
                          </a:solidFill>
                          <a:effectLst/>
                          <a:latin typeface="Coptic1" pitchFamily="2" charset="0"/>
                          <a:cs typeface="Arial" charset="0"/>
                        </a:rPr>
                        <a:t> ci </a:t>
                      </a:r>
                      <a:r>
                        <a:rPr kumimoji="0" lang="fr-FR" sz="2800" b="0" i="0" u="none" strike="noStrike" cap="none" normalizeH="0" baseline="0" dirty="0" err="1">
                          <a:ln>
                            <a:noFill/>
                          </a:ln>
                          <a:solidFill>
                            <a:schemeClr val="tx1"/>
                          </a:solidFill>
                          <a:effectLst/>
                          <a:latin typeface="Coptic1" pitchFamily="2" charset="0"/>
                          <a:cs typeface="Arial" charset="0"/>
                        </a:rPr>
                        <a:t>eu,aric-toumen</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Kurie</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ke</a:t>
                      </a:r>
                      <a:r>
                        <a:rPr kumimoji="0" lang="fr-FR" sz="2800" b="0" i="0" u="none" strike="noStrike" cap="none" normalizeH="0" baseline="0" dirty="0">
                          <a:ln>
                            <a:noFill/>
                          </a:ln>
                          <a:solidFill>
                            <a:schemeClr val="tx1"/>
                          </a:solidFill>
                          <a:effectLst/>
                          <a:latin typeface="Coptic1" pitchFamily="2" charset="0"/>
                          <a:cs typeface="Arial" charset="0"/>
                        </a:rPr>
                        <a:t> deo~</a:t>
                      </a:r>
                      <a:r>
                        <a:rPr kumimoji="0" lang="fr-FR" sz="2800" b="0" i="0" u="none" strike="noStrike" cap="none" normalizeH="0" baseline="0" dirty="0" err="1">
                          <a:ln>
                            <a:noFill/>
                          </a:ln>
                          <a:solidFill>
                            <a:schemeClr val="tx1"/>
                          </a:solidFill>
                          <a:effectLst/>
                          <a:latin typeface="Coptic1" pitchFamily="2" charset="0"/>
                          <a:cs typeface="Arial" charset="0"/>
                        </a:rPr>
                        <a:t>meya</a:t>
                      </a:r>
                      <a:r>
                        <a:rPr kumimoji="0" lang="fr-FR" sz="2800" b="0" i="0" u="none" strike="noStrike" cap="none" normalizeH="0" baseline="0" dirty="0">
                          <a:ln>
                            <a:noFill/>
                          </a:ln>
                          <a:solidFill>
                            <a:schemeClr val="tx1"/>
                          </a:solidFill>
                          <a:effectLst/>
                          <a:latin typeface="Coptic1" pitchFamily="2" charset="0"/>
                          <a:cs typeface="Arial" charset="0"/>
                        </a:rPr>
                        <a:t> cou o~ </a:t>
                      </a:r>
                      <a:r>
                        <a:rPr kumimoji="0" lang="fr-FR" sz="2800" b="0" i="0" u="none" strike="noStrike" cap="none" normalizeH="0" baseline="0" dirty="0" err="1">
                          <a:ln>
                            <a:noFill/>
                          </a:ln>
                          <a:solidFill>
                            <a:schemeClr val="tx1"/>
                          </a:solidFill>
                          <a:effectLst/>
                          <a:latin typeface="Coptic1" pitchFamily="2" charset="0"/>
                          <a:cs typeface="Arial" charset="0"/>
                        </a:rPr>
                        <a:t>Yeoc</a:t>
                      </a:r>
                      <a:r>
                        <a:rPr kumimoji="0" lang="fr-FR" sz="28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optic1" pitchFamily="2" charset="0"/>
                          <a:cs typeface="Arial" charset="0"/>
                        </a:rPr>
                        <a:t>mwn</a:t>
                      </a:r>
                      <a:r>
                        <a:rPr kumimoji="0" lang="fr-FR" sz="2800" b="0" i="0" u="none" strike="noStrike" cap="none" normalizeH="0" baseline="0" dirty="0">
                          <a:ln>
                            <a:noFill/>
                          </a:ln>
                          <a:solidFill>
                            <a:schemeClr val="tx1"/>
                          </a:solidFill>
                          <a:effectLst/>
                          <a:latin typeface="Coptic1" pitchFamily="2" charset="0"/>
                          <a:cs typeface="Arial" charset="0"/>
                        </a:rPr>
                        <a:t>.</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Nous Te louons, nous Te bénissons, nous Te rendons grâce O Seigneur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nous Te supplions,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Ô notre Dieu</a:t>
                      </a:r>
                      <a:r>
                        <a:rPr kumimoji="0" lang="en-US"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نسبحُك نباركك نَشكرُك يا رب، ونتضرّع إليكَ يا إلهَنا.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2386" name="Group 2"/>
          <p:cNvGrpSpPr>
            <a:grpSpLocks/>
          </p:cNvGrpSpPr>
          <p:nvPr/>
        </p:nvGrpSpPr>
        <p:grpSpPr bwMode="auto">
          <a:xfrm>
            <a:off x="0" y="2819400"/>
            <a:ext cx="10334215" cy="1447800"/>
            <a:chOff x="-3" y="-3"/>
            <a:chExt cx="2820" cy="820"/>
          </a:xfrm>
        </p:grpSpPr>
        <p:grpSp>
          <p:nvGrpSpPr>
            <p:cNvPr id="11792387" name="Group 3"/>
            <p:cNvGrpSpPr>
              <a:grpSpLocks/>
            </p:cNvGrpSpPr>
            <p:nvPr/>
          </p:nvGrpSpPr>
          <p:grpSpPr bwMode="auto">
            <a:xfrm>
              <a:off x="0" y="0"/>
              <a:ext cx="2814" cy="814"/>
              <a:chOff x="0" y="0"/>
              <a:chExt cx="2814" cy="814"/>
            </a:xfrm>
          </p:grpSpPr>
          <p:grpSp>
            <p:nvGrpSpPr>
              <p:cNvPr id="11792388" name="Group 4"/>
              <p:cNvGrpSpPr>
                <a:grpSpLocks/>
              </p:cNvGrpSpPr>
              <p:nvPr/>
            </p:nvGrpSpPr>
            <p:grpSpPr bwMode="auto">
              <a:xfrm>
                <a:off x="0" y="0"/>
                <a:ext cx="1094" cy="814"/>
                <a:chOff x="0" y="0"/>
                <a:chExt cx="1094" cy="814"/>
              </a:xfrm>
            </p:grpSpPr>
            <p:sp>
              <p:nvSpPr>
                <p:cNvPr id="1179238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239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2391" name="Group 7"/>
              <p:cNvGrpSpPr>
                <a:grpSpLocks/>
              </p:cNvGrpSpPr>
              <p:nvPr/>
            </p:nvGrpSpPr>
            <p:grpSpPr bwMode="auto">
              <a:xfrm>
                <a:off x="1094" y="0"/>
                <a:ext cx="842" cy="814"/>
                <a:chOff x="1094" y="0"/>
                <a:chExt cx="842" cy="814"/>
              </a:xfrm>
            </p:grpSpPr>
            <p:sp>
              <p:nvSpPr>
                <p:cNvPr id="1179239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239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2394" name="Group 10"/>
              <p:cNvGrpSpPr>
                <a:grpSpLocks/>
              </p:cNvGrpSpPr>
              <p:nvPr/>
            </p:nvGrpSpPr>
            <p:grpSpPr bwMode="auto">
              <a:xfrm>
                <a:off x="1936" y="0"/>
                <a:ext cx="878" cy="814"/>
                <a:chOff x="1936" y="0"/>
                <a:chExt cx="878" cy="814"/>
              </a:xfrm>
            </p:grpSpPr>
            <p:sp>
              <p:nvSpPr>
                <p:cNvPr id="1179239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239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239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2398" name="Group 14"/>
          <p:cNvGrpSpPr>
            <a:grpSpLocks/>
          </p:cNvGrpSpPr>
          <p:nvPr/>
        </p:nvGrpSpPr>
        <p:grpSpPr bwMode="auto">
          <a:xfrm>
            <a:off x="1097439" y="3352800"/>
            <a:ext cx="10425669" cy="1466850"/>
            <a:chOff x="-3" y="-3"/>
            <a:chExt cx="2820" cy="924"/>
          </a:xfrm>
        </p:grpSpPr>
        <p:grpSp>
          <p:nvGrpSpPr>
            <p:cNvPr id="11792399" name="Group 15"/>
            <p:cNvGrpSpPr>
              <a:grpSpLocks/>
            </p:cNvGrpSpPr>
            <p:nvPr/>
          </p:nvGrpSpPr>
          <p:grpSpPr bwMode="auto">
            <a:xfrm>
              <a:off x="0" y="0"/>
              <a:ext cx="2814" cy="918"/>
              <a:chOff x="0" y="0"/>
              <a:chExt cx="2814" cy="918"/>
            </a:xfrm>
          </p:grpSpPr>
          <p:grpSp>
            <p:nvGrpSpPr>
              <p:cNvPr id="11792400" name="Group 16"/>
              <p:cNvGrpSpPr>
                <a:grpSpLocks/>
              </p:cNvGrpSpPr>
              <p:nvPr/>
            </p:nvGrpSpPr>
            <p:grpSpPr bwMode="auto">
              <a:xfrm>
                <a:off x="0" y="0"/>
                <a:ext cx="1094" cy="918"/>
                <a:chOff x="0" y="0"/>
                <a:chExt cx="1094" cy="918"/>
              </a:xfrm>
            </p:grpSpPr>
            <p:sp>
              <p:nvSpPr>
                <p:cNvPr id="1179240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240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2403" name="Group 19"/>
              <p:cNvGrpSpPr>
                <a:grpSpLocks/>
              </p:cNvGrpSpPr>
              <p:nvPr/>
            </p:nvGrpSpPr>
            <p:grpSpPr bwMode="auto">
              <a:xfrm>
                <a:off x="1094" y="0"/>
                <a:ext cx="842" cy="918"/>
                <a:chOff x="1094" y="0"/>
                <a:chExt cx="842" cy="918"/>
              </a:xfrm>
            </p:grpSpPr>
            <p:sp>
              <p:nvSpPr>
                <p:cNvPr id="1179240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240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2406" name="Group 22"/>
              <p:cNvGrpSpPr>
                <a:grpSpLocks/>
              </p:cNvGrpSpPr>
              <p:nvPr/>
            </p:nvGrpSpPr>
            <p:grpSpPr bwMode="auto">
              <a:xfrm>
                <a:off x="1936" y="0"/>
                <a:ext cx="878" cy="918"/>
                <a:chOff x="1936" y="0"/>
                <a:chExt cx="878" cy="918"/>
              </a:xfrm>
            </p:grpSpPr>
            <p:sp>
              <p:nvSpPr>
                <p:cNvPr id="1179240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240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240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2410" name="Group 26"/>
          <p:cNvGraphicFramePr>
            <a:graphicFrameLocks noGrp="1"/>
          </p:cNvGraphicFramePr>
          <p:nvPr>
            <p:ph type="tbl" idx="1"/>
          </p:nvPr>
        </p:nvGraphicFramePr>
        <p:xfrm>
          <a:off x="647474" y="548630"/>
          <a:ext cx="9679443" cy="4320555"/>
        </p:xfrm>
        <a:graphic>
          <a:graphicData uri="http://schemas.openxmlformats.org/drawingml/2006/table">
            <a:tbl>
              <a:tblPr/>
              <a:tblGrid>
                <a:gridCol w="5603888">
                  <a:extLst>
                    <a:ext uri="{9D8B030D-6E8A-4147-A177-3AD203B41FA5}">
                      <a16:colId xmlns:a16="http://schemas.microsoft.com/office/drawing/2014/main" val="20000"/>
                    </a:ext>
                  </a:extLst>
                </a:gridCol>
                <a:gridCol w="4075555">
                  <a:extLst>
                    <a:ext uri="{9D8B030D-6E8A-4147-A177-3AD203B41FA5}">
                      <a16:colId xmlns:a16="http://schemas.microsoft.com/office/drawing/2014/main" val="20001"/>
                    </a:ext>
                  </a:extLst>
                </a:gridCol>
              </a:tblGrid>
              <a:tr h="43205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r>
                        <a:rPr kumimoji="0" lang="fr-CA" sz="30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Donc notre Seigneur tout en nous souvenons de Ta venue sur la terre, Ta mort vivifiante, Ton enterrement trois jours, Ta résurrection des morts, </a:t>
                      </a:r>
                      <a:r>
                        <a:rPr kumimoji="0" lang="en-US" sz="3000" b="0" i="0" u="none" strike="noStrike" cap="none" normalizeH="0" baseline="0" dirty="0">
                          <a:ln>
                            <a:noFill/>
                          </a:ln>
                          <a:solidFill>
                            <a:schemeClr val="tx1"/>
                          </a:solidFill>
                          <a:effectLst/>
                          <a:latin typeface="Arial" charset="0"/>
                          <a:cs typeface="Arial" charset="0"/>
                        </a:rPr>
                        <a:t>Ton ascension  aux </a:t>
                      </a:r>
                      <a:r>
                        <a:rPr kumimoji="0" lang="fr-CA" sz="3000" b="0" i="0" u="none" strike="noStrike" cap="none" normalizeH="0" baseline="0" dirty="0">
                          <a:ln>
                            <a:noFill/>
                          </a:ln>
                          <a:solidFill>
                            <a:schemeClr val="tx1"/>
                          </a:solidFill>
                          <a:effectLst/>
                          <a:latin typeface="Arial" charset="0"/>
                          <a:cs typeface="Arial" charset="0"/>
                        </a:rPr>
                        <a:t>cieux</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400" b="0" i="0" u="none" strike="noStrike" cap="none" normalizeH="0" baseline="0" dirty="0">
                          <a:ln>
                            <a:noFill/>
                          </a:ln>
                          <a:solidFill>
                            <a:schemeClr val="tx1"/>
                          </a:solidFill>
                          <a:effectLst/>
                          <a:latin typeface="Arial" charset="0"/>
                          <a:cs typeface="Arial" charset="0"/>
                        </a:rPr>
                        <a:t>فإذن </a:t>
                      </a:r>
                      <a:r>
                        <a:rPr kumimoji="0" lang="ar-EG" sz="3400" b="0" i="0" u="none" strike="noStrike" cap="none" normalizeH="0" baseline="0" dirty="0" err="1">
                          <a:ln>
                            <a:noFill/>
                          </a:ln>
                          <a:solidFill>
                            <a:schemeClr val="tx1"/>
                          </a:solidFill>
                          <a:effectLst/>
                          <a:latin typeface="Arial" charset="0"/>
                          <a:cs typeface="Arial" charset="0"/>
                        </a:rPr>
                        <a:t>ياسيدنا</a:t>
                      </a:r>
                      <a:r>
                        <a:rPr kumimoji="0" lang="ar-EG" sz="3400" b="0" i="0" u="none" strike="noStrike" cap="none" normalizeH="0" baseline="0" dirty="0">
                          <a:ln>
                            <a:noFill/>
                          </a:ln>
                          <a:solidFill>
                            <a:schemeClr val="tx1"/>
                          </a:solidFill>
                          <a:effectLst/>
                          <a:latin typeface="Arial" charset="0"/>
                          <a:cs typeface="Arial" charset="0"/>
                        </a:rPr>
                        <a:t> فيما نحن نصنع ذكر نزولك على الأرض، وموتك المحي، وقبرك ثلاثة أيام ، وقيامتك من الأموات ، وصعودك إلى السموات،</a:t>
                      </a:r>
                      <a:endParaRPr kumimoji="0" lang="en-US" sz="3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793410" name="Group 2"/>
          <p:cNvGraphicFramePr>
            <a:graphicFrameLocks noGrp="1"/>
          </p:cNvGraphicFramePr>
          <p:nvPr/>
        </p:nvGraphicFramePr>
        <p:xfrm>
          <a:off x="620054" y="864111"/>
          <a:ext cx="10052556" cy="5157222"/>
        </p:xfrm>
        <a:graphic>
          <a:graphicData uri="http://schemas.openxmlformats.org/drawingml/2006/table">
            <a:tbl>
              <a:tblPr/>
              <a:tblGrid>
                <a:gridCol w="6545262">
                  <a:extLst>
                    <a:ext uri="{9D8B030D-6E8A-4147-A177-3AD203B41FA5}">
                      <a16:colId xmlns:a16="http://schemas.microsoft.com/office/drawing/2014/main" val="20000"/>
                    </a:ext>
                  </a:extLst>
                </a:gridCol>
                <a:gridCol w="3507294">
                  <a:extLst>
                    <a:ext uri="{9D8B030D-6E8A-4147-A177-3AD203B41FA5}">
                      <a16:colId xmlns:a16="http://schemas.microsoft.com/office/drawing/2014/main" val="20001"/>
                    </a:ext>
                  </a:extLst>
                </a:gridCol>
              </a:tblGrid>
              <a:tr h="5157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00"/>
                          </a:solidFill>
                          <a:effectLst/>
                          <a:latin typeface="Arial" charset="0"/>
                          <a:cs typeface="Arial" charset="0"/>
                        </a:rPr>
                        <a:t>Prêtre:</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Ton siège à la droite de Ton Père.  Et Ton second avènement arrivant des cieux, redoutable et plein de gloire,  nous Te présentons Tes offrandes de ce qui est à Toi, selon toutes circonstances, pour toutes circonstances et en toutes circonstances.</a:t>
                      </a:r>
                    </a:p>
                  </a:txBody>
                  <a:tcPr marL="54872" marR="54872" horzOverflow="overflow">
                    <a:lnL>
                      <a:noFill/>
                    </a:lnL>
                    <a:lnR>
                      <a:noFill/>
                    </a:lnR>
                    <a:lnT cap="fla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وجلوسك عن يمين أبيك ، وظهورك الثانى الآتى من السموات المخوف المملوء مجداً ، نقّرب لك قرابينك من الذى لك ، على كل حال ومن أجل كل حال وفى كل حال .</a:t>
                      </a:r>
                      <a:endParaRPr kumimoji="0" lang="en-US" sz="3000" b="0" i="0" u="none" strike="noStrike" cap="none" normalizeH="0" baseline="0" dirty="0">
                        <a:ln>
                          <a:noFill/>
                        </a:ln>
                        <a:solidFill>
                          <a:schemeClr val="tx1"/>
                        </a:solidFill>
                        <a:effectLst/>
                        <a:latin typeface="Arial" charset="0"/>
                        <a:cs typeface="Arial" charset="0"/>
                      </a:endParaRPr>
                    </a:p>
                  </a:txBody>
                  <a:tcPr marL="54872" marR="54872"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4434" name="Group 2"/>
          <p:cNvGrpSpPr>
            <a:grpSpLocks/>
          </p:cNvGrpSpPr>
          <p:nvPr/>
        </p:nvGrpSpPr>
        <p:grpSpPr bwMode="auto">
          <a:xfrm>
            <a:off x="0" y="2819400"/>
            <a:ext cx="10334215" cy="1447800"/>
            <a:chOff x="-3" y="-3"/>
            <a:chExt cx="2820" cy="820"/>
          </a:xfrm>
        </p:grpSpPr>
        <p:grpSp>
          <p:nvGrpSpPr>
            <p:cNvPr id="11794435" name="Group 3"/>
            <p:cNvGrpSpPr>
              <a:grpSpLocks/>
            </p:cNvGrpSpPr>
            <p:nvPr/>
          </p:nvGrpSpPr>
          <p:grpSpPr bwMode="auto">
            <a:xfrm>
              <a:off x="0" y="0"/>
              <a:ext cx="2814" cy="814"/>
              <a:chOff x="0" y="0"/>
              <a:chExt cx="2814" cy="814"/>
            </a:xfrm>
          </p:grpSpPr>
          <p:grpSp>
            <p:nvGrpSpPr>
              <p:cNvPr id="11794436" name="Group 4"/>
              <p:cNvGrpSpPr>
                <a:grpSpLocks/>
              </p:cNvGrpSpPr>
              <p:nvPr/>
            </p:nvGrpSpPr>
            <p:grpSpPr bwMode="auto">
              <a:xfrm>
                <a:off x="0" y="0"/>
                <a:ext cx="1094" cy="814"/>
                <a:chOff x="0" y="0"/>
                <a:chExt cx="1094" cy="814"/>
              </a:xfrm>
            </p:grpSpPr>
            <p:sp>
              <p:nvSpPr>
                <p:cNvPr id="11794437"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4438"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4439" name="Group 7"/>
              <p:cNvGrpSpPr>
                <a:grpSpLocks/>
              </p:cNvGrpSpPr>
              <p:nvPr/>
            </p:nvGrpSpPr>
            <p:grpSpPr bwMode="auto">
              <a:xfrm>
                <a:off x="1094" y="0"/>
                <a:ext cx="842" cy="814"/>
                <a:chOff x="1094" y="0"/>
                <a:chExt cx="842" cy="814"/>
              </a:xfrm>
            </p:grpSpPr>
            <p:sp>
              <p:nvSpPr>
                <p:cNvPr id="11794440"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4441"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4442" name="Group 10"/>
              <p:cNvGrpSpPr>
                <a:grpSpLocks/>
              </p:cNvGrpSpPr>
              <p:nvPr/>
            </p:nvGrpSpPr>
            <p:grpSpPr bwMode="auto">
              <a:xfrm>
                <a:off x="1936" y="0"/>
                <a:ext cx="878" cy="814"/>
                <a:chOff x="1936" y="0"/>
                <a:chExt cx="878" cy="814"/>
              </a:xfrm>
            </p:grpSpPr>
            <p:sp>
              <p:nvSpPr>
                <p:cNvPr id="11794443"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4444"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4445"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4446" name="Group 14"/>
          <p:cNvGrpSpPr>
            <a:grpSpLocks/>
          </p:cNvGrpSpPr>
          <p:nvPr/>
        </p:nvGrpSpPr>
        <p:grpSpPr bwMode="auto">
          <a:xfrm>
            <a:off x="1097439" y="3352800"/>
            <a:ext cx="10425669" cy="1466850"/>
            <a:chOff x="-3" y="-3"/>
            <a:chExt cx="2820" cy="924"/>
          </a:xfrm>
        </p:grpSpPr>
        <p:grpSp>
          <p:nvGrpSpPr>
            <p:cNvPr id="11794447" name="Group 15"/>
            <p:cNvGrpSpPr>
              <a:grpSpLocks/>
            </p:cNvGrpSpPr>
            <p:nvPr/>
          </p:nvGrpSpPr>
          <p:grpSpPr bwMode="auto">
            <a:xfrm>
              <a:off x="0" y="0"/>
              <a:ext cx="2814" cy="918"/>
              <a:chOff x="0" y="0"/>
              <a:chExt cx="2814" cy="918"/>
            </a:xfrm>
          </p:grpSpPr>
          <p:grpSp>
            <p:nvGrpSpPr>
              <p:cNvPr id="11794448" name="Group 16"/>
              <p:cNvGrpSpPr>
                <a:grpSpLocks/>
              </p:cNvGrpSpPr>
              <p:nvPr/>
            </p:nvGrpSpPr>
            <p:grpSpPr bwMode="auto">
              <a:xfrm>
                <a:off x="0" y="0"/>
                <a:ext cx="1094" cy="918"/>
                <a:chOff x="0" y="0"/>
                <a:chExt cx="1094" cy="918"/>
              </a:xfrm>
            </p:grpSpPr>
            <p:sp>
              <p:nvSpPr>
                <p:cNvPr id="11794449"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4450"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4451" name="Group 19"/>
              <p:cNvGrpSpPr>
                <a:grpSpLocks/>
              </p:cNvGrpSpPr>
              <p:nvPr/>
            </p:nvGrpSpPr>
            <p:grpSpPr bwMode="auto">
              <a:xfrm>
                <a:off x="1094" y="0"/>
                <a:ext cx="842" cy="918"/>
                <a:chOff x="1094" y="0"/>
                <a:chExt cx="842" cy="918"/>
              </a:xfrm>
            </p:grpSpPr>
            <p:sp>
              <p:nvSpPr>
                <p:cNvPr id="11794452"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4453"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4454" name="Group 22"/>
              <p:cNvGrpSpPr>
                <a:grpSpLocks/>
              </p:cNvGrpSpPr>
              <p:nvPr/>
            </p:nvGrpSpPr>
            <p:grpSpPr bwMode="auto">
              <a:xfrm>
                <a:off x="1936" y="0"/>
                <a:ext cx="878" cy="918"/>
                <a:chOff x="1936" y="0"/>
                <a:chExt cx="878" cy="918"/>
              </a:xfrm>
            </p:grpSpPr>
            <p:sp>
              <p:nvSpPr>
                <p:cNvPr id="11794455"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4456"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4457"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4458" name="Group 26"/>
          <p:cNvGraphicFramePr>
            <a:graphicFrameLocks noGrp="1"/>
          </p:cNvGraphicFramePr>
          <p:nvPr>
            <p:ph type="tbl" idx="1"/>
          </p:nvPr>
        </p:nvGraphicFramePr>
        <p:xfrm>
          <a:off x="647473" y="260593"/>
          <a:ext cx="9798315" cy="6172200"/>
        </p:xfrm>
        <a:graphic>
          <a:graphicData uri="http://schemas.openxmlformats.org/drawingml/2006/table">
            <a:tbl>
              <a:tblPr/>
              <a:tblGrid>
                <a:gridCol w="6446260">
                  <a:extLst>
                    <a:ext uri="{9D8B030D-6E8A-4147-A177-3AD203B41FA5}">
                      <a16:colId xmlns:a16="http://schemas.microsoft.com/office/drawing/2014/main" val="20000"/>
                    </a:ext>
                  </a:extLst>
                </a:gridCol>
                <a:gridCol w="3352055">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Adorez L’Agneau, le Verbe de Dieu.</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Nous Te louons, nous Te bénissons, nous Te servons, Seigneur, et nous T’adorons.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r>
                        <a:rPr kumimoji="0" lang="fr-CA" sz="32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Soyons attentifs.  Amen.</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شماس</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اسجدوا للحمل كلمة الله .</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نسبحك. نباركك. نخدمك</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err="1">
                          <a:ln>
                            <a:noFill/>
                          </a:ln>
                          <a:solidFill>
                            <a:schemeClr val="tx1"/>
                          </a:solidFill>
                          <a:effectLst/>
                          <a:latin typeface="Arial" charset="0"/>
                          <a:cs typeface="Arial" charset="0"/>
                        </a:rPr>
                        <a:t>يارب</a:t>
                      </a: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a:t>
                      </a:r>
                      <a:r>
                        <a:rPr kumimoji="0" lang="ar-EG" sz="3200" b="0" i="0" u="none" strike="noStrike" cap="none" normalizeH="0" baseline="0" dirty="0">
                          <a:ln>
                            <a:noFill/>
                          </a:ln>
                          <a:solidFill>
                            <a:schemeClr val="tx1"/>
                          </a:solidFill>
                          <a:effectLst/>
                          <a:latin typeface="Arial" charset="0"/>
                          <a:cs typeface="Arial" charset="0"/>
                        </a:rPr>
                        <a:t>و</a:t>
                      </a:r>
                      <a:r>
                        <a:rPr kumimoji="0" lang="ar-SA" sz="3200" b="0" i="0" u="none" strike="noStrike" cap="none" normalizeH="0" baseline="0" dirty="0">
                          <a:ln>
                            <a:noFill/>
                          </a:ln>
                          <a:solidFill>
                            <a:schemeClr val="tx1"/>
                          </a:solidFill>
                          <a:effectLst/>
                          <a:latin typeface="Arial" charset="0"/>
                          <a:cs typeface="Arial" charset="0"/>
                        </a:rPr>
                        <a:t>نسجد لك.</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شماس</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ننصت. أمين.</a:t>
                      </a:r>
                      <a:endParaRPr kumimoji="0" lang="en-US" sz="30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5458" name="Group 2"/>
          <p:cNvGrpSpPr>
            <a:grpSpLocks/>
          </p:cNvGrpSpPr>
          <p:nvPr/>
        </p:nvGrpSpPr>
        <p:grpSpPr bwMode="auto">
          <a:xfrm>
            <a:off x="0" y="2819400"/>
            <a:ext cx="10334215" cy="1447800"/>
            <a:chOff x="-3" y="-3"/>
            <a:chExt cx="2820" cy="820"/>
          </a:xfrm>
        </p:grpSpPr>
        <p:grpSp>
          <p:nvGrpSpPr>
            <p:cNvPr id="11795459" name="Group 3"/>
            <p:cNvGrpSpPr>
              <a:grpSpLocks/>
            </p:cNvGrpSpPr>
            <p:nvPr/>
          </p:nvGrpSpPr>
          <p:grpSpPr bwMode="auto">
            <a:xfrm>
              <a:off x="0" y="0"/>
              <a:ext cx="2814" cy="814"/>
              <a:chOff x="0" y="0"/>
              <a:chExt cx="2814" cy="814"/>
            </a:xfrm>
          </p:grpSpPr>
          <p:grpSp>
            <p:nvGrpSpPr>
              <p:cNvPr id="11795460" name="Group 4"/>
              <p:cNvGrpSpPr>
                <a:grpSpLocks/>
              </p:cNvGrpSpPr>
              <p:nvPr/>
            </p:nvGrpSpPr>
            <p:grpSpPr bwMode="auto">
              <a:xfrm>
                <a:off x="0" y="0"/>
                <a:ext cx="1094" cy="814"/>
                <a:chOff x="0" y="0"/>
                <a:chExt cx="1094" cy="814"/>
              </a:xfrm>
            </p:grpSpPr>
            <p:sp>
              <p:nvSpPr>
                <p:cNvPr id="11795461"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5462"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5463" name="Group 7"/>
              <p:cNvGrpSpPr>
                <a:grpSpLocks/>
              </p:cNvGrpSpPr>
              <p:nvPr/>
            </p:nvGrpSpPr>
            <p:grpSpPr bwMode="auto">
              <a:xfrm>
                <a:off x="1094" y="0"/>
                <a:ext cx="842" cy="814"/>
                <a:chOff x="1094" y="0"/>
                <a:chExt cx="842" cy="814"/>
              </a:xfrm>
            </p:grpSpPr>
            <p:sp>
              <p:nvSpPr>
                <p:cNvPr id="11795464"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5465"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5466" name="Group 10"/>
              <p:cNvGrpSpPr>
                <a:grpSpLocks/>
              </p:cNvGrpSpPr>
              <p:nvPr/>
            </p:nvGrpSpPr>
            <p:grpSpPr bwMode="auto">
              <a:xfrm>
                <a:off x="1936" y="0"/>
                <a:ext cx="878" cy="814"/>
                <a:chOff x="1936" y="0"/>
                <a:chExt cx="878" cy="814"/>
              </a:xfrm>
            </p:grpSpPr>
            <p:sp>
              <p:nvSpPr>
                <p:cNvPr id="11795467"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5468"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5469"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5470" name="Group 14"/>
          <p:cNvGrpSpPr>
            <a:grpSpLocks/>
          </p:cNvGrpSpPr>
          <p:nvPr/>
        </p:nvGrpSpPr>
        <p:grpSpPr bwMode="auto">
          <a:xfrm>
            <a:off x="1097439" y="3352800"/>
            <a:ext cx="10425669" cy="1466850"/>
            <a:chOff x="-3" y="-3"/>
            <a:chExt cx="2820" cy="924"/>
          </a:xfrm>
        </p:grpSpPr>
        <p:grpSp>
          <p:nvGrpSpPr>
            <p:cNvPr id="11795471" name="Group 15"/>
            <p:cNvGrpSpPr>
              <a:grpSpLocks/>
            </p:cNvGrpSpPr>
            <p:nvPr/>
          </p:nvGrpSpPr>
          <p:grpSpPr bwMode="auto">
            <a:xfrm>
              <a:off x="0" y="0"/>
              <a:ext cx="2814" cy="918"/>
              <a:chOff x="0" y="0"/>
              <a:chExt cx="2814" cy="918"/>
            </a:xfrm>
          </p:grpSpPr>
          <p:grpSp>
            <p:nvGrpSpPr>
              <p:cNvPr id="11795472" name="Group 16"/>
              <p:cNvGrpSpPr>
                <a:grpSpLocks/>
              </p:cNvGrpSpPr>
              <p:nvPr/>
            </p:nvGrpSpPr>
            <p:grpSpPr bwMode="auto">
              <a:xfrm>
                <a:off x="0" y="0"/>
                <a:ext cx="1094" cy="918"/>
                <a:chOff x="0" y="0"/>
                <a:chExt cx="1094" cy="918"/>
              </a:xfrm>
            </p:grpSpPr>
            <p:sp>
              <p:nvSpPr>
                <p:cNvPr id="11795473"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5474"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5475" name="Group 19"/>
              <p:cNvGrpSpPr>
                <a:grpSpLocks/>
              </p:cNvGrpSpPr>
              <p:nvPr/>
            </p:nvGrpSpPr>
            <p:grpSpPr bwMode="auto">
              <a:xfrm>
                <a:off x="1094" y="0"/>
                <a:ext cx="842" cy="918"/>
                <a:chOff x="1094" y="0"/>
                <a:chExt cx="842" cy="918"/>
              </a:xfrm>
            </p:grpSpPr>
            <p:sp>
              <p:nvSpPr>
                <p:cNvPr id="11795476"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5477"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5478" name="Group 22"/>
              <p:cNvGrpSpPr>
                <a:grpSpLocks/>
              </p:cNvGrpSpPr>
              <p:nvPr/>
            </p:nvGrpSpPr>
            <p:grpSpPr bwMode="auto">
              <a:xfrm>
                <a:off x="1936" y="0"/>
                <a:ext cx="878" cy="918"/>
                <a:chOff x="1936" y="0"/>
                <a:chExt cx="878" cy="918"/>
              </a:xfrm>
            </p:grpSpPr>
            <p:sp>
              <p:nvSpPr>
                <p:cNvPr id="11795479"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5480"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5481"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5482" name="Group 26"/>
          <p:cNvGraphicFramePr>
            <a:graphicFrameLocks noGrp="1"/>
          </p:cNvGraphicFramePr>
          <p:nvPr>
            <p:ph type="tbl" idx="1"/>
          </p:nvPr>
        </p:nvGraphicFramePr>
        <p:xfrm>
          <a:off x="182907" y="-76200"/>
          <a:ext cx="10144009" cy="6170716"/>
        </p:xfrm>
        <a:graphic>
          <a:graphicData uri="http://schemas.openxmlformats.org/drawingml/2006/table">
            <a:tbl>
              <a:tblPr/>
              <a:tblGrid>
                <a:gridCol w="6720406">
                  <a:extLst>
                    <a:ext uri="{9D8B030D-6E8A-4147-A177-3AD203B41FA5}">
                      <a16:colId xmlns:a16="http://schemas.microsoft.com/office/drawing/2014/main" val="20000"/>
                    </a:ext>
                  </a:extLst>
                </a:gridCol>
                <a:gridCol w="3423603">
                  <a:extLst>
                    <a:ext uri="{9D8B030D-6E8A-4147-A177-3AD203B41FA5}">
                      <a16:colId xmlns:a16="http://schemas.microsoft.com/office/drawing/2014/main" val="20001"/>
                    </a:ext>
                  </a:extLst>
                </a:gridCol>
              </a:tblGrid>
              <a:tr h="26410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t ce pain, qu’il devienne Ton corps</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sacré</a:t>
                      </a:r>
                      <a:r>
                        <a:rPr kumimoji="0" lang="en-US"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Je crois.</a:t>
                      </a: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a:t>
                      </a:r>
                      <a:r>
                        <a:rPr kumimoji="0" lang="ar-EG" sz="3200" b="0" i="0" u="sng" strike="noStrike" cap="none" normalizeH="0" baseline="0">
                          <a:ln>
                            <a:noFill/>
                          </a:ln>
                          <a:solidFill>
                            <a:srgbClr val="FF9900"/>
                          </a:solidFill>
                          <a:effectLst/>
                          <a:latin typeface="Arial" charset="0"/>
                          <a:cs typeface="Arial" charset="0"/>
                        </a:rPr>
                        <a:t>كاهن</a:t>
                      </a:r>
                      <a:r>
                        <a:rPr kumimoji="0" lang="ar-SA" sz="3200" b="0" i="0" u="sng" strike="noStrike" cap="none" normalizeH="0" baseline="0">
                          <a:ln>
                            <a:noFill/>
                          </a:ln>
                          <a:solidFill>
                            <a:srgbClr val="FF9900"/>
                          </a:solidFill>
                          <a:effectLst/>
                          <a:latin typeface="Arial" charset="0"/>
                          <a:cs typeface="Arial" charset="0"/>
                        </a:rPr>
                        <a:t>:</a:t>
                      </a:r>
                      <a:endParaRPr kumimoji="0" lang="ar-EG"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a:ln>
                            <a:noFill/>
                          </a:ln>
                          <a:solidFill>
                            <a:schemeClr val="tx1"/>
                          </a:solidFill>
                          <a:effectLst/>
                          <a:latin typeface="Arial" charset="0"/>
                          <a:cs typeface="Arial" charset="0"/>
                        </a:rPr>
                        <a:t>وهذا الخبز تجعله جسداً مقدساً لك</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a:ln>
                            <a:noFill/>
                          </a:ln>
                          <a:solidFill>
                            <a:srgbClr val="FF9900"/>
                          </a:solidFill>
                          <a:effectLst/>
                          <a:latin typeface="Arial" charset="0"/>
                          <a:cs typeface="Arial" charset="0"/>
                        </a:rPr>
                        <a:t>الشعب:</a:t>
                      </a:r>
                      <a:endParaRPr kumimoji="0" lang="en-US" sz="28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a:ln>
                            <a:noFill/>
                          </a:ln>
                          <a:solidFill>
                            <a:schemeClr val="tx1"/>
                          </a:solidFill>
                          <a:effectLst/>
                          <a:latin typeface="Arial" charset="0"/>
                          <a:cs typeface="Arial" charset="0"/>
                        </a:rPr>
                        <a:t>أؤمن.</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4884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t cette coupe aussi, qu’elle devienne le sang honorable de Ta nouvelle alliance.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900" b="0" i="0" u="none" strike="noStrike" cap="none" normalizeH="0" baseline="0" dirty="0">
                        <a:ln>
                          <a:noFill/>
                        </a:ln>
                        <a:solidFill>
                          <a:schemeClr val="tx1"/>
                        </a:solidFill>
                        <a:effectLst/>
                        <a:latin typeface="Arial" charset="0"/>
                        <a:cs typeface="Arial" charset="0"/>
                      </a:endParaRPr>
                    </a:p>
                    <a:p>
                      <a:pPr marL="457200" marR="0" lvl="1" indent="0" algn="l" defTabSz="914400" rtl="0" eaLnBrk="1" fontAlgn="base" latinLnBrk="0" hangingPunct="1">
                        <a:lnSpc>
                          <a:spcPct val="100000"/>
                        </a:lnSpc>
                        <a:spcBef>
                          <a:spcPct val="20000"/>
                        </a:spcBef>
                        <a:spcAft>
                          <a:spcPct val="0"/>
                        </a:spcAft>
                        <a:buClrTx/>
                        <a:buSzTx/>
                        <a:buFontTx/>
                        <a:buNone/>
                        <a:tabLst/>
                      </a:pPr>
                      <a:endParaRPr kumimoji="0" lang="en-US" sz="400" b="0" i="0" u="none" strike="noStrike" cap="none" normalizeH="0" baseline="0" dirty="0">
                        <a:ln>
                          <a:noFill/>
                        </a:ln>
                        <a:solidFill>
                          <a:schemeClr val="tx1"/>
                        </a:solidFill>
                        <a:effectLst/>
                        <a:latin typeface="Times New Roman" pitchFamily="18"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De même, je crois.</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sng" strike="noStrike" cap="none" normalizeH="0" baseline="0" dirty="0" err="1">
                          <a:ln>
                            <a:noFill/>
                          </a:ln>
                          <a:solidFill>
                            <a:srgbClr val="FF9900"/>
                          </a:solidFill>
                          <a:effectLst/>
                          <a:latin typeface="Arial" charset="0"/>
                          <a:cs typeface="Arial" charset="0"/>
                        </a:rPr>
                        <a:t>ال</a:t>
                      </a:r>
                      <a:r>
                        <a:rPr kumimoji="0" lang="ar-EG" sz="3200" b="0" i="0" u="sng" strike="noStrike" cap="none" normalizeH="0" baseline="0" dirty="0">
                          <a:ln>
                            <a:noFill/>
                          </a:ln>
                          <a:solidFill>
                            <a:srgbClr val="FF9900"/>
                          </a:solidFill>
                          <a:effectLst/>
                          <a:latin typeface="Arial" charset="0"/>
                          <a:cs typeface="Arial" charset="0"/>
                        </a:rPr>
                        <a:t>كاهن</a:t>
                      </a:r>
                      <a:r>
                        <a:rPr kumimoji="0" lang="ar-SA" sz="3200" b="0" i="0" u="sng" strike="noStrike" cap="none" normalizeH="0" baseline="0" dirty="0">
                          <a:ln>
                            <a:noFill/>
                          </a:ln>
                          <a:solidFill>
                            <a:srgbClr val="FF9900"/>
                          </a:solidFill>
                          <a:effectLst/>
                          <a:latin typeface="Arial" charset="0"/>
                          <a:cs typeface="Arial" charset="0"/>
                        </a:rPr>
                        <a: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cs typeface="Arial" charset="0"/>
                        </a:rPr>
                        <a:t>وهذه الكأس أيضا دما كريما لعهدك الجديد.</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charset="0"/>
                        </a:rPr>
                        <a:t>الشعب:</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وأيضا  أؤمن</a:t>
                      </a: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8" name="Action Button: Custom 27">
            <a:hlinkClick r:id="rId2" action="ppaction://hlinksldjump" highlightClick="1"/>
          </p:cNvPr>
          <p:cNvSpPr/>
          <p:nvPr/>
        </p:nvSpPr>
        <p:spPr bwMode="auto">
          <a:xfrm>
            <a:off x="7864978"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6482" name="Group 2"/>
          <p:cNvGrpSpPr>
            <a:grpSpLocks/>
          </p:cNvGrpSpPr>
          <p:nvPr/>
        </p:nvGrpSpPr>
        <p:grpSpPr bwMode="auto">
          <a:xfrm>
            <a:off x="0" y="2819400"/>
            <a:ext cx="10334215" cy="1447800"/>
            <a:chOff x="-3" y="-3"/>
            <a:chExt cx="2820" cy="820"/>
          </a:xfrm>
        </p:grpSpPr>
        <p:grpSp>
          <p:nvGrpSpPr>
            <p:cNvPr id="11796483" name="Group 3"/>
            <p:cNvGrpSpPr>
              <a:grpSpLocks/>
            </p:cNvGrpSpPr>
            <p:nvPr/>
          </p:nvGrpSpPr>
          <p:grpSpPr bwMode="auto">
            <a:xfrm>
              <a:off x="0" y="0"/>
              <a:ext cx="2814" cy="814"/>
              <a:chOff x="0" y="0"/>
              <a:chExt cx="2814" cy="814"/>
            </a:xfrm>
          </p:grpSpPr>
          <p:grpSp>
            <p:nvGrpSpPr>
              <p:cNvPr id="11796484" name="Group 4"/>
              <p:cNvGrpSpPr>
                <a:grpSpLocks/>
              </p:cNvGrpSpPr>
              <p:nvPr/>
            </p:nvGrpSpPr>
            <p:grpSpPr bwMode="auto">
              <a:xfrm>
                <a:off x="0" y="0"/>
                <a:ext cx="1094" cy="814"/>
                <a:chOff x="0" y="0"/>
                <a:chExt cx="1094" cy="814"/>
              </a:xfrm>
            </p:grpSpPr>
            <p:sp>
              <p:nvSpPr>
                <p:cNvPr id="11796485"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6486"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6487" name="Group 7"/>
              <p:cNvGrpSpPr>
                <a:grpSpLocks/>
              </p:cNvGrpSpPr>
              <p:nvPr/>
            </p:nvGrpSpPr>
            <p:grpSpPr bwMode="auto">
              <a:xfrm>
                <a:off x="1094" y="0"/>
                <a:ext cx="842" cy="814"/>
                <a:chOff x="1094" y="0"/>
                <a:chExt cx="842" cy="814"/>
              </a:xfrm>
            </p:grpSpPr>
            <p:sp>
              <p:nvSpPr>
                <p:cNvPr id="11796488"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6489"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6490" name="Group 10"/>
              <p:cNvGrpSpPr>
                <a:grpSpLocks/>
              </p:cNvGrpSpPr>
              <p:nvPr/>
            </p:nvGrpSpPr>
            <p:grpSpPr bwMode="auto">
              <a:xfrm>
                <a:off x="1936" y="0"/>
                <a:ext cx="878" cy="814"/>
                <a:chOff x="1936" y="0"/>
                <a:chExt cx="878" cy="814"/>
              </a:xfrm>
            </p:grpSpPr>
            <p:sp>
              <p:nvSpPr>
                <p:cNvPr id="11796491"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6492"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6493"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6494" name="Group 14"/>
          <p:cNvGrpSpPr>
            <a:grpSpLocks/>
          </p:cNvGrpSpPr>
          <p:nvPr/>
        </p:nvGrpSpPr>
        <p:grpSpPr bwMode="auto">
          <a:xfrm>
            <a:off x="1097439" y="3352800"/>
            <a:ext cx="10425669" cy="1466850"/>
            <a:chOff x="-3" y="-3"/>
            <a:chExt cx="2820" cy="924"/>
          </a:xfrm>
        </p:grpSpPr>
        <p:grpSp>
          <p:nvGrpSpPr>
            <p:cNvPr id="11796495" name="Group 15"/>
            <p:cNvGrpSpPr>
              <a:grpSpLocks/>
            </p:cNvGrpSpPr>
            <p:nvPr/>
          </p:nvGrpSpPr>
          <p:grpSpPr bwMode="auto">
            <a:xfrm>
              <a:off x="0" y="0"/>
              <a:ext cx="2814" cy="918"/>
              <a:chOff x="0" y="0"/>
              <a:chExt cx="2814" cy="918"/>
            </a:xfrm>
          </p:grpSpPr>
          <p:grpSp>
            <p:nvGrpSpPr>
              <p:cNvPr id="11796496" name="Group 16"/>
              <p:cNvGrpSpPr>
                <a:grpSpLocks/>
              </p:cNvGrpSpPr>
              <p:nvPr/>
            </p:nvGrpSpPr>
            <p:grpSpPr bwMode="auto">
              <a:xfrm>
                <a:off x="0" y="0"/>
                <a:ext cx="1094" cy="918"/>
                <a:chOff x="0" y="0"/>
                <a:chExt cx="1094" cy="918"/>
              </a:xfrm>
            </p:grpSpPr>
            <p:sp>
              <p:nvSpPr>
                <p:cNvPr id="11796497"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6498"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6499" name="Group 19"/>
              <p:cNvGrpSpPr>
                <a:grpSpLocks/>
              </p:cNvGrpSpPr>
              <p:nvPr/>
            </p:nvGrpSpPr>
            <p:grpSpPr bwMode="auto">
              <a:xfrm>
                <a:off x="1094" y="0"/>
                <a:ext cx="842" cy="918"/>
                <a:chOff x="1094" y="0"/>
                <a:chExt cx="842" cy="918"/>
              </a:xfrm>
            </p:grpSpPr>
            <p:sp>
              <p:nvSpPr>
                <p:cNvPr id="11796500"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6501"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6502" name="Group 22"/>
              <p:cNvGrpSpPr>
                <a:grpSpLocks/>
              </p:cNvGrpSpPr>
              <p:nvPr/>
            </p:nvGrpSpPr>
            <p:grpSpPr bwMode="auto">
              <a:xfrm>
                <a:off x="1936" y="0"/>
                <a:ext cx="878" cy="918"/>
                <a:chOff x="1936" y="0"/>
                <a:chExt cx="878" cy="918"/>
              </a:xfrm>
            </p:grpSpPr>
            <p:sp>
              <p:nvSpPr>
                <p:cNvPr id="11796503"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6504"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6505"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6506" name="Group 26"/>
          <p:cNvGraphicFramePr>
            <a:graphicFrameLocks noGrp="1"/>
          </p:cNvGraphicFramePr>
          <p:nvPr>
            <p:ph type="tbl" idx="1"/>
          </p:nvPr>
        </p:nvGraphicFramePr>
        <p:xfrm>
          <a:off x="528600" y="349007"/>
          <a:ext cx="10144011" cy="5672326"/>
        </p:xfrm>
        <a:graphic>
          <a:graphicData uri="http://schemas.openxmlformats.org/drawingml/2006/table">
            <a:tbl>
              <a:tblPr/>
              <a:tblGrid>
                <a:gridCol w="6139796">
                  <a:extLst>
                    <a:ext uri="{9D8B030D-6E8A-4147-A177-3AD203B41FA5}">
                      <a16:colId xmlns:a16="http://schemas.microsoft.com/office/drawing/2014/main" val="20000"/>
                    </a:ext>
                  </a:extLst>
                </a:gridCol>
                <a:gridCol w="4004215">
                  <a:extLst>
                    <a:ext uri="{9D8B030D-6E8A-4147-A177-3AD203B41FA5}">
                      <a16:colId xmlns:a16="http://schemas.microsoft.com/office/drawing/2014/main" val="20001"/>
                    </a:ext>
                  </a:extLst>
                </a:gridCol>
              </a:tblGrid>
              <a:tr h="56723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Notre Seigneur, Dieu et Sauveur Jésus Christ, donné pour la rémission des péchés et vie éternelle à ceux qui en communient.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ts val="12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ربنا وإلهنا ومخلصنا يسوع المسيح ، يعطى لمغفرة الخطايا ، وحياة أبدية لمن يتناول منه.</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18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يـارب ارحم ، يـارب ارحم ، يـارب ارحم .</a:t>
                      </a:r>
                      <a:endParaRPr kumimoji="0" lang="ar-EG" sz="3200" b="1"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7506" name="Group 2"/>
          <p:cNvGrpSpPr>
            <a:grpSpLocks/>
          </p:cNvGrpSpPr>
          <p:nvPr/>
        </p:nvGrpSpPr>
        <p:grpSpPr bwMode="auto">
          <a:xfrm>
            <a:off x="0" y="2819400"/>
            <a:ext cx="10334215" cy="1447800"/>
            <a:chOff x="-3" y="-3"/>
            <a:chExt cx="2820" cy="820"/>
          </a:xfrm>
        </p:grpSpPr>
        <p:grpSp>
          <p:nvGrpSpPr>
            <p:cNvPr id="11797507" name="Group 3"/>
            <p:cNvGrpSpPr>
              <a:grpSpLocks/>
            </p:cNvGrpSpPr>
            <p:nvPr/>
          </p:nvGrpSpPr>
          <p:grpSpPr bwMode="auto">
            <a:xfrm>
              <a:off x="0" y="0"/>
              <a:ext cx="2814" cy="814"/>
              <a:chOff x="0" y="0"/>
              <a:chExt cx="2814" cy="814"/>
            </a:xfrm>
          </p:grpSpPr>
          <p:grpSp>
            <p:nvGrpSpPr>
              <p:cNvPr id="11797508" name="Group 4"/>
              <p:cNvGrpSpPr>
                <a:grpSpLocks/>
              </p:cNvGrpSpPr>
              <p:nvPr/>
            </p:nvGrpSpPr>
            <p:grpSpPr bwMode="auto">
              <a:xfrm>
                <a:off x="0" y="0"/>
                <a:ext cx="1094" cy="814"/>
                <a:chOff x="0" y="0"/>
                <a:chExt cx="1094" cy="814"/>
              </a:xfrm>
            </p:grpSpPr>
            <p:sp>
              <p:nvSpPr>
                <p:cNvPr id="1179750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751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7511" name="Group 7"/>
              <p:cNvGrpSpPr>
                <a:grpSpLocks/>
              </p:cNvGrpSpPr>
              <p:nvPr/>
            </p:nvGrpSpPr>
            <p:grpSpPr bwMode="auto">
              <a:xfrm>
                <a:off x="1094" y="0"/>
                <a:ext cx="842" cy="814"/>
                <a:chOff x="1094" y="0"/>
                <a:chExt cx="842" cy="814"/>
              </a:xfrm>
            </p:grpSpPr>
            <p:sp>
              <p:nvSpPr>
                <p:cNvPr id="1179751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751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7514" name="Group 10"/>
              <p:cNvGrpSpPr>
                <a:grpSpLocks/>
              </p:cNvGrpSpPr>
              <p:nvPr/>
            </p:nvGrpSpPr>
            <p:grpSpPr bwMode="auto">
              <a:xfrm>
                <a:off x="1936" y="0"/>
                <a:ext cx="878" cy="814"/>
                <a:chOff x="1936" y="0"/>
                <a:chExt cx="878" cy="814"/>
              </a:xfrm>
            </p:grpSpPr>
            <p:sp>
              <p:nvSpPr>
                <p:cNvPr id="1179751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751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751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7518" name="Group 14"/>
          <p:cNvGrpSpPr>
            <a:grpSpLocks/>
          </p:cNvGrpSpPr>
          <p:nvPr/>
        </p:nvGrpSpPr>
        <p:grpSpPr bwMode="auto">
          <a:xfrm>
            <a:off x="1097439" y="3352800"/>
            <a:ext cx="10425669" cy="1466850"/>
            <a:chOff x="-3" y="-3"/>
            <a:chExt cx="2820" cy="924"/>
          </a:xfrm>
        </p:grpSpPr>
        <p:grpSp>
          <p:nvGrpSpPr>
            <p:cNvPr id="11797519" name="Group 15"/>
            <p:cNvGrpSpPr>
              <a:grpSpLocks/>
            </p:cNvGrpSpPr>
            <p:nvPr/>
          </p:nvGrpSpPr>
          <p:grpSpPr bwMode="auto">
            <a:xfrm>
              <a:off x="0" y="0"/>
              <a:ext cx="2814" cy="918"/>
              <a:chOff x="0" y="0"/>
              <a:chExt cx="2814" cy="918"/>
            </a:xfrm>
          </p:grpSpPr>
          <p:grpSp>
            <p:nvGrpSpPr>
              <p:cNvPr id="11797520" name="Group 16"/>
              <p:cNvGrpSpPr>
                <a:grpSpLocks/>
              </p:cNvGrpSpPr>
              <p:nvPr/>
            </p:nvGrpSpPr>
            <p:grpSpPr bwMode="auto">
              <a:xfrm>
                <a:off x="0" y="0"/>
                <a:ext cx="1094" cy="918"/>
                <a:chOff x="0" y="0"/>
                <a:chExt cx="1094" cy="918"/>
              </a:xfrm>
            </p:grpSpPr>
            <p:sp>
              <p:nvSpPr>
                <p:cNvPr id="1179752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752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7523" name="Group 19"/>
              <p:cNvGrpSpPr>
                <a:grpSpLocks/>
              </p:cNvGrpSpPr>
              <p:nvPr/>
            </p:nvGrpSpPr>
            <p:grpSpPr bwMode="auto">
              <a:xfrm>
                <a:off x="1094" y="0"/>
                <a:ext cx="842" cy="918"/>
                <a:chOff x="1094" y="0"/>
                <a:chExt cx="842" cy="918"/>
              </a:xfrm>
            </p:grpSpPr>
            <p:sp>
              <p:nvSpPr>
                <p:cNvPr id="1179752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752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7526" name="Group 22"/>
              <p:cNvGrpSpPr>
                <a:grpSpLocks/>
              </p:cNvGrpSpPr>
              <p:nvPr/>
            </p:nvGrpSpPr>
            <p:grpSpPr bwMode="auto">
              <a:xfrm>
                <a:off x="1936" y="0"/>
                <a:ext cx="878" cy="918"/>
                <a:chOff x="1936" y="0"/>
                <a:chExt cx="878" cy="918"/>
              </a:xfrm>
            </p:grpSpPr>
            <p:sp>
              <p:nvSpPr>
                <p:cNvPr id="1179752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752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752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7530" name="Group 26"/>
          <p:cNvGraphicFramePr>
            <a:graphicFrameLocks noGrp="1"/>
          </p:cNvGraphicFramePr>
          <p:nvPr>
            <p:ph type="tbl" idx="1"/>
          </p:nvPr>
        </p:nvGraphicFramePr>
        <p:xfrm>
          <a:off x="345694" y="260593"/>
          <a:ext cx="10326916" cy="6172200"/>
        </p:xfrm>
        <a:graphic>
          <a:graphicData uri="http://schemas.openxmlformats.org/drawingml/2006/table">
            <a:tbl>
              <a:tblPr/>
              <a:tblGrid>
                <a:gridCol w="6869972">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Oui,  nous Te demandons,   O Christ, notre Seigneur, affermis les fondations de l’Église.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Que l’unité du cœur par le lien de l’amour soit enraciné en 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a:t>
                      </a: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4000" b="0" i="0" u="sng" strike="noStrike" cap="none" normalizeH="0" baseline="0" dirty="0" err="1">
                          <a:ln>
                            <a:noFill/>
                          </a:ln>
                          <a:solidFill>
                            <a:srgbClr val="FF9900"/>
                          </a:solidFill>
                          <a:effectLst/>
                          <a:latin typeface="Arial" charset="0"/>
                          <a:cs typeface="Arial" charset="0"/>
                        </a:rPr>
                        <a:t>ال</a:t>
                      </a:r>
                      <a:r>
                        <a:rPr kumimoji="0" lang="ar-EG" sz="4000" b="0" i="0" u="sng" strike="noStrike" cap="none" normalizeH="0" baseline="0" dirty="0">
                          <a:ln>
                            <a:noFill/>
                          </a:ln>
                          <a:solidFill>
                            <a:srgbClr val="FF9900"/>
                          </a:solidFill>
                          <a:effectLst/>
                          <a:latin typeface="Arial" charset="0"/>
                          <a:cs typeface="Arial" charset="0"/>
                        </a:rPr>
                        <a:t>كاهن</a:t>
                      </a:r>
                      <a:r>
                        <a:rPr kumimoji="0" lang="ar-SA" sz="4000" b="0" i="0" u="sng"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نعم، نسألك أيها المسيح إلهنا : ثبت أساس</a:t>
                      </a:r>
                      <a:r>
                        <a:rPr kumimoji="0" lang="ar-EG" sz="3200" b="0" i="0" u="none" strike="noStrike" cap="none" normalizeH="0" baseline="0" dirty="0">
                          <a:ln>
                            <a:noFill/>
                          </a:ln>
                          <a:solidFill>
                            <a:schemeClr val="tx1"/>
                          </a:solidFill>
                          <a:effectLst/>
                          <a:latin typeface="Arial" charset="0"/>
                          <a:cs typeface="Arial" charset="0"/>
                        </a:rPr>
                        <a:t> الكنيسة.</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الشعب:</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err="1">
                          <a:ln>
                            <a:noFill/>
                          </a:ln>
                          <a:solidFill>
                            <a:schemeClr val="tx1"/>
                          </a:solidFill>
                          <a:effectLst/>
                          <a:latin typeface="Arial" charset="0"/>
                          <a:cs typeface="Arial" charset="0"/>
                        </a:rPr>
                        <a:t>يـارب</a:t>
                      </a:r>
                      <a:r>
                        <a:rPr kumimoji="0" lang="ar-SA" sz="2800" b="0" i="0" u="none" strike="noStrike" cap="none" normalizeH="0" baseline="0" dirty="0">
                          <a:ln>
                            <a:noFill/>
                          </a:ln>
                          <a:solidFill>
                            <a:schemeClr val="tx1"/>
                          </a:solidFill>
                          <a:effectLst/>
                          <a:latin typeface="Arial" charset="0"/>
                          <a:cs typeface="Arial" charset="0"/>
                        </a:rPr>
                        <a:t> ارحم</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err="1">
                          <a:ln>
                            <a:noFill/>
                          </a:ln>
                          <a:solidFill>
                            <a:srgbClr val="FF9900"/>
                          </a:solidFill>
                          <a:effectLst/>
                          <a:latin typeface="Arial" charset="0"/>
                          <a:cs typeface="Arial" charset="0"/>
                        </a:rPr>
                        <a:t>ال</a:t>
                      </a:r>
                      <a:r>
                        <a:rPr kumimoji="0" lang="ar-EG" sz="4000" b="0" i="0" u="sng" strike="noStrike" cap="none" normalizeH="0" baseline="0" dirty="0">
                          <a:ln>
                            <a:noFill/>
                          </a:ln>
                          <a:solidFill>
                            <a:srgbClr val="FF9900"/>
                          </a:solidFill>
                          <a:effectLst/>
                          <a:latin typeface="Arial" charset="0"/>
                          <a:cs typeface="Arial" charset="0"/>
                        </a:rPr>
                        <a:t>كاهن</a:t>
                      </a:r>
                      <a:r>
                        <a:rPr kumimoji="0" lang="ar-SA" sz="4000" b="0" i="0" u="sng" strike="noStrike" cap="none" normalizeH="0" baseline="0" dirty="0">
                          <a:ln>
                            <a:noFill/>
                          </a:ln>
                          <a:solidFill>
                            <a:srgbClr val="FF9900"/>
                          </a:solidFill>
                          <a:effectLst/>
                          <a:latin typeface="Arial" charset="0"/>
                          <a:cs typeface="Arial" charset="0"/>
                        </a:rPr>
                        <a:t>:</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وحدانية القلب </a:t>
                      </a:r>
                      <a:r>
                        <a:rPr kumimoji="0" lang="ar-EG" sz="2800" b="0" i="0" u="none" strike="noStrike" cap="none" normalizeH="0" baseline="0" dirty="0" err="1">
                          <a:ln>
                            <a:noFill/>
                          </a:ln>
                          <a:solidFill>
                            <a:schemeClr val="tx1"/>
                          </a:solidFill>
                          <a:effectLst/>
                          <a:latin typeface="Arial" charset="0"/>
                          <a:cs typeface="Arial" charset="0"/>
                        </a:rPr>
                        <a:t>التى</a:t>
                      </a:r>
                      <a:r>
                        <a:rPr kumimoji="0" lang="ar-EG" sz="2800" b="0" i="0" u="none" strike="noStrike" cap="none" normalizeH="0" baseline="0" dirty="0">
                          <a:ln>
                            <a:noFill/>
                          </a:ln>
                          <a:solidFill>
                            <a:schemeClr val="tx1"/>
                          </a:solidFill>
                          <a:effectLst/>
                          <a:latin typeface="Arial" charset="0"/>
                          <a:cs typeface="Arial" charset="0"/>
                        </a:rPr>
                        <a:t> للمحبة فلتتأصل فينا .</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ar-SA" sz="4000" b="0" i="0" u="sng" strike="noStrike" cap="none" normalizeH="0" baseline="0" dirty="0">
                          <a:ln>
                            <a:noFill/>
                          </a:ln>
                          <a:solidFill>
                            <a:srgbClr val="FF9900"/>
                          </a:solidFill>
                          <a:effectLst/>
                          <a:latin typeface="Arial" charset="0"/>
                          <a:cs typeface="Arial" charset="0"/>
                        </a:rPr>
                        <a:t>الشعب:</a:t>
                      </a:r>
                      <a:r>
                        <a:rPr kumimoji="0" lang="ar-SA" sz="32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يـارب</a:t>
                      </a:r>
                      <a:r>
                        <a:rPr kumimoji="0" lang="ar-SA" sz="28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ارحم</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98530" name="Group 2"/>
          <p:cNvGrpSpPr>
            <a:grpSpLocks/>
          </p:cNvGrpSpPr>
          <p:nvPr/>
        </p:nvGrpSpPr>
        <p:grpSpPr bwMode="auto">
          <a:xfrm>
            <a:off x="0" y="2819400"/>
            <a:ext cx="10334215" cy="1447800"/>
            <a:chOff x="-3" y="-3"/>
            <a:chExt cx="2820" cy="820"/>
          </a:xfrm>
        </p:grpSpPr>
        <p:grpSp>
          <p:nvGrpSpPr>
            <p:cNvPr id="11798531" name="Group 3"/>
            <p:cNvGrpSpPr>
              <a:grpSpLocks/>
            </p:cNvGrpSpPr>
            <p:nvPr/>
          </p:nvGrpSpPr>
          <p:grpSpPr bwMode="auto">
            <a:xfrm>
              <a:off x="0" y="0"/>
              <a:ext cx="2814" cy="814"/>
              <a:chOff x="0" y="0"/>
              <a:chExt cx="2814" cy="814"/>
            </a:xfrm>
          </p:grpSpPr>
          <p:grpSp>
            <p:nvGrpSpPr>
              <p:cNvPr id="11798532" name="Group 4"/>
              <p:cNvGrpSpPr>
                <a:grpSpLocks/>
              </p:cNvGrpSpPr>
              <p:nvPr/>
            </p:nvGrpSpPr>
            <p:grpSpPr bwMode="auto">
              <a:xfrm>
                <a:off x="0" y="0"/>
                <a:ext cx="1094" cy="814"/>
                <a:chOff x="0" y="0"/>
                <a:chExt cx="1094" cy="814"/>
              </a:xfrm>
            </p:grpSpPr>
            <p:sp>
              <p:nvSpPr>
                <p:cNvPr id="1179853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853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8535" name="Group 7"/>
              <p:cNvGrpSpPr>
                <a:grpSpLocks/>
              </p:cNvGrpSpPr>
              <p:nvPr/>
            </p:nvGrpSpPr>
            <p:grpSpPr bwMode="auto">
              <a:xfrm>
                <a:off x="1094" y="0"/>
                <a:ext cx="842" cy="814"/>
                <a:chOff x="1094" y="0"/>
                <a:chExt cx="842" cy="814"/>
              </a:xfrm>
            </p:grpSpPr>
            <p:sp>
              <p:nvSpPr>
                <p:cNvPr id="1179853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853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8538" name="Group 10"/>
              <p:cNvGrpSpPr>
                <a:grpSpLocks/>
              </p:cNvGrpSpPr>
              <p:nvPr/>
            </p:nvGrpSpPr>
            <p:grpSpPr bwMode="auto">
              <a:xfrm>
                <a:off x="1936" y="0"/>
                <a:ext cx="878" cy="814"/>
                <a:chOff x="1936" y="0"/>
                <a:chExt cx="878" cy="814"/>
              </a:xfrm>
            </p:grpSpPr>
            <p:sp>
              <p:nvSpPr>
                <p:cNvPr id="1179853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854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854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8542" name="Group 14"/>
          <p:cNvGrpSpPr>
            <a:grpSpLocks/>
          </p:cNvGrpSpPr>
          <p:nvPr/>
        </p:nvGrpSpPr>
        <p:grpSpPr bwMode="auto">
          <a:xfrm>
            <a:off x="1097439" y="3352800"/>
            <a:ext cx="10425669" cy="1466850"/>
            <a:chOff x="-3" y="-3"/>
            <a:chExt cx="2820" cy="924"/>
          </a:xfrm>
        </p:grpSpPr>
        <p:grpSp>
          <p:nvGrpSpPr>
            <p:cNvPr id="11798543" name="Group 15"/>
            <p:cNvGrpSpPr>
              <a:grpSpLocks/>
            </p:cNvGrpSpPr>
            <p:nvPr/>
          </p:nvGrpSpPr>
          <p:grpSpPr bwMode="auto">
            <a:xfrm>
              <a:off x="0" y="0"/>
              <a:ext cx="2814" cy="918"/>
              <a:chOff x="0" y="0"/>
              <a:chExt cx="2814" cy="918"/>
            </a:xfrm>
          </p:grpSpPr>
          <p:grpSp>
            <p:nvGrpSpPr>
              <p:cNvPr id="11798544" name="Group 16"/>
              <p:cNvGrpSpPr>
                <a:grpSpLocks/>
              </p:cNvGrpSpPr>
              <p:nvPr/>
            </p:nvGrpSpPr>
            <p:grpSpPr bwMode="auto">
              <a:xfrm>
                <a:off x="0" y="0"/>
                <a:ext cx="1094" cy="918"/>
                <a:chOff x="0" y="0"/>
                <a:chExt cx="1094" cy="918"/>
              </a:xfrm>
            </p:grpSpPr>
            <p:sp>
              <p:nvSpPr>
                <p:cNvPr id="1179854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854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8547" name="Group 19"/>
              <p:cNvGrpSpPr>
                <a:grpSpLocks/>
              </p:cNvGrpSpPr>
              <p:nvPr/>
            </p:nvGrpSpPr>
            <p:grpSpPr bwMode="auto">
              <a:xfrm>
                <a:off x="1094" y="0"/>
                <a:ext cx="842" cy="918"/>
                <a:chOff x="1094" y="0"/>
                <a:chExt cx="842" cy="918"/>
              </a:xfrm>
            </p:grpSpPr>
            <p:sp>
              <p:nvSpPr>
                <p:cNvPr id="1179854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854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8550" name="Group 22"/>
              <p:cNvGrpSpPr>
                <a:grpSpLocks/>
              </p:cNvGrpSpPr>
              <p:nvPr/>
            </p:nvGrpSpPr>
            <p:grpSpPr bwMode="auto">
              <a:xfrm>
                <a:off x="1936" y="0"/>
                <a:ext cx="878" cy="918"/>
                <a:chOff x="1936" y="0"/>
                <a:chExt cx="878" cy="918"/>
              </a:xfrm>
            </p:grpSpPr>
            <p:sp>
              <p:nvSpPr>
                <p:cNvPr id="1179855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855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855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8554" name="Group 26"/>
          <p:cNvGraphicFramePr>
            <a:graphicFrameLocks noGrp="1"/>
          </p:cNvGraphicFramePr>
          <p:nvPr>
            <p:ph type="tbl" idx="1"/>
          </p:nvPr>
        </p:nvGraphicFramePr>
        <p:xfrm>
          <a:off x="345694" y="260593"/>
          <a:ext cx="10326916" cy="6172200"/>
        </p:xfrm>
        <a:graphic>
          <a:graphicData uri="http://schemas.openxmlformats.org/drawingml/2006/table">
            <a:tbl>
              <a:tblPr/>
              <a:tblGrid>
                <a:gridCol w="6931765">
                  <a:extLst>
                    <a:ext uri="{9D8B030D-6E8A-4147-A177-3AD203B41FA5}">
                      <a16:colId xmlns:a16="http://schemas.microsoft.com/office/drawing/2014/main" val="20000"/>
                    </a:ext>
                  </a:extLst>
                </a:gridCol>
                <a:gridCol w="3395151">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Que la justice de la foi grandisse, facilite nous   le chemin de la piété</a:t>
                      </a:r>
                      <a:r>
                        <a:rPr kumimoji="0" lang="fr-CA" sz="32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Contrôle les pasteurs et affermis les fidèles.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Seigneur aie pitié.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لينم بّر الأيمان ، سهّل لنا طريق التقوى.</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20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err="1">
                          <a:ln>
                            <a:noFill/>
                          </a:ln>
                          <a:solidFill>
                            <a:schemeClr val="tx1"/>
                          </a:solidFill>
                          <a:effectLst/>
                          <a:latin typeface="Arial" charset="0"/>
                          <a:cs typeface="Arial" charset="0"/>
                        </a:rPr>
                        <a:t>يـارب</a:t>
                      </a:r>
                      <a:r>
                        <a:rPr kumimoji="0" lang="ar-SA" sz="2400" b="0" i="0" u="none" strike="noStrike" cap="none" normalizeH="0" baseline="0" dirty="0">
                          <a:ln>
                            <a:noFill/>
                          </a:ln>
                          <a:solidFill>
                            <a:schemeClr val="tx1"/>
                          </a:solidFill>
                          <a:effectLst/>
                          <a:latin typeface="Arial" charset="0"/>
                          <a:cs typeface="Arial" charset="0"/>
                        </a:rPr>
                        <a:t>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الرعاة </a:t>
                      </a:r>
                      <a:r>
                        <a:rPr kumimoji="0" lang="ar-EG" sz="2400" b="0" i="0" u="none" strike="noStrike" cap="none" normalizeH="0" baseline="0" dirty="0" err="1">
                          <a:ln>
                            <a:noFill/>
                          </a:ln>
                          <a:solidFill>
                            <a:schemeClr val="tx1"/>
                          </a:solidFill>
                          <a:effectLst/>
                          <a:latin typeface="Arial" charset="0"/>
                          <a:cs typeface="Arial" charset="0"/>
                        </a:rPr>
                        <a:t>إضبطهم</a:t>
                      </a:r>
                      <a:r>
                        <a:rPr kumimoji="0" lang="ar-EG" sz="2400" b="0" i="0" u="none" strike="noStrike" cap="none" normalizeH="0" baseline="0" dirty="0">
                          <a:ln>
                            <a:noFill/>
                          </a:ln>
                          <a:solidFill>
                            <a:schemeClr val="tx1"/>
                          </a:solidFill>
                          <a:effectLst/>
                          <a:latin typeface="Arial" charset="0"/>
                          <a:cs typeface="Arial" charset="0"/>
                        </a:rPr>
                        <a:t> ، الذين يرعونهم ثبتهم .</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a:ln>
                            <a:noFill/>
                          </a:ln>
                          <a:solidFill>
                            <a:srgbClr val="FF9900"/>
                          </a:solidFill>
                          <a:effectLst/>
                          <a:latin typeface="Arial" charset="0"/>
                          <a:cs typeface="Arial" charset="0"/>
                        </a:rPr>
                        <a:t>الشعب:</a:t>
                      </a:r>
                      <a:r>
                        <a:rPr kumimoji="0" lang="ar-SA" sz="28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err="1">
                          <a:ln>
                            <a:noFill/>
                          </a:ln>
                          <a:solidFill>
                            <a:schemeClr val="tx1"/>
                          </a:solidFill>
                          <a:effectLst/>
                          <a:latin typeface="Arial" charset="0"/>
                          <a:cs typeface="Arial" charset="0"/>
                        </a:rPr>
                        <a:t>يـارب</a:t>
                      </a:r>
                      <a:r>
                        <a:rPr kumimoji="0" lang="ar-SA" sz="2400" b="0" i="0" u="none" strike="noStrike" cap="none" normalizeH="0" baseline="0" dirty="0">
                          <a:ln>
                            <a:noFill/>
                          </a:ln>
                          <a:solidFill>
                            <a:schemeClr val="tx1"/>
                          </a:solidFill>
                          <a:effectLst/>
                          <a:latin typeface="Arial" charset="0"/>
                          <a:cs typeface="Arial" charset="0"/>
                        </a:rPr>
                        <a:t> ارحم</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799554" name="Group 2"/>
          <p:cNvGrpSpPr>
            <a:grpSpLocks/>
          </p:cNvGrpSpPr>
          <p:nvPr/>
        </p:nvGrpSpPr>
        <p:grpSpPr bwMode="auto">
          <a:xfrm>
            <a:off x="0" y="2819400"/>
            <a:ext cx="10334215" cy="1447800"/>
            <a:chOff x="-3" y="-3"/>
            <a:chExt cx="2820" cy="820"/>
          </a:xfrm>
        </p:grpSpPr>
        <p:grpSp>
          <p:nvGrpSpPr>
            <p:cNvPr id="11799555" name="Group 3"/>
            <p:cNvGrpSpPr>
              <a:grpSpLocks/>
            </p:cNvGrpSpPr>
            <p:nvPr/>
          </p:nvGrpSpPr>
          <p:grpSpPr bwMode="auto">
            <a:xfrm>
              <a:off x="0" y="0"/>
              <a:ext cx="2814" cy="814"/>
              <a:chOff x="0" y="0"/>
              <a:chExt cx="2814" cy="814"/>
            </a:xfrm>
          </p:grpSpPr>
          <p:grpSp>
            <p:nvGrpSpPr>
              <p:cNvPr id="11799556" name="Group 4"/>
              <p:cNvGrpSpPr>
                <a:grpSpLocks/>
              </p:cNvGrpSpPr>
              <p:nvPr/>
            </p:nvGrpSpPr>
            <p:grpSpPr bwMode="auto">
              <a:xfrm>
                <a:off x="0" y="0"/>
                <a:ext cx="1094" cy="814"/>
                <a:chOff x="0" y="0"/>
                <a:chExt cx="1094" cy="814"/>
              </a:xfrm>
            </p:grpSpPr>
            <p:sp>
              <p:nvSpPr>
                <p:cNvPr id="11799557"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799558"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9559" name="Group 7"/>
              <p:cNvGrpSpPr>
                <a:grpSpLocks/>
              </p:cNvGrpSpPr>
              <p:nvPr/>
            </p:nvGrpSpPr>
            <p:grpSpPr bwMode="auto">
              <a:xfrm>
                <a:off x="1094" y="0"/>
                <a:ext cx="842" cy="814"/>
                <a:chOff x="1094" y="0"/>
                <a:chExt cx="842" cy="814"/>
              </a:xfrm>
            </p:grpSpPr>
            <p:sp>
              <p:nvSpPr>
                <p:cNvPr id="11799560"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799561"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9562" name="Group 10"/>
              <p:cNvGrpSpPr>
                <a:grpSpLocks/>
              </p:cNvGrpSpPr>
              <p:nvPr/>
            </p:nvGrpSpPr>
            <p:grpSpPr bwMode="auto">
              <a:xfrm>
                <a:off x="1936" y="0"/>
                <a:ext cx="878" cy="814"/>
                <a:chOff x="1936" y="0"/>
                <a:chExt cx="878" cy="814"/>
              </a:xfrm>
            </p:grpSpPr>
            <p:sp>
              <p:nvSpPr>
                <p:cNvPr id="11799563"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799564"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9565"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799566" name="Group 14"/>
          <p:cNvGrpSpPr>
            <a:grpSpLocks/>
          </p:cNvGrpSpPr>
          <p:nvPr/>
        </p:nvGrpSpPr>
        <p:grpSpPr bwMode="auto">
          <a:xfrm>
            <a:off x="1097439" y="3352800"/>
            <a:ext cx="10425669" cy="1466850"/>
            <a:chOff x="-3" y="-3"/>
            <a:chExt cx="2820" cy="924"/>
          </a:xfrm>
        </p:grpSpPr>
        <p:grpSp>
          <p:nvGrpSpPr>
            <p:cNvPr id="11799567" name="Group 15"/>
            <p:cNvGrpSpPr>
              <a:grpSpLocks/>
            </p:cNvGrpSpPr>
            <p:nvPr/>
          </p:nvGrpSpPr>
          <p:grpSpPr bwMode="auto">
            <a:xfrm>
              <a:off x="0" y="0"/>
              <a:ext cx="2814" cy="918"/>
              <a:chOff x="0" y="0"/>
              <a:chExt cx="2814" cy="918"/>
            </a:xfrm>
          </p:grpSpPr>
          <p:grpSp>
            <p:nvGrpSpPr>
              <p:cNvPr id="11799568" name="Group 16"/>
              <p:cNvGrpSpPr>
                <a:grpSpLocks/>
              </p:cNvGrpSpPr>
              <p:nvPr/>
            </p:nvGrpSpPr>
            <p:grpSpPr bwMode="auto">
              <a:xfrm>
                <a:off x="0" y="0"/>
                <a:ext cx="1094" cy="918"/>
                <a:chOff x="0" y="0"/>
                <a:chExt cx="1094" cy="918"/>
              </a:xfrm>
            </p:grpSpPr>
            <p:sp>
              <p:nvSpPr>
                <p:cNvPr id="11799569"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799570"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9571" name="Group 19"/>
              <p:cNvGrpSpPr>
                <a:grpSpLocks/>
              </p:cNvGrpSpPr>
              <p:nvPr/>
            </p:nvGrpSpPr>
            <p:grpSpPr bwMode="auto">
              <a:xfrm>
                <a:off x="1094" y="0"/>
                <a:ext cx="842" cy="918"/>
                <a:chOff x="1094" y="0"/>
                <a:chExt cx="842" cy="918"/>
              </a:xfrm>
            </p:grpSpPr>
            <p:sp>
              <p:nvSpPr>
                <p:cNvPr id="11799572"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799573"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799574" name="Group 22"/>
              <p:cNvGrpSpPr>
                <a:grpSpLocks/>
              </p:cNvGrpSpPr>
              <p:nvPr/>
            </p:nvGrpSpPr>
            <p:grpSpPr bwMode="auto">
              <a:xfrm>
                <a:off x="1936" y="0"/>
                <a:ext cx="878" cy="918"/>
                <a:chOff x="1936" y="0"/>
                <a:chExt cx="878" cy="918"/>
              </a:xfrm>
            </p:grpSpPr>
            <p:sp>
              <p:nvSpPr>
                <p:cNvPr id="11799575"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799576"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799577"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799578" name="Group 26"/>
          <p:cNvGraphicFramePr>
            <a:graphicFrameLocks noGrp="1"/>
          </p:cNvGraphicFramePr>
          <p:nvPr>
            <p:ph type="tbl" idx="1"/>
          </p:nvPr>
        </p:nvGraphicFramePr>
        <p:xfrm>
          <a:off x="0" y="0"/>
          <a:ext cx="10326916" cy="6172200"/>
        </p:xfrm>
        <a:graphic>
          <a:graphicData uri="http://schemas.openxmlformats.org/drawingml/2006/table">
            <a:tbl>
              <a:tblPr/>
              <a:tblGrid>
                <a:gridCol w="6931765">
                  <a:extLst>
                    <a:ext uri="{9D8B030D-6E8A-4147-A177-3AD203B41FA5}">
                      <a16:colId xmlns:a16="http://schemas.microsoft.com/office/drawing/2014/main" val="20000"/>
                    </a:ext>
                  </a:extLst>
                </a:gridCol>
                <a:gridCol w="3395151">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Donne majesté aux clergés, et ascétisme   aux moines.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Pureté à ceux qui vivent dans la virginité, vie vertueuse aux mariés.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Seigneur aie pitié.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أعط بهاء للإكليروس ، نسكاً للرهبان .</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9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600" b="0" i="0" u="none" strike="noStrike" cap="none" normalizeH="0" baseline="0" dirty="0">
                          <a:ln>
                            <a:noFill/>
                          </a:ln>
                          <a:solidFill>
                            <a:schemeClr val="tx1"/>
                          </a:solidFill>
                          <a:effectLst/>
                          <a:latin typeface="Arial" charset="0"/>
                          <a:cs typeface="Arial" charset="0"/>
                        </a:rPr>
                        <a:t>طهارة للذين في البتولية ، حياة صالحة للذين فى الزيجة.</a:t>
                      </a:r>
                      <a:endParaRPr kumimoji="0" lang="en-CA" sz="26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a:ln>
                            <a:noFill/>
                          </a:ln>
                          <a:solidFill>
                            <a:srgbClr val="FF9900"/>
                          </a:solidFill>
                          <a:effectLst/>
                          <a:latin typeface="Arial" charset="0"/>
                          <a:cs typeface="Arial" charset="0"/>
                        </a:rPr>
                        <a:t>الشعب:</a:t>
                      </a:r>
                      <a:r>
                        <a:rPr kumimoji="0" lang="ar-SA" sz="28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00578" name="Group 2"/>
          <p:cNvGrpSpPr>
            <a:grpSpLocks/>
          </p:cNvGrpSpPr>
          <p:nvPr/>
        </p:nvGrpSpPr>
        <p:grpSpPr bwMode="auto">
          <a:xfrm>
            <a:off x="0" y="2819400"/>
            <a:ext cx="10334215" cy="1447800"/>
            <a:chOff x="-3" y="-3"/>
            <a:chExt cx="2820" cy="820"/>
          </a:xfrm>
        </p:grpSpPr>
        <p:grpSp>
          <p:nvGrpSpPr>
            <p:cNvPr id="11800579" name="Group 3"/>
            <p:cNvGrpSpPr>
              <a:grpSpLocks/>
            </p:cNvGrpSpPr>
            <p:nvPr/>
          </p:nvGrpSpPr>
          <p:grpSpPr bwMode="auto">
            <a:xfrm>
              <a:off x="0" y="0"/>
              <a:ext cx="2814" cy="814"/>
              <a:chOff x="0" y="0"/>
              <a:chExt cx="2814" cy="814"/>
            </a:xfrm>
          </p:grpSpPr>
          <p:grpSp>
            <p:nvGrpSpPr>
              <p:cNvPr id="11800580" name="Group 4"/>
              <p:cNvGrpSpPr>
                <a:grpSpLocks/>
              </p:cNvGrpSpPr>
              <p:nvPr/>
            </p:nvGrpSpPr>
            <p:grpSpPr bwMode="auto">
              <a:xfrm>
                <a:off x="0" y="0"/>
                <a:ext cx="1094" cy="814"/>
                <a:chOff x="0" y="0"/>
                <a:chExt cx="1094" cy="814"/>
              </a:xfrm>
            </p:grpSpPr>
            <p:sp>
              <p:nvSpPr>
                <p:cNvPr id="11800581"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00582"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0583" name="Group 7"/>
              <p:cNvGrpSpPr>
                <a:grpSpLocks/>
              </p:cNvGrpSpPr>
              <p:nvPr/>
            </p:nvGrpSpPr>
            <p:grpSpPr bwMode="auto">
              <a:xfrm>
                <a:off x="1094" y="0"/>
                <a:ext cx="842" cy="814"/>
                <a:chOff x="1094" y="0"/>
                <a:chExt cx="842" cy="814"/>
              </a:xfrm>
            </p:grpSpPr>
            <p:sp>
              <p:nvSpPr>
                <p:cNvPr id="11800584"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00585"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0586" name="Group 10"/>
              <p:cNvGrpSpPr>
                <a:grpSpLocks/>
              </p:cNvGrpSpPr>
              <p:nvPr/>
            </p:nvGrpSpPr>
            <p:grpSpPr bwMode="auto">
              <a:xfrm>
                <a:off x="1936" y="0"/>
                <a:ext cx="878" cy="814"/>
                <a:chOff x="1936" y="0"/>
                <a:chExt cx="878" cy="814"/>
              </a:xfrm>
            </p:grpSpPr>
            <p:sp>
              <p:nvSpPr>
                <p:cNvPr id="11800587"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00588"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0589"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00590" name="Group 14"/>
          <p:cNvGrpSpPr>
            <a:grpSpLocks/>
          </p:cNvGrpSpPr>
          <p:nvPr/>
        </p:nvGrpSpPr>
        <p:grpSpPr bwMode="auto">
          <a:xfrm>
            <a:off x="1097439" y="3352800"/>
            <a:ext cx="10425669" cy="1466850"/>
            <a:chOff x="-3" y="-3"/>
            <a:chExt cx="2820" cy="924"/>
          </a:xfrm>
        </p:grpSpPr>
        <p:grpSp>
          <p:nvGrpSpPr>
            <p:cNvPr id="11800591" name="Group 15"/>
            <p:cNvGrpSpPr>
              <a:grpSpLocks/>
            </p:cNvGrpSpPr>
            <p:nvPr/>
          </p:nvGrpSpPr>
          <p:grpSpPr bwMode="auto">
            <a:xfrm>
              <a:off x="0" y="0"/>
              <a:ext cx="2814" cy="918"/>
              <a:chOff x="0" y="0"/>
              <a:chExt cx="2814" cy="918"/>
            </a:xfrm>
          </p:grpSpPr>
          <p:grpSp>
            <p:nvGrpSpPr>
              <p:cNvPr id="11800592" name="Group 16"/>
              <p:cNvGrpSpPr>
                <a:grpSpLocks/>
              </p:cNvGrpSpPr>
              <p:nvPr/>
            </p:nvGrpSpPr>
            <p:grpSpPr bwMode="auto">
              <a:xfrm>
                <a:off x="0" y="0"/>
                <a:ext cx="1094" cy="918"/>
                <a:chOff x="0" y="0"/>
                <a:chExt cx="1094" cy="918"/>
              </a:xfrm>
            </p:grpSpPr>
            <p:sp>
              <p:nvSpPr>
                <p:cNvPr id="11800593"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00594"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0595" name="Group 19"/>
              <p:cNvGrpSpPr>
                <a:grpSpLocks/>
              </p:cNvGrpSpPr>
              <p:nvPr/>
            </p:nvGrpSpPr>
            <p:grpSpPr bwMode="auto">
              <a:xfrm>
                <a:off x="1094" y="0"/>
                <a:ext cx="842" cy="918"/>
                <a:chOff x="1094" y="0"/>
                <a:chExt cx="842" cy="918"/>
              </a:xfrm>
            </p:grpSpPr>
            <p:sp>
              <p:nvSpPr>
                <p:cNvPr id="11800596"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00597"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0598" name="Group 22"/>
              <p:cNvGrpSpPr>
                <a:grpSpLocks/>
              </p:cNvGrpSpPr>
              <p:nvPr/>
            </p:nvGrpSpPr>
            <p:grpSpPr bwMode="auto">
              <a:xfrm>
                <a:off x="1936" y="0"/>
                <a:ext cx="878" cy="918"/>
                <a:chOff x="1936" y="0"/>
                <a:chExt cx="878" cy="918"/>
              </a:xfrm>
            </p:grpSpPr>
            <p:sp>
              <p:nvSpPr>
                <p:cNvPr id="11800599"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00600"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0601"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00602" name="Group 26"/>
          <p:cNvGraphicFramePr>
            <a:graphicFrameLocks noGrp="1"/>
          </p:cNvGraphicFramePr>
          <p:nvPr>
            <p:ph type="tbl" idx="1"/>
          </p:nvPr>
        </p:nvGraphicFramePr>
        <p:xfrm>
          <a:off x="345696" y="260592"/>
          <a:ext cx="10326916" cy="6048777"/>
        </p:xfrm>
        <a:graphic>
          <a:graphicData uri="http://schemas.openxmlformats.org/drawingml/2006/table">
            <a:tbl>
              <a:tblPr/>
              <a:tblGrid>
                <a:gridCol w="6931765">
                  <a:extLst>
                    <a:ext uri="{9D8B030D-6E8A-4147-A177-3AD203B41FA5}">
                      <a16:colId xmlns:a16="http://schemas.microsoft.com/office/drawing/2014/main" val="20000"/>
                    </a:ext>
                  </a:extLst>
                </a:gridCol>
                <a:gridCol w="3395151">
                  <a:extLst>
                    <a:ext uri="{9D8B030D-6E8A-4147-A177-3AD203B41FA5}">
                      <a16:colId xmlns:a16="http://schemas.microsoft.com/office/drawing/2014/main" val="20001"/>
                    </a:ext>
                  </a:extLst>
                </a:gridCol>
              </a:tblGrid>
              <a:tr h="60487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P</a:t>
                      </a:r>
                      <a:r>
                        <a:rPr kumimoji="0" lang="fr-CA" sz="2400" b="0" i="0" u="none" strike="noStrike" cap="none" normalizeH="0" baseline="0" dirty="0" err="1">
                          <a:ln>
                            <a:noFill/>
                          </a:ln>
                          <a:solidFill>
                            <a:schemeClr val="tx1"/>
                          </a:solidFill>
                          <a:effectLst/>
                          <a:latin typeface="Arial" charset="0"/>
                          <a:cs typeface="Arial" charset="0"/>
                        </a:rPr>
                        <a:t>itié</a:t>
                      </a:r>
                      <a:r>
                        <a:rPr kumimoji="0" lang="fr-CA" sz="2400" b="0" i="0" u="none" strike="noStrike" cap="none" normalizeH="0" baseline="0" dirty="0">
                          <a:ln>
                            <a:noFill/>
                          </a:ln>
                          <a:solidFill>
                            <a:schemeClr val="tx1"/>
                          </a:solidFill>
                          <a:effectLst/>
                          <a:latin typeface="Arial" charset="0"/>
                          <a:cs typeface="Arial" charset="0"/>
                        </a:rPr>
                        <a:t> aux pénitents,   bonté aux riches.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Douceur aux vertueux, et aide aux pauvres.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Seigneur aie pitié.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رحمة للذين في التوبة ، صلاحاً للأغنياء .</a:t>
                      </a:r>
                      <a:endParaRPr kumimoji="0" lang="en-CA" sz="2400" b="0" i="0" u="none" strike="noStrike" cap="none" normalizeH="0" baseline="0" dirty="0">
                        <a:ln>
                          <a:noFill/>
                        </a:ln>
                        <a:solidFill>
                          <a:schemeClr val="tx1"/>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endParaRPr kumimoji="0" lang="en-CA" sz="7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دعة للفضلاء ، معونة للمساكين.</a:t>
                      </a:r>
                      <a:endParaRPr kumimoji="0" lang="en-CA" sz="2400" b="0" i="0" u="none" strike="noStrike" cap="none" normalizeH="0" baseline="0" dirty="0">
                        <a:ln>
                          <a:noFill/>
                        </a:ln>
                        <a:solidFill>
                          <a:schemeClr val="tx1"/>
                        </a:solidFill>
                        <a:effectLst/>
                        <a:latin typeface="Arial" charset="0"/>
                        <a:cs typeface="Arial" charset="0"/>
                      </a:endParaRPr>
                    </a:p>
                    <a:p>
                      <a:pPr marL="914400" marR="0" lvl="2" indent="0" algn="justLow" defTabSz="914400" rtl="1" eaLnBrk="1" fontAlgn="base" latinLnBrk="0" hangingPunct="1">
                        <a:lnSpc>
                          <a:spcPct val="100000"/>
                        </a:lnSpc>
                        <a:spcBef>
                          <a:spcPct val="20000"/>
                        </a:spcBef>
                        <a:spcAft>
                          <a:spcPct val="0"/>
                        </a:spcAft>
                        <a:buClrTx/>
                        <a:buSzTx/>
                        <a:buFontTx/>
                        <a:buNone/>
                        <a:tabLst/>
                      </a:pPr>
                      <a:r>
                        <a:rPr kumimoji="0" lang="ar-SA" sz="1800" b="0" i="0" u="none" strike="noStrike" cap="none" normalizeH="0" baseline="0" dirty="0">
                          <a:ln>
                            <a:noFill/>
                          </a:ln>
                          <a:solidFill>
                            <a:schemeClr val="tx1"/>
                          </a:solidFill>
                          <a:effectLst/>
                          <a:latin typeface="Times New Roman" pitchFamily="18" charset="0"/>
                          <a:cs typeface="Arial" charset="0"/>
                        </a:rPr>
                        <a:t> </a:t>
                      </a:r>
                      <a:endParaRPr kumimoji="0" lang="ar-EG" sz="1800" b="0" i="0" u="none" strike="noStrike" cap="none" normalizeH="0" baseline="0" dirty="0">
                        <a:ln>
                          <a:noFill/>
                        </a:ln>
                        <a:solidFill>
                          <a:schemeClr val="tx1"/>
                        </a:solidFill>
                        <a:effectLst/>
                        <a:latin typeface="Times New Roman" pitchFamily="18"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r>
                        <a:rPr kumimoji="0" lang="ar-SA" sz="28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694082" name="Text Box 2"/>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11694108" name="Group 28"/>
          <p:cNvGraphicFramePr>
            <a:graphicFrameLocks noGrp="1"/>
          </p:cNvGraphicFramePr>
          <p:nvPr/>
        </p:nvGraphicFramePr>
        <p:xfrm>
          <a:off x="274359" y="304800"/>
          <a:ext cx="10398250" cy="3810000"/>
        </p:xfrm>
        <a:graphic>
          <a:graphicData uri="http://schemas.openxmlformats.org/drawingml/2006/table">
            <a:tbl>
              <a:tblPr/>
              <a:tblGrid>
                <a:gridCol w="3094717">
                  <a:extLst>
                    <a:ext uri="{9D8B030D-6E8A-4147-A177-3AD203B41FA5}">
                      <a16:colId xmlns:a16="http://schemas.microsoft.com/office/drawing/2014/main" val="20000"/>
                    </a:ext>
                  </a:extLst>
                </a:gridCol>
                <a:gridCol w="3846590">
                  <a:extLst>
                    <a:ext uri="{9D8B030D-6E8A-4147-A177-3AD203B41FA5}">
                      <a16:colId xmlns:a16="http://schemas.microsoft.com/office/drawing/2014/main" val="20001"/>
                    </a:ext>
                  </a:extLst>
                </a:gridCol>
                <a:gridCol w="3456943">
                  <a:extLst>
                    <a:ext uri="{9D8B030D-6E8A-4147-A177-3AD203B41FA5}">
                      <a16:colId xmlns:a16="http://schemas.microsoft.com/office/drawing/2014/main" val="20002"/>
                    </a:ext>
                  </a:extLst>
                </a:gridCol>
              </a:tblGrid>
              <a:tr h="3733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sng" strike="noStrike" cap="none" normalizeH="0" baseline="0" dirty="0" err="1">
                          <a:ln>
                            <a:noFill/>
                          </a:ln>
                          <a:solidFill>
                            <a:srgbClr val="FF9900"/>
                          </a:solidFill>
                          <a:effectLst/>
                          <a:latin typeface="CS New Athanasius" pitchFamily="34" charset="0"/>
                          <a:cs typeface="Arial" charset="0"/>
                        </a:rPr>
                        <a:t>PiLaoc</a:t>
                      </a:r>
                      <a:endParaRPr kumimoji="0" lang="en-US" sz="2800" b="0" i="0" u="sng" strike="noStrike" cap="none" normalizeH="0" baseline="0" dirty="0">
                        <a:ln>
                          <a:noFill/>
                        </a:ln>
                        <a:solidFill>
                          <a:srgbClr val="FF9900"/>
                        </a:solidFill>
                        <a:effectLst/>
                        <a:latin typeface="CS New Athanasius" pitchFamily="34"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Ounof</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a:t>
                      </a:r>
                      <a:r>
                        <a:rPr kumimoji="0" lang="en-US" sz="3000" b="0" i="0" u="none" strike="noStrike" cap="none" normalizeH="0" baseline="0" dirty="0">
                          <a:ln>
                            <a:noFill/>
                          </a:ln>
                          <a:solidFill>
                            <a:schemeClr val="tx1"/>
                          </a:solidFill>
                          <a:effectLst/>
                          <a:latin typeface="Coptic1" pitchFamily="2" charset="0"/>
                          <a:cs typeface="Arial" charset="0"/>
                        </a:rPr>
                        <a:t> Maria: ]</a:t>
                      </a:r>
                      <a:r>
                        <a:rPr kumimoji="0" lang="en-US" sz="3000" b="0" i="0" u="none" strike="noStrike" cap="none" normalizeH="0" baseline="0" dirty="0" err="1">
                          <a:ln>
                            <a:noFill/>
                          </a:ln>
                          <a:solidFill>
                            <a:schemeClr val="tx1"/>
                          </a:solidFill>
                          <a:effectLst/>
                          <a:latin typeface="Coptic1" pitchFamily="2" charset="0"/>
                          <a:cs typeface="Arial" charset="0"/>
                        </a:rPr>
                        <a:t>bwki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ouoh</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mau</a:t>
                      </a:r>
                      <a:r>
                        <a:rPr kumimoji="0" lang="en-US" sz="3000" b="0" i="0" u="none" strike="noStrike" cap="none" normalizeH="0" baseline="0" dirty="0">
                          <a:ln>
                            <a:noFill/>
                          </a:ln>
                          <a:solidFill>
                            <a:schemeClr val="tx1"/>
                          </a:solidFill>
                          <a:effectLst/>
                          <a:latin typeface="Coptic1" pitchFamily="2" charset="0"/>
                          <a:cs typeface="Arial" charset="0"/>
                        </a:rPr>
                        <a:t>: je v/et </a:t>
                      </a:r>
                      <a:r>
                        <a:rPr kumimoji="0" lang="en-US" sz="3000" b="0" i="0" u="none" strike="noStrike" cap="none" normalizeH="0" baseline="0" dirty="0" err="1">
                          <a:ln>
                            <a:noFill/>
                          </a:ln>
                          <a:solidFill>
                            <a:schemeClr val="tx1"/>
                          </a:solidFill>
                          <a:effectLst/>
                          <a:latin typeface="Coptic1" pitchFamily="2" charset="0"/>
                          <a:cs typeface="Arial" charset="0"/>
                        </a:rPr>
                        <a:t>qen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peam</a:t>
                      </a:r>
                      <a:r>
                        <a:rPr kumimoji="0" lang="en-US" sz="3000" b="0" i="0" u="none" strike="noStrike" cap="none" normalizeH="0" baseline="0" dirty="0">
                          <a:ln>
                            <a:noFill/>
                          </a:ln>
                          <a:solidFill>
                            <a:schemeClr val="tx1"/>
                          </a:solidFill>
                          <a:effectLst/>
                          <a:latin typeface="Coptic1" pitchFamily="2" charset="0"/>
                          <a:cs typeface="Arial" charset="0"/>
                        </a:rPr>
                        <a:t>/r: </a:t>
                      </a:r>
                      <a:r>
                        <a:rPr kumimoji="0" lang="en-US" sz="3000" b="0" i="0" u="none" strike="noStrike" cap="none" normalizeH="0" baseline="0" dirty="0" err="1">
                          <a:ln>
                            <a:noFill/>
                          </a:ln>
                          <a:solidFill>
                            <a:schemeClr val="tx1"/>
                          </a:solidFill>
                          <a:effectLst/>
                          <a:latin typeface="Coptic1" pitchFamily="2" charset="0"/>
                          <a:cs typeface="Arial" charset="0"/>
                        </a:rPr>
                        <a:t>niaggeloc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cehwc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erof</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cs typeface="Arial" charset="0"/>
                        </a:rPr>
                        <a:t>R</a:t>
                      </a:r>
                      <a:r>
                        <a:rPr kumimoji="0" lang="fr-CA" sz="3000" b="0" i="0" u="none" strike="noStrike" cap="none" normalizeH="0" baseline="0" dirty="0" err="1">
                          <a:ln>
                            <a:noFill/>
                          </a:ln>
                          <a:solidFill>
                            <a:schemeClr val="tx1"/>
                          </a:solidFill>
                          <a:effectLst/>
                          <a:latin typeface="Arial" charset="0"/>
                          <a:cs typeface="Arial" charset="0"/>
                        </a:rPr>
                        <a:t>éjouis</a:t>
                      </a:r>
                      <a:r>
                        <a:rPr kumimoji="0" lang="fr-CA" sz="3000" b="0" i="0" u="none" strike="noStrike" cap="none" normalizeH="0" baseline="0" dirty="0">
                          <a:ln>
                            <a:noFill/>
                          </a:ln>
                          <a:solidFill>
                            <a:schemeClr val="tx1"/>
                          </a:solidFill>
                          <a:effectLst/>
                          <a:latin typeface="Arial" charset="0"/>
                          <a:cs typeface="Arial" charset="0"/>
                        </a:rPr>
                        <a:t>-toi, Ô Marie, la servante et la mère, car Celui qui est sur tes genoux, les anges Le louent.</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افرَحى</a:t>
                      </a:r>
                      <a:r>
                        <a:rPr kumimoji="0" lang="ar-SA" sz="3600" b="0" i="0" u="none" strike="noStrike" cap="none" normalizeH="0" baseline="0" dirty="0">
                          <a:ln>
                            <a:noFill/>
                          </a:ln>
                          <a:solidFill>
                            <a:schemeClr val="tx1"/>
                          </a:solidFill>
                          <a:effectLst/>
                          <a:latin typeface="Arial" charset="0"/>
                          <a:cs typeface="Arial" charset="0"/>
                        </a:rPr>
                        <a:t> يا مريمُ </a:t>
                      </a:r>
                      <a:r>
                        <a:rPr kumimoji="0" lang="ar-SA" sz="3600" b="0" i="0" u="none" strike="noStrike" cap="none" normalizeH="0" baseline="0" dirty="0" err="1">
                          <a:ln>
                            <a:noFill/>
                          </a:ln>
                          <a:solidFill>
                            <a:schemeClr val="tx1"/>
                          </a:solidFill>
                          <a:effectLst/>
                          <a:latin typeface="Arial" charset="0"/>
                          <a:cs typeface="Arial" charset="0"/>
                        </a:rPr>
                        <a:t>العبدة</a:t>
                      </a:r>
                      <a:r>
                        <a:rPr kumimoji="0" lang="ar-SA" sz="3600" b="0" i="0" u="none" strike="noStrike" cap="none" normalizeH="0" baseline="0" dirty="0">
                          <a:ln>
                            <a:noFill/>
                          </a:ln>
                          <a:solidFill>
                            <a:schemeClr val="tx1"/>
                          </a:solidFill>
                          <a:effectLst/>
                          <a:latin typeface="Arial" charset="0"/>
                          <a:cs typeface="Arial" charset="0"/>
                        </a:rPr>
                        <a:t> والأمُ لأن </a:t>
                      </a:r>
                      <a:r>
                        <a:rPr kumimoji="0" lang="ar-SA" sz="3600" b="0" i="0" u="none" strike="noStrike" cap="none" normalizeH="0" baseline="0" dirty="0" err="1">
                          <a:ln>
                            <a:noFill/>
                          </a:ln>
                          <a:solidFill>
                            <a:schemeClr val="tx1"/>
                          </a:solidFill>
                          <a:effectLst/>
                          <a:latin typeface="Arial" charset="0"/>
                          <a:cs typeface="Arial" charset="0"/>
                        </a:rPr>
                        <a:t>الذى</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حِجركِ الملائكة تسبحهُ.</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7" name="Picture 12" descr="The Holy Theotokos_3"/>
          <p:cNvPicPr>
            <a:picLocks noChangeAspect="1" noChangeArrowheads="1"/>
          </p:cNvPicPr>
          <p:nvPr/>
        </p:nvPicPr>
        <p:blipFill>
          <a:blip r:embed="rId3" cstate="print"/>
          <a:srcRect/>
          <a:stretch>
            <a:fillRect/>
          </a:stretch>
        </p:blipFill>
        <p:spPr bwMode="auto">
          <a:xfrm>
            <a:off x="4129345" y="4419600"/>
            <a:ext cx="2394932" cy="2209800"/>
          </a:xfrm>
          <a:prstGeom prst="rect">
            <a:avLst/>
          </a:prstGeom>
          <a:noFill/>
        </p:spPr>
      </p:pic>
    </p:spTree>
  </p:cSld>
  <p:clrMapOvr>
    <a:masterClrMapping/>
  </p:clrMapOvr>
  <p:transition/>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01602" name="Group 2"/>
          <p:cNvGrpSpPr>
            <a:grpSpLocks/>
          </p:cNvGrpSpPr>
          <p:nvPr/>
        </p:nvGrpSpPr>
        <p:grpSpPr bwMode="auto">
          <a:xfrm>
            <a:off x="0" y="2819400"/>
            <a:ext cx="10334215" cy="1447800"/>
            <a:chOff x="-3" y="-3"/>
            <a:chExt cx="2820" cy="820"/>
          </a:xfrm>
        </p:grpSpPr>
        <p:grpSp>
          <p:nvGrpSpPr>
            <p:cNvPr id="11801603" name="Group 3"/>
            <p:cNvGrpSpPr>
              <a:grpSpLocks/>
            </p:cNvGrpSpPr>
            <p:nvPr/>
          </p:nvGrpSpPr>
          <p:grpSpPr bwMode="auto">
            <a:xfrm>
              <a:off x="0" y="0"/>
              <a:ext cx="2814" cy="814"/>
              <a:chOff x="0" y="0"/>
              <a:chExt cx="2814" cy="814"/>
            </a:xfrm>
          </p:grpSpPr>
          <p:grpSp>
            <p:nvGrpSpPr>
              <p:cNvPr id="11801604" name="Group 4"/>
              <p:cNvGrpSpPr>
                <a:grpSpLocks/>
              </p:cNvGrpSpPr>
              <p:nvPr/>
            </p:nvGrpSpPr>
            <p:grpSpPr bwMode="auto">
              <a:xfrm>
                <a:off x="0" y="0"/>
                <a:ext cx="1094" cy="814"/>
                <a:chOff x="0" y="0"/>
                <a:chExt cx="1094" cy="814"/>
              </a:xfrm>
            </p:grpSpPr>
            <p:sp>
              <p:nvSpPr>
                <p:cNvPr id="11801605"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01606"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1607" name="Group 7"/>
              <p:cNvGrpSpPr>
                <a:grpSpLocks/>
              </p:cNvGrpSpPr>
              <p:nvPr/>
            </p:nvGrpSpPr>
            <p:grpSpPr bwMode="auto">
              <a:xfrm>
                <a:off x="1094" y="0"/>
                <a:ext cx="842" cy="814"/>
                <a:chOff x="1094" y="0"/>
                <a:chExt cx="842" cy="814"/>
              </a:xfrm>
            </p:grpSpPr>
            <p:sp>
              <p:nvSpPr>
                <p:cNvPr id="11801608"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01609"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1610" name="Group 10"/>
              <p:cNvGrpSpPr>
                <a:grpSpLocks/>
              </p:cNvGrpSpPr>
              <p:nvPr/>
            </p:nvGrpSpPr>
            <p:grpSpPr bwMode="auto">
              <a:xfrm>
                <a:off x="1936" y="0"/>
                <a:ext cx="878" cy="814"/>
                <a:chOff x="1936" y="0"/>
                <a:chExt cx="878" cy="814"/>
              </a:xfrm>
            </p:grpSpPr>
            <p:sp>
              <p:nvSpPr>
                <p:cNvPr id="11801611"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01612"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1613"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01614" name="Group 14"/>
          <p:cNvGrpSpPr>
            <a:grpSpLocks/>
          </p:cNvGrpSpPr>
          <p:nvPr/>
        </p:nvGrpSpPr>
        <p:grpSpPr bwMode="auto">
          <a:xfrm>
            <a:off x="1097439" y="3352800"/>
            <a:ext cx="10425669" cy="1466850"/>
            <a:chOff x="-3" y="-3"/>
            <a:chExt cx="2820" cy="924"/>
          </a:xfrm>
        </p:grpSpPr>
        <p:grpSp>
          <p:nvGrpSpPr>
            <p:cNvPr id="11801615" name="Group 15"/>
            <p:cNvGrpSpPr>
              <a:grpSpLocks/>
            </p:cNvGrpSpPr>
            <p:nvPr/>
          </p:nvGrpSpPr>
          <p:grpSpPr bwMode="auto">
            <a:xfrm>
              <a:off x="0" y="0"/>
              <a:ext cx="2814" cy="918"/>
              <a:chOff x="0" y="0"/>
              <a:chExt cx="2814" cy="918"/>
            </a:xfrm>
          </p:grpSpPr>
          <p:grpSp>
            <p:nvGrpSpPr>
              <p:cNvPr id="11801616" name="Group 16"/>
              <p:cNvGrpSpPr>
                <a:grpSpLocks/>
              </p:cNvGrpSpPr>
              <p:nvPr/>
            </p:nvGrpSpPr>
            <p:grpSpPr bwMode="auto">
              <a:xfrm>
                <a:off x="0" y="0"/>
                <a:ext cx="1094" cy="918"/>
                <a:chOff x="0" y="0"/>
                <a:chExt cx="1094" cy="918"/>
              </a:xfrm>
            </p:grpSpPr>
            <p:sp>
              <p:nvSpPr>
                <p:cNvPr id="11801617"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01618"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1619" name="Group 19"/>
              <p:cNvGrpSpPr>
                <a:grpSpLocks/>
              </p:cNvGrpSpPr>
              <p:nvPr/>
            </p:nvGrpSpPr>
            <p:grpSpPr bwMode="auto">
              <a:xfrm>
                <a:off x="1094" y="0"/>
                <a:ext cx="842" cy="918"/>
                <a:chOff x="1094" y="0"/>
                <a:chExt cx="842" cy="918"/>
              </a:xfrm>
            </p:grpSpPr>
            <p:sp>
              <p:nvSpPr>
                <p:cNvPr id="11801620"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01621"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1622" name="Group 22"/>
              <p:cNvGrpSpPr>
                <a:grpSpLocks/>
              </p:cNvGrpSpPr>
              <p:nvPr/>
            </p:nvGrpSpPr>
            <p:grpSpPr bwMode="auto">
              <a:xfrm>
                <a:off x="1936" y="0"/>
                <a:ext cx="878" cy="918"/>
                <a:chOff x="1936" y="0"/>
                <a:chExt cx="878" cy="918"/>
              </a:xfrm>
            </p:grpSpPr>
            <p:sp>
              <p:nvSpPr>
                <p:cNvPr id="11801623"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01624"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1625"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01626" name="Group 26"/>
          <p:cNvGraphicFramePr>
            <a:graphicFrameLocks noGrp="1"/>
          </p:cNvGraphicFramePr>
          <p:nvPr>
            <p:ph type="tbl" idx="1"/>
          </p:nvPr>
        </p:nvGraphicFramePr>
        <p:xfrm>
          <a:off x="647473" y="260593"/>
          <a:ext cx="9981222" cy="6172200"/>
        </p:xfrm>
        <a:graphic>
          <a:graphicData uri="http://schemas.openxmlformats.org/drawingml/2006/table">
            <a:tbl>
              <a:tblPr/>
              <a:tblGrid>
                <a:gridCol w="6787231">
                  <a:extLst>
                    <a:ext uri="{9D8B030D-6E8A-4147-A177-3AD203B41FA5}">
                      <a16:colId xmlns:a16="http://schemas.microsoft.com/office/drawing/2014/main" val="20000"/>
                    </a:ext>
                  </a:extLst>
                </a:gridCol>
                <a:gridCol w="3193991">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Réussite aux étudiants et du travail aux sans-emploi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Fortifie les vieillards, discipline les jeunes.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Seigneur aie pitié.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216031" marR="216031"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نجاحاً للطلبة و عملاً للمحتاجين</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endParaRPr kumimoji="0" lang="ar-EG" sz="2400" b="0" i="0" u="sng" strike="noStrike" cap="none" normalizeH="0" baseline="0" dirty="0">
                        <a:ln>
                          <a:noFill/>
                        </a:ln>
                        <a:solidFill>
                          <a:srgbClr val="FF9900"/>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الشيوخ قَّوهم ، الذين في الحداثة أدبهم .</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r>
                        <a:rPr kumimoji="0" lang="ar-SA" sz="2800" b="0" i="0" u="none" strike="noStrike" cap="none" normalizeH="0" baseline="0" dirty="0">
                          <a:ln>
                            <a:noFill/>
                          </a:ln>
                          <a:solidFill>
                            <a:schemeClr val="tx1"/>
                          </a:solidFill>
                          <a:effectLst/>
                          <a:latin typeface="Arial" charset="0"/>
                          <a:cs typeface="Arial" charset="0"/>
                        </a:rPr>
                        <a:t> </a:t>
                      </a:r>
                      <a:r>
                        <a:rPr kumimoji="0" lang="ar-SA" sz="2400" b="0" i="0" u="none" strike="noStrike" cap="none" normalizeH="0" baseline="0" dirty="0">
                          <a:ln>
                            <a:noFill/>
                          </a:ln>
                          <a:solidFill>
                            <a:schemeClr val="tx1"/>
                          </a:solidFill>
                          <a:effectLst/>
                          <a:latin typeface="Arial" charset="0"/>
                          <a:cs typeface="Arial" charset="0"/>
                        </a:rPr>
                        <a:t>يـارب ارحم</a:t>
                      </a:r>
                      <a:endParaRPr kumimoji="0" lang="ar-EG" sz="2400" b="0" i="0" u="none" strike="noStrike" cap="none" normalizeH="0" baseline="0" dirty="0">
                        <a:ln>
                          <a:noFill/>
                        </a:ln>
                        <a:solidFill>
                          <a:schemeClr val="tx1"/>
                        </a:solidFill>
                        <a:effectLst/>
                        <a:latin typeface="Arial" charset="0"/>
                        <a:cs typeface="Arial" charset="0"/>
                      </a:endParaRPr>
                    </a:p>
                  </a:txBody>
                  <a:tcPr marL="216031" marR="216031"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Action Button: Custom 27">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02626" name="Group 2"/>
          <p:cNvGrpSpPr>
            <a:grpSpLocks/>
          </p:cNvGrpSpPr>
          <p:nvPr/>
        </p:nvGrpSpPr>
        <p:grpSpPr bwMode="auto">
          <a:xfrm>
            <a:off x="0" y="2819400"/>
            <a:ext cx="10334215" cy="1447800"/>
            <a:chOff x="-3" y="-3"/>
            <a:chExt cx="2820" cy="820"/>
          </a:xfrm>
        </p:grpSpPr>
        <p:grpSp>
          <p:nvGrpSpPr>
            <p:cNvPr id="11802627" name="Group 3"/>
            <p:cNvGrpSpPr>
              <a:grpSpLocks/>
            </p:cNvGrpSpPr>
            <p:nvPr/>
          </p:nvGrpSpPr>
          <p:grpSpPr bwMode="auto">
            <a:xfrm>
              <a:off x="0" y="0"/>
              <a:ext cx="2814" cy="814"/>
              <a:chOff x="0" y="0"/>
              <a:chExt cx="2814" cy="814"/>
            </a:xfrm>
          </p:grpSpPr>
          <p:grpSp>
            <p:nvGrpSpPr>
              <p:cNvPr id="11802628" name="Group 4"/>
              <p:cNvGrpSpPr>
                <a:grpSpLocks/>
              </p:cNvGrpSpPr>
              <p:nvPr/>
            </p:nvGrpSpPr>
            <p:grpSpPr bwMode="auto">
              <a:xfrm>
                <a:off x="0" y="0"/>
                <a:ext cx="1094" cy="814"/>
                <a:chOff x="0" y="0"/>
                <a:chExt cx="1094" cy="814"/>
              </a:xfrm>
            </p:grpSpPr>
            <p:sp>
              <p:nvSpPr>
                <p:cNvPr id="11802629"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02630"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2631" name="Group 7"/>
              <p:cNvGrpSpPr>
                <a:grpSpLocks/>
              </p:cNvGrpSpPr>
              <p:nvPr/>
            </p:nvGrpSpPr>
            <p:grpSpPr bwMode="auto">
              <a:xfrm>
                <a:off x="1094" y="0"/>
                <a:ext cx="842" cy="814"/>
                <a:chOff x="1094" y="0"/>
                <a:chExt cx="842" cy="814"/>
              </a:xfrm>
            </p:grpSpPr>
            <p:sp>
              <p:nvSpPr>
                <p:cNvPr id="11802632"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02633"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2634" name="Group 10"/>
              <p:cNvGrpSpPr>
                <a:grpSpLocks/>
              </p:cNvGrpSpPr>
              <p:nvPr/>
            </p:nvGrpSpPr>
            <p:grpSpPr bwMode="auto">
              <a:xfrm>
                <a:off x="1936" y="0"/>
                <a:ext cx="878" cy="814"/>
                <a:chOff x="1936" y="0"/>
                <a:chExt cx="878" cy="814"/>
              </a:xfrm>
            </p:grpSpPr>
            <p:sp>
              <p:nvSpPr>
                <p:cNvPr id="11802635"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02636"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2637"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02638" name="Group 14"/>
          <p:cNvGrpSpPr>
            <a:grpSpLocks/>
          </p:cNvGrpSpPr>
          <p:nvPr/>
        </p:nvGrpSpPr>
        <p:grpSpPr bwMode="auto">
          <a:xfrm>
            <a:off x="1097439" y="3352800"/>
            <a:ext cx="10425669" cy="1466850"/>
            <a:chOff x="-3" y="-3"/>
            <a:chExt cx="2820" cy="924"/>
          </a:xfrm>
        </p:grpSpPr>
        <p:grpSp>
          <p:nvGrpSpPr>
            <p:cNvPr id="11802639" name="Group 15"/>
            <p:cNvGrpSpPr>
              <a:grpSpLocks/>
            </p:cNvGrpSpPr>
            <p:nvPr/>
          </p:nvGrpSpPr>
          <p:grpSpPr bwMode="auto">
            <a:xfrm>
              <a:off x="0" y="0"/>
              <a:ext cx="2814" cy="918"/>
              <a:chOff x="0" y="0"/>
              <a:chExt cx="2814" cy="918"/>
            </a:xfrm>
          </p:grpSpPr>
          <p:grpSp>
            <p:nvGrpSpPr>
              <p:cNvPr id="11802640" name="Group 16"/>
              <p:cNvGrpSpPr>
                <a:grpSpLocks/>
              </p:cNvGrpSpPr>
              <p:nvPr/>
            </p:nvGrpSpPr>
            <p:grpSpPr bwMode="auto">
              <a:xfrm>
                <a:off x="0" y="0"/>
                <a:ext cx="1094" cy="918"/>
                <a:chOff x="0" y="0"/>
                <a:chExt cx="1094" cy="918"/>
              </a:xfrm>
            </p:grpSpPr>
            <p:sp>
              <p:nvSpPr>
                <p:cNvPr id="11802641"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02642"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2643" name="Group 19"/>
              <p:cNvGrpSpPr>
                <a:grpSpLocks/>
              </p:cNvGrpSpPr>
              <p:nvPr/>
            </p:nvGrpSpPr>
            <p:grpSpPr bwMode="auto">
              <a:xfrm>
                <a:off x="1094" y="0"/>
                <a:ext cx="842" cy="918"/>
                <a:chOff x="1094" y="0"/>
                <a:chExt cx="842" cy="918"/>
              </a:xfrm>
            </p:grpSpPr>
            <p:sp>
              <p:nvSpPr>
                <p:cNvPr id="11802644"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02645"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02646" name="Group 22"/>
              <p:cNvGrpSpPr>
                <a:grpSpLocks/>
              </p:cNvGrpSpPr>
              <p:nvPr/>
            </p:nvGrpSpPr>
            <p:grpSpPr bwMode="auto">
              <a:xfrm>
                <a:off x="1936" y="0"/>
                <a:ext cx="878" cy="918"/>
                <a:chOff x="1936" y="0"/>
                <a:chExt cx="878" cy="918"/>
              </a:xfrm>
            </p:grpSpPr>
            <p:sp>
              <p:nvSpPr>
                <p:cNvPr id="11802647"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02648"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02649"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02650" name="Group 26"/>
          <p:cNvGraphicFramePr>
            <a:graphicFrameLocks noGrp="1"/>
          </p:cNvGraphicFramePr>
          <p:nvPr>
            <p:ph type="tbl" idx="1"/>
          </p:nvPr>
        </p:nvGraphicFramePr>
        <p:xfrm>
          <a:off x="528601" y="137170"/>
          <a:ext cx="9798315" cy="6172200"/>
        </p:xfrm>
        <a:graphic>
          <a:graphicData uri="http://schemas.openxmlformats.org/drawingml/2006/table">
            <a:tbl>
              <a:tblPr/>
              <a:tblGrid>
                <a:gridCol w="6218603">
                  <a:extLst>
                    <a:ext uri="{9D8B030D-6E8A-4147-A177-3AD203B41FA5}">
                      <a16:colId xmlns:a16="http://schemas.microsoft.com/office/drawing/2014/main" val="20000"/>
                    </a:ext>
                  </a:extLst>
                </a:gridCol>
                <a:gridCol w="3579712">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Ramène les incroyants, que les divisions de l’Église se terminent.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t>
                      </a:r>
                      <a:r>
                        <a:rPr kumimoji="0" lang="fr-CA" sz="3600" b="0" i="0" u="sng" strike="noStrike" cap="none" normalizeH="0" baseline="0" dirty="0">
                          <a:ln>
                            <a:noFill/>
                          </a:ln>
                          <a:solidFill>
                            <a:srgbClr val="FF9900"/>
                          </a:solidFill>
                          <a:effectLst/>
                          <a:latin typeface="Times New Roman"/>
                          <a:cs typeface="Arial" charset="0"/>
                        </a:rPr>
                        <a:t>’</a:t>
                      </a:r>
                      <a:r>
                        <a:rPr kumimoji="0" lang="fr-CA" sz="3600" b="0" i="0" u="sng" strike="noStrike" cap="none" normalizeH="0" baseline="0" dirty="0">
                          <a:ln>
                            <a:noFill/>
                          </a:ln>
                          <a:solidFill>
                            <a:srgbClr val="FF9900"/>
                          </a:solidFill>
                          <a:effectLst/>
                          <a:latin typeface="Arial" charset="0"/>
                          <a:cs typeface="Arial" charset="0"/>
                        </a:rPr>
                        <a:t>Assembl</a:t>
                      </a:r>
                      <a:r>
                        <a:rPr kumimoji="0" lang="fr-CA" sz="3600" b="0" i="0" u="sng" strike="noStrike" cap="none" normalizeH="0" baseline="0" dirty="0">
                          <a:ln>
                            <a:noFill/>
                          </a:ln>
                          <a:solidFill>
                            <a:srgbClr val="FF9900"/>
                          </a:solidFill>
                          <a:effectLst/>
                          <a:latin typeface="Times New Roman"/>
                          <a:cs typeface="Arial" charset="0"/>
                        </a:rPr>
                        <a:t>é</a:t>
                      </a:r>
                      <a:r>
                        <a:rPr kumimoji="0" lang="fr-CA" sz="3600" b="0" i="0" u="sng" strike="noStrike" cap="none" normalizeH="0" baseline="0" dirty="0">
                          <a:ln>
                            <a:noFill/>
                          </a:ln>
                          <a:solidFill>
                            <a:srgbClr val="FF9900"/>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Seigneur aie pitié.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Brise l’orgueil des hérétiques et compte nous tous dans l’unité de la piété.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L</a:t>
                      </a:r>
                      <a:r>
                        <a:rPr kumimoji="0" lang="fr-CA" sz="3200" b="0" i="0" u="sng" strike="noStrike" cap="none" normalizeH="0" baseline="0" dirty="0">
                          <a:ln>
                            <a:noFill/>
                          </a:ln>
                          <a:solidFill>
                            <a:srgbClr val="FF9900"/>
                          </a:solidFill>
                          <a:effectLst/>
                          <a:latin typeface="Times New Roman"/>
                          <a:cs typeface="Arial" charset="0"/>
                        </a:rPr>
                        <a:t>’</a:t>
                      </a:r>
                      <a:r>
                        <a:rPr kumimoji="0" lang="fr-CA" sz="3200" b="0" i="0" u="sng" strike="noStrike" cap="none" normalizeH="0" baseline="0" dirty="0">
                          <a:ln>
                            <a:noFill/>
                          </a:ln>
                          <a:solidFill>
                            <a:srgbClr val="FF9900"/>
                          </a:solidFill>
                          <a:effectLst/>
                          <a:latin typeface="Arial" charset="0"/>
                          <a:cs typeface="Arial" charset="0"/>
                        </a:rPr>
                        <a:t>Assembl</a:t>
                      </a:r>
                      <a:r>
                        <a:rPr kumimoji="0" lang="fr-CA" sz="3200" b="0" i="0" u="sng" strike="noStrike" cap="none" normalizeH="0" baseline="0" dirty="0">
                          <a:ln>
                            <a:noFill/>
                          </a:ln>
                          <a:solidFill>
                            <a:srgbClr val="FF9900"/>
                          </a:solidFill>
                          <a:effectLst/>
                          <a:latin typeface="Times New Roman"/>
                          <a:cs typeface="Arial" charset="0"/>
                        </a:rPr>
                        <a:t>é</a:t>
                      </a:r>
                      <a:r>
                        <a:rPr kumimoji="0" lang="fr-CA" sz="3200" b="0" i="0" u="sng" strike="noStrike" cap="none" normalizeH="0" baseline="0" dirty="0">
                          <a:ln>
                            <a:noFill/>
                          </a:ln>
                          <a:solidFill>
                            <a:srgbClr val="FF9900"/>
                          </a:solidFill>
                          <a:effectLst/>
                          <a:latin typeface="Arial" charset="0"/>
                          <a:cs typeface="Arial" charset="0"/>
                        </a:rPr>
                        <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Pitié Seigneur (3).</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غير المؤمنين ردهَّم ، لتنقض افتراقات الكنيسة.</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r>
                        <a:rPr kumimoji="0" lang="ar-SA" sz="2800" b="0" i="0" u="none" strike="noStrike" cap="none" normalizeH="0" baseline="0" dirty="0">
                          <a:ln>
                            <a:noFill/>
                          </a:ln>
                          <a:solidFill>
                            <a:schemeClr val="tx1"/>
                          </a:solidFill>
                          <a:effectLst/>
                          <a:latin typeface="Arial" charset="0"/>
                          <a:cs typeface="Arial" charset="0"/>
                        </a:rPr>
                        <a:t>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err="1">
                          <a:ln>
                            <a:noFill/>
                          </a:ln>
                          <a:solidFill>
                            <a:schemeClr val="tx1"/>
                          </a:solidFill>
                          <a:effectLst/>
                          <a:latin typeface="Arial" charset="0"/>
                          <a:cs typeface="Arial" charset="0"/>
                        </a:rPr>
                        <a:t>يـارب</a:t>
                      </a:r>
                      <a:r>
                        <a:rPr kumimoji="0" lang="ar-SA" sz="2400" b="0" i="0" u="none" strike="noStrike" cap="none" normalizeH="0" baseline="0" dirty="0">
                          <a:ln>
                            <a:noFill/>
                          </a:ln>
                          <a:solidFill>
                            <a:schemeClr val="tx1"/>
                          </a:solidFill>
                          <a:effectLst/>
                          <a:latin typeface="Arial" charset="0"/>
                          <a:cs typeface="Arial" charset="0"/>
                        </a:rPr>
                        <a:t> ارحم</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a:t>
                      </a:r>
                      <a:r>
                        <a:rPr kumimoji="0" lang="ar-EG" sz="3600" b="0" i="0" u="sng" strike="noStrike" cap="none" normalizeH="0" baseline="0" dirty="0">
                          <a:ln>
                            <a:noFill/>
                          </a:ln>
                          <a:solidFill>
                            <a:srgbClr val="FF9900"/>
                          </a:solidFill>
                          <a:effectLst/>
                          <a:latin typeface="Arial" charset="0"/>
                          <a:cs typeface="Arial" charset="0"/>
                        </a:rPr>
                        <a:t>كاهن</a:t>
                      </a:r>
                      <a:r>
                        <a:rPr kumimoji="0" lang="ar-SA" sz="3600" b="0" i="0" u="sng" strike="noStrike" cap="none" normalizeH="0" baseline="0" dirty="0">
                          <a:ln>
                            <a:noFill/>
                          </a:ln>
                          <a:solidFill>
                            <a:srgbClr val="FF9900"/>
                          </a:solidFill>
                          <a:effectLst/>
                          <a:latin typeface="Arial" charset="0"/>
                          <a:cs typeface="Arial" charset="0"/>
                        </a:rPr>
                        <a:t>:</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حل تعاظم أهل البدع ، ونحن كلنا إحسبنا في  وحدانية التقوى .</a:t>
                      </a:r>
                      <a:r>
                        <a:rPr kumimoji="0" lang="ar-SA" sz="3600" b="0" i="0" u="sng" strike="noStrike" cap="none" normalizeH="0" baseline="0" dirty="0">
                          <a:ln>
                            <a:noFill/>
                          </a:ln>
                          <a:solidFill>
                            <a:srgbClr val="FF9900"/>
                          </a:solidFill>
                          <a:effectLst/>
                          <a:latin typeface="Arial" charset="0"/>
                          <a:cs typeface="Arial" charset="0"/>
                        </a:rPr>
                        <a:t> </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err="1">
                          <a:ln>
                            <a:noFill/>
                          </a:ln>
                          <a:solidFill>
                            <a:schemeClr val="tx1"/>
                          </a:solidFill>
                          <a:effectLst/>
                          <a:latin typeface="Arial" charset="0"/>
                          <a:cs typeface="Arial" charset="0"/>
                        </a:rPr>
                        <a:t>يـارب</a:t>
                      </a:r>
                      <a:r>
                        <a:rPr kumimoji="0" lang="ar-SA" sz="2400" b="0" i="0" u="none" strike="noStrike" cap="none" normalizeH="0" baseline="0" dirty="0">
                          <a:ln>
                            <a:noFill/>
                          </a:ln>
                          <a:solidFill>
                            <a:schemeClr val="tx1"/>
                          </a:solidFill>
                          <a:effectLst/>
                          <a:latin typeface="Arial" charset="0"/>
                          <a:cs typeface="Arial" charset="0"/>
                        </a:rPr>
                        <a:t> ارحم</a:t>
                      </a:r>
                      <a:r>
                        <a:rPr kumimoji="0" lang="ar-EG" sz="2400" b="0" i="0" u="none" strike="noStrike" cap="none" normalizeH="0" baseline="0" dirty="0">
                          <a:ln>
                            <a:noFill/>
                          </a:ln>
                          <a:solidFill>
                            <a:schemeClr val="tx1"/>
                          </a:solidFill>
                          <a:effectLst/>
                          <a:latin typeface="Arial" charset="0"/>
                          <a:cs typeface="Arial" charset="0"/>
                        </a:rPr>
                        <a:t> (3)</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02662" name="AutoShape 38">
            <a:hlinkClick r:id="rId2" action="ppaction://hlinksldjump" highlightClick="1"/>
          </p:cNvPr>
          <p:cNvSpPr>
            <a:spLocks noChangeArrowheads="1"/>
          </p:cNvSpPr>
          <p:nvPr/>
        </p:nvSpPr>
        <p:spPr bwMode="auto">
          <a:xfrm>
            <a:off x="9419683" y="6324600"/>
            <a:ext cx="1554705" cy="5334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dirty="0" err="1">
                <a:latin typeface="Arial" charset="0"/>
              </a:rPr>
              <a:t>Basilian</a:t>
            </a:r>
            <a:endParaRPr lang="en-US" sz="2000" dirty="0">
              <a:latin typeface="Arial" charset="0"/>
            </a:endParaRPr>
          </a:p>
          <a:p>
            <a:pPr algn="ctr" rtl="1">
              <a:lnSpc>
                <a:spcPct val="80000"/>
              </a:lnSpc>
              <a:spcBef>
                <a:spcPct val="0"/>
              </a:spcBef>
            </a:pPr>
            <a:r>
              <a:rPr lang="ar-EG" sz="2200" dirty="0">
                <a:latin typeface="Arial" charset="0"/>
              </a:rPr>
              <a:t>باسيلى</a:t>
            </a:r>
            <a:endParaRPr lang="en-US" sz="2200" dirty="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803650" name="Text Box 2"/>
          <p:cNvSpPr txBox="1">
            <a:spLocks noChangeArrowheads="1"/>
          </p:cNvSpPr>
          <p:nvPr/>
        </p:nvSpPr>
        <p:spPr bwMode="auto">
          <a:xfrm>
            <a:off x="731626" y="304801"/>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dirty="0">
                <a:latin typeface="Arial" charset="0"/>
              </a:rPr>
              <a:t>Les 7 </a:t>
            </a:r>
            <a:r>
              <a:rPr lang="en-US" b="1" dirty="0" err="1">
                <a:latin typeface="Arial" charset="0"/>
              </a:rPr>
              <a:t>courtes</a:t>
            </a:r>
            <a:r>
              <a:rPr lang="en-US" b="1" dirty="0">
                <a:latin typeface="Arial" charset="0"/>
              </a:rPr>
              <a:t> </a:t>
            </a:r>
            <a:r>
              <a:rPr lang="en-US" b="1" dirty="0" err="1">
                <a:latin typeface="Arial" charset="0"/>
              </a:rPr>
              <a:t>oraisons</a:t>
            </a:r>
            <a:endParaRPr lang="en-US" b="1" dirty="0">
              <a:latin typeface="Arial" charset="0"/>
            </a:endParaRPr>
          </a:p>
        </p:txBody>
      </p:sp>
      <p:graphicFrame>
        <p:nvGraphicFramePr>
          <p:cNvPr id="11803651" name="Group 3"/>
          <p:cNvGraphicFramePr>
            <a:graphicFrameLocks noGrp="1"/>
          </p:cNvGraphicFramePr>
          <p:nvPr/>
        </p:nvGraphicFramePr>
        <p:xfrm>
          <a:off x="301778" y="1700778"/>
          <a:ext cx="10235462" cy="3371088"/>
        </p:xfrm>
        <a:graphic>
          <a:graphicData uri="http://schemas.openxmlformats.org/drawingml/2006/table">
            <a:tbl>
              <a:tblPr/>
              <a:tblGrid>
                <a:gridCol w="3489362">
                  <a:extLst>
                    <a:ext uri="{9D8B030D-6E8A-4147-A177-3AD203B41FA5}">
                      <a16:colId xmlns:a16="http://schemas.microsoft.com/office/drawing/2014/main" val="20000"/>
                    </a:ext>
                  </a:extLst>
                </a:gridCol>
                <a:gridCol w="3489362">
                  <a:extLst>
                    <a:ext uri="{9D8B030D-6E8A-4147-A177-3AD203B41FA5}">
                      <a16:colId xmlns:a16="http://schemas.microsoft.com/office/drawing/2014/main" val="20001"/>
                    </a:ext>
                  </a:extLst>
                </a:gridCol>
                <a:gridCol w="3256738">
                  <a:extLst>
                    <a:ext uri="{9D8B030D-6E8A-4147-A177-3AD203B41FA5}">
                      <a16:colId xmlns:a16="http://schemas.microsoft.com/office/drawing/2014/main" val="20002"/>
                    </a:ext>
                  </a:extLst>
                </a:gridCol>
              </a:tblGrid>
              <a:tr h="3155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Arivmeui</a:t>
                      </a:r>
                      <a:r>
                        <a:rPr kumimoji="0" lang="en-US" sz="2400" b="0" i="0" u="none" strike="noStrike" cap="none" normalizeH="0" baseline="0" dirty="0">
                          <a:ln>
                            <a:noFill/>
                          </a:ln>
                          <a:solidFill>
                            <a:schemeClr val="tx1"/>
                          </a:solidFill>
                          <a:effectLst/>
                          <a:latin typeface="Coptic1" pitchFamily="2" charset="0"/>
                          <a:cs typeface="Arial" charset="0"/>
                        </a:rPr>
                        <a:t> P[</a:t>
                      </a:r>
                      <a:r>
                        <a:rPr kumimoji="0" lang="en-US" sz="2400" b="0" i="0" u="none" strike="noStrike" cap="none" normalizeH="0" baseline="0" dirty="0" err="1">
                          <a:ln>
                            <a:noFill/>
                          </a:ln>
                          <a:solidFill>
                            <a:schemeClr val="tx1"/>
                          </a:solidFill>
                          <a:effectLst/>
                          <a:latin typeface="Coptic1" pitchFamily="2" charset="0"/>
                          <a:cs typeface="Arial" charset="0"/>
                        </a:rPr>
                        <a:t>oic</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hir</a:t>
                      </a:r>
                      <a:r>
                        <a:rPr kumimoji="0" lang="en-US" sz="2400" b="0" i="0" u="none" strike="noStrike" cap="none" normalizeH="0" baseline="0" dirty="0">
                          <a:ln>
                            <a:noFill/>
                          </a:ln>
                          <a:solidFill>
                            <a:schemeClr val="tx1"/>
                          </a:solidFill>
                          <a:effectLst/>
                          <a:latin typeface="Coptic1" pitchFamily="2" charset="0"/>
                          <a:cs typeface="Arial" charset="0"/>
                        </a:rPr>
                        <a:t>/n/ </a:t>
                      </a:r>
                      <a:r>
                        <a:rPr kumimoji="0" lang="en-US" sz="2400" b="0" i="0" u="none" strike="noStrike" cap="none" normalizeH="0" baseline="0" dirty="0" err="1">
                          <a:ln>
                            <a:noFill/>
                          </a:ln>
                          <a:solidFill>
                            <a:schemeClr val="tx1"/>
                          </a:solidFill>
                          <a:effectLst/>
                          <a:latin typeface="Coptic1" pitchFamily="2" charset="0"/>
                          <a:cs typeface="Arial" charset="0"/>
                        </a:rPr>
                        <a:t>nte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tekoui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mmauatc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nkayolik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napoctolik</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nekkl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cia</a:t>
                      </a:r>
                      <a:r>
                        <a:rPr kumimoji="0" lang="en-US" sz="2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la paix de Ton église, une, unique, sainte, universelle et apostolique.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charset="0"/>
                        </a:rPr>
                        <a:t>أذكر يا رب سلام كنيستِكَ الواحدة الوحيدة المقدّسة الجامعة الرسولية.</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4680" name="Group 8"/>
          <p:cNvGraphicFramePr>
            <a:graphicFrameLocks noGrp="1"/>
          </p:cNvGraphicFramePr>
          <p:nvPr/>
        </p:nvGraphicFramePr>
        <p:xfrm>
          <a:off x="528601" y="728474"/>
          <a:ext cx="9798315" cy="5292859"/>
        </p:xfrm>
        <a:graphic>
          <a:graphicData uri="http://schemas.openxmlformats.org/drawingml/2006/table">
            <a:tbl>
              <a:tblPr/>
              <a:tblGrid>
                <a:gridCol w="3228990">
                  <a:extLst>
                    <a:ext uri="{9D8B030D-6E8A-4147-A177-3AD203B41FA5}">
                      <a16:colId xmlns:a16="http://schemas.microsoft.com/office/drawing/2014/main" val="20000"/>
                    </a:ext>
                  </a:extLst>
                </a:gridCol>
                <a:gridCol w="3785713">
                  <a:extLst>
                    <a:ext uri="{9D8B030D-6E8A-4147-A177-3AD203B41FA5}">
                      <a16:colId xmlns:a16="http://schemas.microsoft.com/office/drawing/2014/main" val="20001"/>
                    </a:ext>
                  </a:extLst>
                </a:gridCol>
                <a:gridCol w="2783612">
                  <a:extLst>
                    <a:ext uri="{9D8B030D-6E8A-4147-A177-3AD203B41FA5}">
                      <a16:colId xmlns:a16="http://schemas.microsoft.com/office/drawing/2014/main" val="20002"/>
                    </a:ext>
                  </a:extLst>
                </a:gridCol>
              </a:tblGrid>
              <a:tr h="52928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ir</a:t>
                      </a:r>
                      <a:r>
                        <a:rPr kumimoji="0" lang="en-US" sz="2400" b="0" i="0" u="none" strike="noStrike" cap="none" normalizeH="0" baseline="0" dirty="0">
                          <a:ln>
                            <a:noFill/>
                          </a:ln>
                          <a:solidFill>
                            <a:schemeClr val="tx1"/>
                          </a:solidFill>
                          <a:effectLst/>
                          <a:latin typeface="Coptic1" pitchFamily="2" charset="0"/>
                          <a:cs typeface="Arial" charset="0"/>
                        </a:rPr>
                        <a:t>/n/c t/c </a:t>
                      </a:r>
                      <a:r>
                        <a:rPr kumimoji="0" lang="en-US" sz="2400" b="0" i="0" u="none" strike="noStrike" cap="none" normalizeH="0" baseline="0" dirty="0" err="1">
                          <a:ln>
                            <a:noFill/>
                          </a:ln>
                          <a:solidFill>
                            <a:schemeClr val="tx1"/>
                          </a:solidFill>
                          <a:effectLst/>
                          <a:latin typeface="Coptic1" pitchFamily="2" charset="0"/>
                          <a:cs typeface="Arial" charset="0"/>
                        </a:rPr>
                        <a:t>agiac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mon</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kayolik</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apoctolik</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oryodoxou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yeou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ekkl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ciac</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Kurie</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ele</a:t>
                      </a:r>
                      <a:r>
                        <a:rPr kumimoji="0" lang="en-US" sz="32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la paix de l’église orthodoxe de Dieu, une, sainte, universelle, apostolique.</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صلوا من أجل سلام كنيسَة الله الواحدة المقدّسة الجامعة </a:t>
                      </a:r>
                      <a:r>
                        <a:rPr kumimoji="0" lang="ar-SA" sz="3000" b="0" i="0" u="none" strike="noStrike" cap="none" normalizeH="0" baseline="0" dirty="0" err="1">
                          <a:ln>
                            <a:noFill/>
                          </a:ln>
                          <a:solidFill>
                            <a:schemeClr val="tx1"/>
                          </a:solidFill>
                          <a:effectLst/>
                          <a:latin typeface="Arial" charset="0"/>
                          <a:cs typeface="Arial" charset="0"/>
                        </a:rPr>
                        <a:t>الرسولية</a:t>
                      </a:r>
                      <a:r>
                        <a:rPr kumimoji="0" lang="ar-SA" sz="3000" b="0" i="0" u="none" strike="noStrike" cap="none" normalizeH="0" baseline="0" dirty="0">
                          <a:ln>
                            <a:noFill/>
                          </a:ln>
                          <a:solidFill>
                            <a:schemeClr val="tx1"/>
                          </a:solidFill>
                          <a:effectLst/>
                          <a:latin typeface="Arial" charset="0"/>
                          <a:cs typeface="Arial" charset="0"/>
                        </a:rPr>
                        <a:t> الأرثوذكسية</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1800" b="0" i="0" u="sng" strike="noStrike" cap="none" normalizeH="0" baseline="0" dirty="0">
                        <a:ln>
                          <a:noFill/>
                        </a:ln>
                        <a:solidFill>
                          <a:srgbClr val="FF9933"/>
                        </a:solidFill>
                        <a:effectLst/>
                        <a:latin typeface="Arial" charset="0"/>
                        <a:cs typeface="Times New Roman" pitchFamily="18"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600" b="0" i="0" u="none" strike="noStrike" cap="none" normalizeH="0" baseline="0" dirty="0">
                          <a:ln>
                            <a:noFill/>
                          </a:ln>
                          <a:solidFill>
                            <a:schemeClr val="tx1"/>
                          </a:solidFill>
                          <a:effectLst/>
                          <a:latin typeface="Arial" charset="0"/>
                          <a:cs typeface="Arial" charset="0"/>
                        </a:rPr>
                        <a:t>يا ربُ ارحم.</a:t>
                      </a:r>
                      <a:endParaRPr kumimoji="0" lang="en-CA"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5698" name="Group 2"/>
          <p:cNvGraphicFramePr>
            <a:graphicFrameLocks noGrp="1"/>
          </p:cNvGraphicFramePr>
          <p:nvPr/>
        </p:nvGraphicFramePr>
        <p:xfrm>
          <a:off x="782842" y="407319"/>
          <a:ext cx="9544074" cy="3309718"/>
        </p:xfrm>
        <a:graphic>
          <a:graphicData uri="http://schemas.openxmlformats.org/drawingml/2006/table">
            <a:tbl>
              <a:tblPr/>
              <a:tblGrid>
                <a:gridCol w="5932803">
                  <a:extLst>
                    <a:ext uri="{9D8B030D-6E8A-4147-A177-3AD203B41FA5}">
                      <a16:colId xmlns:a16="http://schemas.microsoft.com/office/drawing/2014/main" val="20000"/>
                    </a:ext>
                  </a:extLst>
                </a:gridCol>
                <a:gridCol w="3611271">
                  <a:extLst>
                    <a:ext uri="{9D8B030D-6E8A-4147-A177-3AD203B41FA5}">
                      <a16:colId xmlns:a16="http://schemas.microsoft.com/office/drawing/2014/main" val="20001"/>
                    </a:ext>
                  </a:extLst>
                </a:gridCol>
              </a:tblGrid>
              <a:tr h="330971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Celle qui existe d’un bout  à  l’autre de la terre, et tous ceux qui expliquent droitement la parole de la vérité.  </a:t>
                      </a:r>
                    </a:p>
                  </a:txBody>
                  <a:tcPr marL="216031" marR="216031" marT="108000" marB="1080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هذه الكائنة من </a:t>
                      </a:r>
                      <a:r>
                        <a:rPr kumimoji="0" lang="ar-SA" sz="3200" b="0" i="0" u="none" strike="noStrike" cap="none" normalizeH="0" baseline="0" dirty="0" err="1">
                          <a:ln>
                            <a:noFill/>
                          </a:ln>
                          <a:solidFill>
                            <a:schemeClr val="tx1"/>
                          </a:solidFill>
                          <a:effectLst/>
                          <a:latin typeface="Arial" charset="0"/>
                          <a:cs typeface="Arial" charset="0"/>
                        </a:rPr>
                        <a:t>أقاصى</a:t>
                      </a:r>
                      <a:r>
                        <a:rPr kumimoji="0" lang="ar-SA" sz="3200" b="0" i="0" u="none" strike="noStrike" cap="none" normalizeH="0" baseline="0" dirty="0">
                          <a:ln>
                            <a:noFill/>
                          </a:ln>
                          <a:solidFill>
                            <a:schemeClr val="tx1"/>
                          </a:solidFill>
                          <a:effectLst/>
                          <a:latin typeface="Arial" charset="0"/>
                          <a:cs typeface="Arial" charset="0"/>
                        </a:rPr>
                        <a:t> المسكونة إلى أقاصيها. والذين يفصلون </a:t>
                      </a:r>
                      <a:r>
                        <a:rPr kumimoji="0" lang="ar-EG" sz="3200" b="0" i="0" u="none" strike="noStrike" cap="none" normalizeH="0" baseline="0" dirty="0">
                          <a:ln>
                            <a:noFill/>
                          </a:ln>
                          <a:solidFill>
                            <a:schemeClr val="tx1"/>
                          </a:solidFill>
                          <a:effectLst/>
                          <a:latin typeface="Arial" charset="0"/>
                          <a:cs typeface="Arial" charset="0"/>
                        </a:rPr>
                        <a:t>فيها</a:t>
                      </a:r>
                      <a:r>
                        <a:rPr kumimoji="0" lang="ar-SA" sz="3200" b="0" i="0" u="none" strike="noStrike" cap="none" normalizeH="0" baseline="0" dirty="0">
                          <a:ln>
                            <a:noFill/>
                          </a:ln>
                          <a:solidFill>
                            <a:schemeClr val="tx1"/>
                          </a:solidFill>
                          <a:effectLst/>
                          <a:latin typeface="Arial" charset="0"/>
                          <a:cs typeface="Arial" charset="0"/>
                        </a:rPr>
                        <a:t> كلمة الحق باستقامة.</a:t>
                      </a:r>
                      <a:endParaRPr kumimoji="0" lang="en-US" sz="3200" b="0" i="0" u="none" strike="noStrike" cap="none" normalizeH="0" baseline="0" dirty="0">
                        <a:ln>
                          <a:noFill/>
                        </a:ln>
                        <a:solidFill>
                          <a:schemeClr val="tx1"/>
                        </a:solidFill>
                        <a:effectLst/>
                        <a:latin typeface="Arial" charset="0"/>
                        <a:cs typeface="Arial" charset="0"/>
                      </a:endParaRPr>
                    </a:p>
                  </a:txBody>
                  <a:tcPr marL="216031" marR="216031" marT="108000" marB="1080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6722" name="Group 2"/>
          <p:cNvGraphicFramePr>
            <a:graphicFrameLocks noGrp="1"/>
          </p:cNvGraphicFramePr>
          <p:nvPr>
            <p:ph/>
          </p:nvPr>
        </p:nvGraphicFramePr>
        <p:xfrm>
          <a:off x="437148" y="395045"/>
          <a:ext cx="9889768" cy="5050215"/>
        </p:xfrm>
        <a:graphic>
          <a:graphicData uri="http://schemas.openxmlformats.org/drawingml/2006/table">
            <a:tbl>
              <a:tblPr/>
              <a:tblGrid>
                <a:gridCol w="5212175">
                  <a:extLst>
                    <a:ext uri="{9D8B030D-6E8A-4147-A177-3AD203B41FA5}">
                      <a16:colId xmlns:a16="http://schemas.microsoft.com/office/drawing/2014/main" val="20000"/>
                    </a:ext>
                  </a:extLst>
                </a:gridCol>
                <a:gridCol w="4677593">
                  <a:extLst>
                    <a:ext uri="{9D8B030D-6E8A-4147-A177-3AD203B41FA5}">
                      <a16:colId xmlns:a16="http://schemas.microsoft.com/office/drawing/2014/main" val="20001"/>
                    </a:ext>
                  </a:extLst>
                </a:gridCol>
              </a:tblGrid>
              <a:tr h="50502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surtout  notre patriarche le père honorable,   pape,  </a:t>
                      </a:r>
                      <a:r>
                        <a:rPr kumimoji="0" lang="fr-CA" sz="2800" b="0" i="0" u="none" strike="noStrike" cap="none" normalizeH="0" baseline="0" dirty="0" err="1">
                          <a:ln>
                            <a:noFill/>
                          </a:ln>
                          <a:solidFill>
                            <a:schemeClr val="tx1"/>
                          </a:solidFill>
                          <a:effectLst/>
                          <a:latin typeface="Arial" charset="0"/>
                          <a:cs typeface="Arial" charset="0"/>
                        </a:rPr>
                        <a:t>Abba</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Shenouda</a:t>
                      </a:r>
                      <a:r>
                        <a:rPr kumimoji="0" lang="fr-CA" sz="2800" b="0" i="0" u="none" strike="noStrike" cap="none" normalizeH="0" baseline="0" dirty="0">
                          <a:ln>
                            <a:noFill/>
                          </a:ln>
                          <a:solidFill>
                            <a:schemeClr val="tx1"/>
                          </a:solidFill>
                          <a:effectLst/>
                          <a:latin typeface="Arial" charset="0"/>
                          <a:cs typeface="Arial" charset="0"/>
                        </a:rPr>
                        <a:t> III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ses frères spirituels,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 patriarche d’Antioche Mar </a:t>
                      </a:r>
                      <a:r>
                        <a:rPr kumimoji="0" lang="fr-CA" sz="2800" b="0" i="0" u="none" strike="noStrike" cap="none" normalizeH="0" baseline="0" dirty="0" err="1">
                          <a:ln>
                            <a:noFill/>
                          </a:ln>
                          <a:solidFill>
                            <a:schemeClr val="tx1"/>
                          </a:solidFill>
                          <a:effectLst/>
                          <a:latin typeface="Arial" charset="0"/>
                          <a:cs typeface="Arial" charset="0"/>
                        </a:rPr>
                        <a:t>Agnatius</a:t>
                      </a:r>
                      <a:r>
                        <a:rPr kumimoji="0" lang="fr-CA" sz="2800" b="0" i="0" u="none" strike="noStrike" cap="none" normalizeH="0" baseline="0" dirty="0">
                          <a:ln>
                            <a:noFill/>
                          </a:ln>
                          <a:solidFill>
                            <a:schemeClr val="tx1"/>
                          </a:solidFill>
                          <a:effectLst/>
                          <a:latin typeface="Arial" charset="0"/>
                          <a:cs typeface="Arial" charset="0"/>
                        </a:rPr>
                        <a:t> </a:t>
                      </a:r>
                      <a:r>
                        <a:rPr kumimoji="0" lang="fr-CA" sz="2800" b="0" i="0" u="none" strike="noStrike" cap="none" normalizeH="0" baseline="0" dirty="0" err="1">
                          <a:ln>
                            <a:noFill/>
                          </a:ln>
                          <a:solidFill>
                            <a:schemeClr val="tx1"/>
                          </a:solidFill>
                          <a:effectLst/>
                          <a:latin typeface="Arial" charset="0"/>
                          <a:cs typeface="Arial" charset="0"/>
                        </a:rPr>
                        <a:t>Zakka</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et le patriarche d’</a:t>
                      </a:r>
                      <a:r>
                        <a:rPr kumimoji="0" lang="fr-CA" sz="2800" b="0" i="0" u="none" strike="noStrike" cap="none" normalizeH="0" baseline="0" dirty="0" err="1">
                          <a:ln>
                            <a:noFill/>
                          </a:ln>
                          <a:solidFill>
                            <a:schemeClr val="tx1"/>
                          </a:solidFill>
                          <a:effectLst/>
                          <a:latin typeface="Arial" charset="0"/>
                          <a:cs typeface="Arial" charset="0"/>
                        </a:rPr>
                        <a:t>Eretrie</a:t>
                      </a:r>
                      <a:r>
                        <a:rPr kumimoji="0" lang="fr-CA" sz="2800" b="0" i="0" u="none" strike="noStrike" cap="none" normalizeH="0" baseline="0" dirty="0">
                          <a:ln>
                            <a:noFill/>
                          </a:ln>
                          <a:solidFill>
                            <a:schemeClr val="tx1"/>
                          </a:solidFill>
                          <a:effectLst/>
                          <a:latin typeface="Arial" charset="0"/>
                          <a:cs typeface="Arial" charset="0"/>
                        </a:rPr>
                        <a:t> Abouna </a:t>
                      </a:r>
                      <a:r>
                        <a:rPr kumimoji="0" lang="fr-CA" sz="2800" b="0" i="0" u="none" strike="noStrike" cap="none" normalizeH="0" baseline="0" dirty="0" err="1">
                          <a:ln>
                            <a:noFill/>
                          </a:ln>
                          <a:solidFill>
                            <a:schemeClr val="tx1"/>
                          </a:solidFill>
                          <a:effectLst/>
                          <a:latin typeface="Arial" charset="0"/>
                          <a:cs typeface="Arial" charset="0"/>
                        </a:rPr>
                        <a:t>Antonious</a:t>
                      </a:r>
                      <a:r>
                        <a:rPr kumimoji="0" lang="fr-CA"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بالأكثر</a:t>
                      </a:r>
                      <a:r>
                        <a:rPr kumimoji="0" lang="ar-SA" sz="3200" b="0" i="0" u="none" strike="noStrike" cap="none" normalizeH="0" baseline="0" dirty="0">
                          <a:ln>
                            <a:noFill/>
                          </a:ln>
                          <a:solidFill>
                            <a:schemeClr val="tx1"/>
                          </a:solidFill>
                          <a:effectLst/>
                          <a:latin typeface="Arial" charset="0"/>
                          <a:cs typeface="Arial" charset="0"/>
                        </a:rPr>
                        <a:t> الأب المكرم رئيس الأساقفة </a:t>
                      </a:r>
                      <a:r>
                        <a:rPr kumimoji="0" lang="ar-SA" sz="3200" b="0" i="0" u="none" strike="noStrike" cap="none" normalizeH="0" baseline="0" dirty="0" err="1">
                          <a:ln>
                            <a:noFill/>
                          </a:ln>
                          <a:solidFill>
                            <a:schemeClr val="tx1"/>
                          </a:solidFill>
                          <a:effectLst/>
                          <a:latin typeface="Arial" charset="0"/>
                          <a:cs typeface="Arial" charset="0"/>
                        </a:rPr>
                        <a:t>بطريركنا</a:t>
                      </a:r>
                      <a:r>
                        <a:rPr kumimoji="0" lang="ar-SA" sz="3200" b="0" i="0" u="none" strike="noStrike" cap="none" normalizeH="0" baseline="0" dirty="0">
                          <a:ln>
                            <a:noFill/>
                          </a:ln>
                          <a:solidFill>
                            <a:schemeClr val="tx1"/>
                          </a:solidFill>
                          <a:effectLst/>
                          <a:latin typeface="Arial" charset="0"/>
                          <a:cs typeface="Arial" charset="0"/>
                        </a:rPr>
                        <a:t> البابا أنبا </a:t>
                      </a:r>
                      <a:r>
                        <a:rPr kumimoji="0" lang="ar-EG" sz="3200" b="0" i="0" u="none" strike="noStrike" cap="none" normalizeH="0" baseline="0" dirty="0" err="1">
                          <a:ln>
                            <a:noFill/>
                          </a:ln>
                          <a:solidFill>
                            <a:schemeClr val="tx1"/>
                          </a:solidFill>
                          <a:effectLst/>
                          <a:latin typeface="Arial" charset="0"/>
                          <a:cs typeface="Arial" charset="0"/>
                        </a:rPr>
                        <a:t>شنوده</a:t>
                      </a:r>
                      <a:r>
                        <a:rPr kumimoji="0" lang="ar-EG" sz="3200" b="0" i="0" u="none" strike="noStrike" cap="none" normalizeH="0" baseline="0" dirty="0">
                          <a:ln>
                            <a:noFill/>
                          </a:ln>
                          <a:solidFill>
                            <a:schemeClr val="tx1"/>
                          </a:solidFill>
                          <a:effectLst/>
                          <a:latin typeface="Arial" charset="0"/>
                          <a:cs typeface="Arial" charset="0"/>
                        </a:rPr>
                        <a:t> الثالث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 </a:t>
                      </a:r>
                      <a:r>
                        <a:rPr kumimoji="0" lang="ar-EG" sz="3200" b="0" i="0" u="none" strike="noStrike" cap="none" normalizeH="0" baseline="0" dirty="0" err="1">
                          <a:ln>
                            <a:noFill/>
                          </a:ln>
                          <a:solidFill>
                            <a:schemeClr val="tx1"/>
                          </a:solidFill>
                          <a:effectLst/>
                          <a:latin typeface="Arial" charset="0"/>
                          <a:cs typeface="Arial" charset="0"/>
                        </a:rPr>
                        <a:t>اخويه</a:t>
                      </a:r>
                      <a:r>
                        <a:rPr kumimoji="0" lang="ar-EG" sz="3200" b="0" i="0" u="none" strike="noStrike" cap="none" normalizeH="0" baseline="0" dirty="0">
                          <a:ln>
                            <a:noFill/>
                          </a:ln>
                          <a:solidFill>
                            <a:schemeClr val="tx1"/>
                          </a:solidFill>
                          <a:effectLst/>
                          <a:latin typeface="Arial" charset="0"/>
                          <a:cs typeface="Arial" charset="0"/>
                        </a:rPr>
                        <a:t> الروحيين بطريرك أنطاكية مار </a:t>
                      </a:r>
                      <a:r>
                        <a:rPr kumimoji="0" lang="ar-EG" sz="3200" b="0" i="0" u="none" strike="noStrike" cap="none" normalizeH="0" baseline="0" dirty="0" err="1">
                          <a:ln>
                            <a:noFill/>
                          </a:ln>
                          <a:solidFill>
                            <a:schemeClr val="tx1"/>
                          </a:solidFill>
                          <a:effectLst/>
                          <a:latin typeface="Arial" charset="0"/>
                          <a:cs typeface="Arial" charset="0"/>
                        </a:rPr>
                        <a:t>أغنطيوس</a:t>
                      </a:r>
                      <a:r>
                        <a:rPr kumimoji="0" lang="ar-EG" sz="3200" b="0" i="0" u="none" strike="noStrike" cap="none" normalizeH="0" baseline="0" dirty="0">
                          <a:ln>
                            <a:noFill/>
                          </a:ln>
                          <a:solidFill>
                            <a:schemeClr val="tx1"/>
                          </a:solidFill>
                          <a:effectLst/>
                          <a:latin typeface="Arial" charset="0"/>
                          <a:cs typeface="Arial" charset="0"/>
                        </a:rPr>
                        <a:t> زكا </a:t>
                      </a:r>
                      <a:r>
                        <a:rPr kumimoji="0" lang="ar-EG" sz="3200" b="0" i="0" u="none" strike="noStrike" cap="none" normalizeH="0" baseline="0" dirty="0" err="1">
                          <a:ln>
                            <a:noFill/>
                          </a:ln>
                          <a:solidFill>
                            <a:schemeClr val="tx1"/>
                          </a:solidFill>
                          <a:effectLst/>
                          <a:latin typeface="Arial" charset="0"/>
                          <a:cs typeface="Arial" charset="0"/>
                        </a:rPr>
                        <a:t>عواص</a:t>
                      </a:r>
                      <a:r>
                        <a:rPr kumimoji="0" lang="ar-EG"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و بطريرك اريتريا  أبونا أنطونيوس .</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749582"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7746" name="Group 2"/>
          <p:cNvGraphicFramePr>
            <a:graphicFrameLocks noGrp="1"/>
          </p:cNvGraphicFramePr>
          <p:nvPr>
            <p:ph/>
          </p:nvPr>
        </p:nvGraphicFramePr>
        <p:xfrm>
          <a:off x="345694" y="153933"/>
          <a:ext cx="10326916" cy="5867400"/>
        </p:xfrm>
        <a:graphic>
          <a:graphicData uri="http://schemas.openxmlformats.org/drawingml/2006/table">
            <a:tbl>
              <a:tblPr/>
              <a:tblGrid>
                <a:gridCol w="2721639">
                  <a:extLst>
                    <a:ext uri="{9D8B030D-6E8A-4147-A177-3AD203B41FA5}">
                      <a16:colId xmlns:a16="http://schemas.microsoft.com/office/drawing/2014/main" val="20000"/>
                    </a:ext>
                  </a:extLst>
                </a:gridCol>
                <a:gridCol w="4777669">
                  <a:extLst>
                    <a:ext uri="{9D8B030D-6E8A-4147-A177-3AD203B41FA5}">
                      <a16:colId xmlns:a16="http://schemas.microsoft.com/office/drawing/2014/main" val="20001"/>
                    </a:ext>
                  </a:extLst>
                </a:gridCol>
                <a:gridCol w="2827608">
                  <a:extLst>
                    <a:ext uri="{9D8B030D-6E8A-4147-A177-3AD203B41FA5}">
                      <a16:colId xmlns:a16="http://schemas.microsoft.com/office/drawing/2014/main" val="20002"/>
                    </a:ext>
                  </a:extLst>
                </a:gridCol>
              </a:tblGrid>
              <a:tr h="586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5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Proceuxacye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onsu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touar,ierewc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mwn</a:t>
                      </a:r>
                      <a:r>
                        <a:rPr kumimoji="0" lang="en-US" sz="2200" b="0" i="0" u="none" strike="noStrike" cap="none" normalizeH="0" baseline="0" dirty="0">
                          <a:ln>
                            <a:noFill/>
                          </a:ln>
                          <a:solidFill>
                            <a:schemeClr val="tx1"/>
                          </a:solidFill>
                          <a:effectLst/>
                          <a:latin typeface="Coptic1" pitchFamily="2" charset="0"/>
                          <a:cs typeface="Arial" charset="0"/>
                        </a:rPr>
                        <a:t> papa </a:t>
                      </a:r>
                      <a:r>
                        <a:rPr kumimoji="0" lang="en-US" sz="2200" b="0" i="0" u="none" strike="noStrike" cap="none" normalizeH="0" baseline="0" dirty="0" err="1">
                          <a:ln>
                            <a:noFill/>
                          </a:ln>
                          <a:solidFill>
                            <a:schemeClr val="tx1"/>
                          </a:solidFill>
                          <a:effectLst/>
                          <a:latin typeface="Coptic1" pitchFamily="2" charset="0"/>
                          <a:cs typeface="Arial" charset="0"/>
                        </a:rPr>
                        <a:t>abba</a:t>
                      </a:r>
                      <a:r>
                        <a:rPr kumimoji="0" lang="en-US" sz="2200" b="0" i="0" u="none" strike="noStrike" cap="none" normalizeH="0" baseline="0" dirty="0">
                          <a:ln>
                            <a:noFill/>
                          </a:ln>
                          <a:solidFill>
                            <a:schemeClr val="tx1"/>
                          </a:solidFill>
                          <a:effectLst/>
                          <a:latin typeface="Coptic1" pitchFamily="2" charset="0"/>
                          <a:cs typeface="Arial" charset="0"/>
                        </a:rPr>
                        <a:t> (...) papa </a:t>
                      </a:r>
                      <a:r>
                        <a:rPr kumimoji="0" lang="en-US" sz="2200" b="0" i="0" u="none" strike="noStrike" cap="none" normalizeH="0" baseline="0" dirty="0" err="1">
                          <a:ln>
                            <a:noFill/>
                          </a:ln>
                          <a:solidFill>
                            <a:schemeClr val="tx1"/>
                          </a:solidFill>
                          <a:effectLst/>
                          <a:latin typeface="Coptic1" pitchFamily="2" charset="0"/>
                          <a:cs typeface="Arial" charset="0"/>
                        </a:rPr>
                        <a:t>kepatriar,ou</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ar,iepickopou</a:t>
                      </a:r>
                      <a:r>
                        <a:rPr kumimoji="0" lang="en-US" sz="2200" b="0" i="0" u="none" strike="noStrike" cap="none" normalizeH="0" baseline="0" dirty="0">
                          <a:ln>
                            <a:noFill/>
                          </a:ln>
                          <a:solidFill>
                            <a:schemeClr val="tx1"/>
                          </a:solidFill>
                          <a:effectLst/>
                          <a:latin typeface="Coptic1" pitchFamily="2" charset="0"/>
                          <a:cs typeface="Arial" charset="0"/>
                        </a:rPr>
                        <a:t> t/c </a:t>
                      </a:r>
                      <a:r>
                        <a:rPr kumimoji="0" lang="en-US" sz="2200" b="0" i="0" u="none" strike="noStrike" cap="none" normalizeH="0" baseline="0" dirty="0" err="1">
                          <a:ln>
                            <a:noFill/>
                          </a:ln>
                          <a:solidFill>
                            <a:schemeClr val="tx1"/>
                          </a:solidFill>
                          <a:effectLst/>
                          <a:latin typeface="Coptic1" pitchFamily="2" charset="0"/>
                          <a:cs typeface="Arial" charset="0"/>
                        </a:rPr>
                        <a:t>megalopolewc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Alexan-driac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ke</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twn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oryodoxwn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mwn</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epickopwn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cs typeface="Arial" charset="0"/>
                        </a:rPr>
                        <a:t>Priez</a:t>
                      </a:r>
                      <a:r>
                        <a:rPr kumimoji="0" lang="en-US" sz="2400" b="0" i="0" u="none" strike="noStrike" cap="none" normalizeH="0" baseline="0" dirty="0">
                          <a:ln>
                            <a:noFill/>
                          </a:ln>
                          <a:solidFill>
                            <a:schemeClr val="tx1"/>
                          </a:solidFill>
                          <a:effectLst/>
                          <a:latin typeface="Arial" charset="0"/>
                          <a:cs typeface="Arial" charset="0"/>
                        </a:rPr>
                        <a:t> pour </a:t>
                      </a:r>
                      <a:r>
                        <a:rPr kumimoji="0" lang="en-US" sz="2400" b="0" i="0" u="none" strike="noStrike" cap="none" normalizeH="0" baseline="0" dirty="0" err="1">
                          <a:ln>
                            <a:noFill/>
                          </a:ln>
                          <a:solidFill>
                            <a:schemeClr val="tx1"/>
                          </a:solidFill>
                          <a:effectLst/>
                          <a:latin typeface="Arial" charset="0"/>
                          <a:cs typeface="Arial" charset="0"/>
                        </a:rPr>
                        <a:t>notre</a:t>
                      </a:r>
                      <a:r>
                        <a:rPr kumimoji="0" lang="en-US" sz="2400" b="0" i="0" u="none" strike="noStrike" cap="none" normalizeH="0" baseline="0" dirty="0">
                          <a:ln>
                            <a:noFill/>
                          </a:ln>
                          <a:solidFill>
                            <a:schemeClr val="tx1"/>
                          </a:solidFill>
                          <a:effectLst/>
                          <a:latin typeface="Arial" charset="0"/>
                          <a:cs typeface="Arial" charset="0"/>
                        </a:rPr>
                        <a:t> grand </a:t>
                      </a:r>
                      <a:r>
                        <a:rPr kumimoji="0" lang="en-US" sz="2400" b="0" i="0" u="none" strike="noStrike" cap="none" normalizeH="0" baseline="0" dirty="0" err="1">
                          <a:ln>
                            <a:noFill/>
                          </a:ln>
                          <a:solidFill>
                            <a:schemeClr val="tx1"/>
                          </a:solidFill>
                          <a:effectLst/>
                          <a:latin typeface="Arial" charset="0"/>
                          <a:cs typeface="Arial" charset="0"/>
                        </a:rPr>
                        <a:t>prêtre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pape</a:t>
                      </a:r>
                      <a:r>
                        <a:rPr kumimoji="0" lang="en-US" sz="2400" b="0" i="0" u="none" strike="noStrike" cap="none" normalizeH="0" baseline="0" dirty="0">
                          <a:ln>
                            <a:noFill/>
                          </a:ln>
                          <a:solidFill>
                            <a:schemeClr val="tx1"/>
                          </a:solidFill>
                          <a:effectLst/>
                          <a:latin typeface="Arial" charset="0"/>
                          <a:cs typeface="Arial" charset="0"/>
                        </a:rPr>
                        <a:t> Abba  </a:t>
                      </a:r>
                      <a:r>
                        <a:rPr kumimoji="0" lang="en-US" sz="2400" b="0" i="0" u="none" strike="noStrike" cap="none" normalizeH="0" baseline="0" dirty="0" err="1">
                          <a:ln>
                            <a:noFill/>
                          </a:ln>
                          <a:solidFill>
                            <a:schemeClr val="tx1"/>
                          </a:solidFill>
                          <a:effectLst/>
                          <a:latin typeface="Arial" charset="0"/>
                          <a:cs typeface="Arial" charset="0"/>
                        </a:rPr>
                        <a:t>Shenouda</a:t>
                      </a:r>
                      <a:r>
                        <a:rPr kumimoji="0" lang="en-US" sz="2400" b="0" i="0" u="none" strike="noStrike" cap="none" normalizeH="0" baseline="0" dirty="0">
                          <a:ln>
                            <a:noFill/>
                          </a:ln>
                          <a:solidFill>
                            <a:schemeClr val="tx1"/>
                          </a:solidFill>
                          <a:effectLst/>
                          <a:latin typeface="Arial" charset="0"/>
                          <a:cs typeface="Arial" charset="0"/>
                        </a:rPr>
                        <a:t> III, </a:t>
                      </a:r>
                      <a:r>
                        <a:rPr kumimoji="0" lang="en-US" sz="2400" b="0" i="0" u="none" strike="noStrike" cap="none" normalizeH="0" baseline="0" dirty="0" err="1">
                          <a:ln>
                            <a:noFill/>
                          </a:ln>
                          <a:solidFill>
                            <a:schemeClr val="tx1"/>
                          </a:solidFill>
                          <a:effectLst/>
                          <a:latin typeface="Arial" charset="0"/>
                          <a:cs typeface="Arial" charset="0"/>
                        </a:rPr>
                        <a:t>pape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patriarche</a:t>
                      </a:r>
                      <a:r>
                        <a:rPr kumimoji="0" lang="en-US" sz="2400" b="0" i="0" u="none" strike="noStrike" cap="none" normalizeH="0" baseline="0" dirty="0">
                          <a:ln>
                            <a:noFill/>
                          </a:ln>
                          <a:solidFill>
                            <a:schemeClr val="tx1"/>
                          </a:solidFill>
                          <a:effectLst/>
                          <a:latin typeface="Arial" charset="0"/>
                          <a:cs typeface="Arial" charset="0"/>
                        </a:rPr>
                        <a:t> et </a:t>
                      </a:r>
                      <a:r>
                        <a:rPr kumimoji="0" lang="en-US" sz="2400" b="0" i="0" u="none" strike="noStrike" cap="none" normalizeH="0" baseline="0" dirty="0" err="1">
                          <a:ln>
                            <a:noFill/>
                          </a:ln>
                          <a:solidFill>
                            <a:schemeClr val="tx1"/>
                          </a:solidFill>
                          <a:effectLst/>
                          <a:latin typeface="Arial" charset="0"/>
                          <a:cs typeface="Arial" charset="0"/>
                        </a:rPr>
                        <a:t>archevêque</a:t>
                      </a:r>
                      <a:r>
                        <a:rPr kumimoji="0" lang="en-US" sz="2400" b="0" i="0" u="none" strike="noStrike" cap="none" normalizeH="0" baseline="0" dirty="0">
                          <a:ln>
                            <a:noFill/>
                          </a:ln>
                          <a:solidFill>
                            <a:schemeClr val="tx1"/>
                          </a:solidFill>
                          <a:effectLst/>
                          <a:latin typeface="Arial" charset="0"/>
                          <a:cs typeface="Arial" charset="0"/>
                        </a:rPr>
                        <a:t> de la </a:t>
                      </a:r>
                      <a:r>
                        <a:rPr kumimoji="0" lang="en-US" sz="2400" b="0" i="0" u="none" strike="noStrike" cap="none" normalizeH="0" baseline="0" dirty="0" err="1">
                          <a:ln>
                            <a:noFill/>
                          </a:ln>
                          <a:solidFill>
                            <a:schemeClr val="tx1"/>
                          </a:solidFill>
                          <a:effectLst/>
                          <a:latin typeface="Arial" charset="0"/>
                          <a:cs typeface="Arial" charset="0"/>
                        </a:rPr>
                        <a:t>grande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ville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d’Alexandrie</a:t>
                      </a:r>
                      <a:r>
                        <a:rPr kumimoji="0" lang="en-US"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a:ln>
                            <a:noFill/>
                          </a:ln>
                          <a:solidFill>
                            <a:schemeClr val="tx1"/>
                          </a:solidFill>
                          <a:effectLst/>
                          <a:latin typeface="Arial" charset="0"/>
                          <a:cs typeface="Arial" charset="0"/>
                        </a:rPr>
                        <a:t>et ses frères spirituels,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le patriarche d’Antioche Mar </a:t>
                      </a:r>
                      <a:r>
                        <a:rPr kumimoji="0" lang="fr-CA" sz="2400" b="0" i="0" u="none" strike="noStrike" cap="none" normalizeH="0" baseline="0" dirty="0" err="1">
                          <a:ln>
                            <a:noFill/>
                          </a:ln>
                          <a:solidFill>
                            <a:schemeClr val="tx1"/>
                          </a:solidFill>
                          <a:effectLst/>
                          <a:latin typeface="Arial" charset="0"/>
                          <a:cs typeface="Arial" charset="0"/>
                        </a:rPr>
                        <a:t>Agnatius</a:t>
                      </a:r>
                      <a:r>
                        <a:rPr kumimoji="0" lang="fr-CA" sz="2400" b="0" i="0" u="none" strike="noStrike" cap="none" normalizeH="0" baseline="0" dirty="0">
                          <a:ln>
                            <a:noFill/>
                          </a:ln>
                          <a:solidFill>
                            <a:schemeClr val="tx1"/>
                          </a:solidFill>
                          <a:effectLst/>
                          <a:latin typeface="Arial" charset="0"/>
                          <a:cs typeface="Arial" charset="0"/>
                        </a:rPr>
                        <a:t> </a:t>
                      </a:r>
                      <a:r>
                        <a:rPr kumimoji="0" lang="fr-CA" sz="2400" b="0" i="0" u="none" strike="noStrike" cap="none" normalizeH="0" baseline="0" dirty="0" err="1">
                          <a:ln>
                            <a:noFill/>
                          </a:ln>
                          <a:solidFill>
                            <a:schemeClr val="tx1"/>
                          </a:solidFill>
                          <a:effectLst/>
                          <a:latin typeface="Arial" charset="0"/>
                          <a:cs typeface="Arial" charset="0"/>
                        </a:rPr>
                        <a:t>Zakka</a:t>
                      </a: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 et le patriarche d’</a:t>
                      </a:r>
                      <a:r>
                        <a:rPr kumimoji="0" lang="fr-CA" sz="2400" b="0" i="0" u="none" strike="noStrike" cap="none" normalizeH="0" baseline="0" dirty="0" err="1">
                          <a:ln>
                            <a:noFill/>
                          </a:ln>
                          <a:solidFill>
                            <a:schemeClr val="tx1"/>
                          </a:solidFill>
                          <a:effectLst/>
                          <a:latin typeface="Arial" charset="0"/>
                          <a:cs typeface="Arial" charset="0"/>
                        </a:rPr>
                        <a:t>Eretrie</a:t>
                      </a:r>
                      <a:r>
                        <a:rPr kumimoji="0" lang="fr-CA" sz="2400" b="0" i="0" u="none" strike="noStrike" cap="none" normalizeH="0" baseline="0" dirty="0">
                          <a:ln>
                            <a:noFill/>
                          </a:ln>
                          <a:solidFill>
                            <a:schemeClr val="tx1"/>
                          </a:solidFill>
                          <a:effectLst/>
                          <a:latin typeface="Arial" charset="0"/>
                          <a:cs typeface="Arial" charset="0"/>
                        </a:rPr>
                        <a:t> Abouna </a:t>
                      </a:r>
                      <a:r>
                        <a:rPr kumimoji="0" lang="fr-CA" sz="2400" b="0" i="0" u="none" strike="noStrike" cap="none" normalizeH="0" baseline="0" dirty="0" err="1">
                          <a:ln>
                            <a:noFill/>
                          </a:ln>
                          <a:solidFill>
                            <a:schemeClr val="tx1"/>
                          </a:solidFill>
                          <a:effectLst/>
                          <a:latin typeface="Arial" charset="0"/>
                          <a:cs typeface="Arial" charset="0"/>
                        </a:rPr>
                        <a:t>Antonious</a:t>
                      </a:r>
                      <a:r>
                        <a:rPr kumimoji="0" lang="en-US" sz="24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et pour </a:t>
                      </a:r>
                      <a:r>
                        <a:rPr kumimoji="0" lang="en-US" sz="2400" b="0" i="0" u="none" strike="noStrike" cap="none" normalizeH="0" baseline="0" dirty="0" err="1">
                          <a:ln>
                            <a:noFill/>
                          </a:ln>
                          <a:solidFill>
                            <a:schemeClr val="tx1"/>
                          </a:solidFill>
                          <a:effectLst/>
                          <a:latin typeface="Arial" charset="0"/>
                          <a:cs typeface="Arial" charset="0"/>
                        </a:rPr>
                        <a:t>tous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nos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évêques</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orthodoxes</a:t>
                      </a:r>
                      <a:r>
                        <a:rPr kumimoji="0" lang="en-US" sz="2400" b="0" i="0" u="none" strike="noStrike" cap="none" normalizeH="0" baseline="0" dirty="0">
                          <a:ln>
                            <a:noFill/>
                          </a:ln>
                          <a:solidFill>
                            <a:schemeClr val="tx1"/>
                          </a:solidFill>
                          <a:effectLst/>
                          <a:latin typeface="Arial" charset="0"/>
                          <a:cs typeface="Arial" charset="0"/>
                        </a:rPr>
                        <a:t>.</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pitchFamily="34" charset="0"/>
                        </a:rPr>
                        <a:t>صلوا من أجل رئيس كهنتنا البابا أنبا </a:t>
                      </a:r>
                      <a:r>
                        <a:rPr kumimoji="0" lang="ar-EG" sz="2400" b="0" i="0" u="none" strike="noStrike" cap="none" normalizeH="0" baseline="0" dirty="0">
                          <a:ln>
                            <a:noFill/>
                          </a:ln>
                          <a:solidFill>
                            <a:schemeClr val="tx1"/>
                          </a:solidFill>
                          <a:effectLst/>
                          <a:latin typeface="Arial" charset="0"/>
                          <a:cs typeface="Arial" pitchFamily="34" charset="0"/>
                        </a:rPr>
                        <a:t>شنوده الثالث</a:t>
                      </a:r>
                      <a:r>
                        <a:rPr kumimoji="0" lang="ar-SA" sz="2400" b="0" i="0" u="none" strike="noStrike" cap="none" normalizeH="0" baseline="0" dirty="0">
                          <a:ln>
                            <a:noFill/>
                          </a:ln>
                          <a:solidFill>
                            <a:schemeClr val="tx1"/>
                          </a:solidFill>
                          <a:effectLst/>
                          <a:latin typeface="Arial" charset="0"/>
                          <a:cs typeface="Arial" pitchFamily="34" charset="0"/>
                        </a:rPr>
                        <a:t> بابا وبطريرك ورَئيس أساقفة المدينة العظمى الاسكندَرية </a:t>
                      </a:r>
                      <a:r>
                        <a:rPr kumimoji="0" lang="ar-EG" sz="2400" b="0" i="0" u="none" strike="noStrike" cap="none" normalizeH="0" baseline="0" dirty="0">
                          <a:ln>
                            <a:noFill/>
                          </a:ln>
                          <a:solidFill>
                            <a:schemeClr val="tx1"/>
                          </a:solidFill>
                          <a:effectLst/>
                          <a:latin typeface="Arial" charset="0"/>
                          <a:cs typeface="Arial" charset="0"/>
                        </a:rPr>
                        <a:t>و اخويه الروحيين بطريرك أنطاكية مار أغنطيوس زكا و بطريرك ارتريا  أبونا أنطونيوس</a:t>
                      </a:r>
                      <a:r>
                        <a:rPr kumimoji="0" lang="ar-EG" sz="2400" b="0" i="0" u="none" strike="noStrike" cap="none" normalizeH="0" baseline="0" dirty="0">
                          <a:ln>
                            <a:noFill/>
                          </a:ln>
                          <a:solidFill>
                            <a:schemeClr val="tx1"/>
                          </a:solidFill>
                          <a:effectLst/>
                          <a:latin typeface="Arial" charset="0"/>
                          <a:cs typeface="Arial" pitchFamily="34" charset="0"/>
                        </a:rPr>
                        <a:t> </a:t>
                      </a:r>
                      <a:r>
                        <a:rPr kumimoji="0" lang="ar-SA" sz="2400" b="0" i="0" u="none" strike="noStrike" cap="none" normalizeH="0" baseline="0" dirty="0">
                          <a:ln>
                            <a:noFill/>
                          </a:ln>
                          <a:solidFill>
                            <a:schemeClr val="tx1"/>
                          </a:solidFill>
                          <a:effectLst/>
                          <a:latin typeface="Arial" charset="0"/>
                          <a:cs typeface="Arial" pitchFamily="34" charset="0"/>
                        </a:rPr>
                        <a:t>وسائر أساقفتنا الأرثوذكسيين.</a:t>
                      </a:r>
                      <a:r>
                        <a:rPr kumimoji="0" lang="en-US" sz="29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383769"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8770" name="Group 2"/>
          <p:cNvGraphicFramePr>
            <a:graphicFrameLocks noGrp="1"/>
          </p:cNvGraphicFramePr>
          <p:nvPr>
            <p:ph/>
          </p:nvPr>
        </p:nvGraphicFramePr>
        <p:xfrm>
          <a:off x="647473" y="864111"/>
          <a:ext cx="10025137" cy="4581148"/>
        </p:xfrm>
        <a:graphic>
          <a:graphicData uri="http://schemas.openxmlformats.org/drawingml/2006/table">
            <a:tbl>
              <a:tblPr/>
              <a:tblGrid>
                <a:gridCol w="5825417">
                  <a:extLst>
                    <a:ext uri="{9D8B030D-6E8A-4147-A177-3AD203B41FA5}">
                      <a16:colId xmlns:a16="http://schemas.microsoft.com/office/drawing/2014/main" val="20000"/>
                    </a:ext>
                  </a:extLst>
                </a:gridCol>
                <a:gridCol w="4199720">
                  <a:extLst>
                    <a:ext uri="{9D8B030D-6E8A-4147-A177-3AD203B41FA5}">
                      <a16:colId xmlns:a16="http://schemas.microsoft.com/office/drawing/2014/main" val="20001"/>
                    </a:ext>
                  </a:extLst>
                </a:gridCol>
              </a:tblGrid>
              <a:tr h="4581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L</a:t>
                      </a:r>
                      <a:r>
                        <a:rPr kumimoji="0" lang="fr-CA" sz="3400" b="0" i="0" u="sng" strike="noStrike" cap="none" normalizeH="0" baseline="0" dirty="0">
                          <a:ln>
                            <a:noFill/>
                          </a:ln>
                          <a:solidFill>
                            <a:srgbClr val="FF9900"/>
                          </a:solidFill>
                          <a:effectLst/>
                          <a:latin typeface="Times New Roman"/>
                          <a:cs typeface="Arial" charset="0"/>
                        </a:rPr>
                        <a:t>’</a:t>
                      </a:r>
                      <a:r>
                        <a:rPr kumimoji="0" lang="fr-CA" sz="3400" b="0" i="0" u="sng" strike="noStrike" cap="none" normalizeH="0" baseline="0" dirty="0">
                          <a:ln>
                            <a:noFill/>
                          </a:ln>
                          <a:solidFill>
                            <a:srgbClr val="FF9900"/>
                          </a:solidFill>
                          <a:effectLst/>
                          <a:latin typeface="Arial" charset="0"/>
                          <a:cs typeface="Arial" charset="0"/>
                        </a:rPr>
                        <a:t>Assembl</a:t>
                      </a:r>
                      <a:r>
                        <a:rPr kumimoji="0" lang="fr-CA" sz="3400" b="0" i="0" u="sng" strike="noStrike" cap="none" normalizeH="0" baseline="0" dirty="0">
                          <a:ln>
                            <a:noFill/>
                          </a:ln>
                          <a:solidFill>
                            <a:srgbClr val="FF9900"/>
                          </a:solidFill>
                          <a:effectLst/>
                          <a:latin typeface="Times New Roman"/>
                          <a:cs typeface="Arial" charset="0"/>
                        </a:rPr>
                        <a:t>é</a:t>
                      </a:r>
                      <a:r>
                        <a:rPr kumimoji="0" lang="fr-CA" sz="3400" b="0" i="0" u="sng" strike="noStrike" cap="none" normalizeH="0" baseline="0" dirty="0">
                          <a:ln>
                            <a:noFill/>
                          </a:ln>
                          <a:solidFill>
                            <a:srgbClr val="FF9900"/>
                          </a:solidFill>
                          <a:effectLst/>
                          <a:latin typeface="Arial" charset="0"/>
                          <a:cs typeface="Arial" charset="0"/>
                        </a:rPr>
                        <a:t>e:</a:t>
                      </a:r>
                      <a:endParaRPr kumimoji="0" lang="ar-EG" sz="3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Seigneur </a:t>
                      </a:r>
                      <a:r>
                        <a:rPr kumimoji="0" lang="en-US" sz="2400" b="0" i="0" u="none" strike="noStrike" cap="none" normalizeH="0" baseline="0" dirty="0" err="1">
                          <a:ln>
                            <a:noFill/>
                          </a:ln>
                          <a:solidFill>
                            <a:schemeClr val="tx1"/>
                          </a:solidFill>
                          <a:effectLst/>
                          <a:latin typeface="Arial" charset="0"/>
                          <a:cs typeface="Arial" charset="0"/>
                        </a:rPr>
                        <a:t>aie</a:t>
                      </a:r>
                      <a:r>
                        <a:rPr kumimoji="0" lang="en-US" sz="2400" b="0" i="0" u="none" strike="noStrike" cap="none" normalizeH="0" baseline="0" dirty="0">
                          <a:ln>
                            <a:noFill/>
                          </a:ln>
                          <a:solidFill>
                            <a:schemeClr val="tx1"/>
                          </a:solidFill>
                          <a:effectLst/>
                          <a:latin typeface="Arial" charset="0"/>
                          <a:cs typeface="Arial" charset="0"/>
                        </a:rPr>
                        <a:t> </a:t>
                      </a:r>
                      <a:r>
                        <a:rPr kumimoji="0" lang="en-US" sz="2400" b="0" i="0" u="none" strike="noStrike" cap="none" normalizeH="0" baseline="0" dirty="0" err="1">
                          <a:ln>
                            <a:noFill/>
                          </a:ln>
                          <a:solidFill>
                            <a:schemeClr val="tx1"/>
                          </a:solidFill>
                          <a:effectLst/>
                          <a:latin typeface="Arial" charset="0"/>
                          <a:cs typeface="Arial" charset="0"/>
                        </a:rPr>
                        <a:t>pitié</a:t>
                      </a:r>
                      <a:r>
                        <a:rPr kumimoji="0" lang="en-US" sz="2400" b="0" i="0" u="none" strike="noStrike" cap="none" normalizeH="0" baseline="0" dirty="0">
                          <a:ln>
                            <a:noFill/>
                          </a:ln>
                          <a:solidFill>
                            <a:schemeClr val="tx1"/>
                          </a:solidFill>
                          <a:effectLst/>
                          <a:latin typeface="Arial" charset="0"/>
                          <a:cs typeface="Arial" charset="0"/>
                        </a:rPr>
                        <a:t>. </a:t>
                      </a:r>
                      <a:endParaRPr kumimoji="0" lang="ar-EG" sz="2400" b="0" i="0" u="none" strike="noStrike" cap="none" normalizeH="0" baseline="0" dirty="0">
                        <a:ln>
                          <a:noFill/>
                        </a:ln>
                        <a:solidFill>
                          <a:schemeClr val="tx1"/>
                        </a:solidFill>
                        <a:effectLst/>
                        <a:latin typeface="Arial" charset="0"/>
                        <a:cs typeface="Arial" charset="0"/>
                      </a:endParaRPr>
                    </a:p>
                    <a:p>
                      <a:pPr marL="914400" marR="0" lvl="2" indent="0" algn="l" defTabSz="914400" rtl="0" eaLnBrk="1" fontAlgn="base" latinLnBrk="0" hangingPunct="1">
                        <a:lnSpc>
                          <a:spcPct val="100000"/>
                        </a:lnSpc>
                        <a:spcBef>
                          <a:spcPct val="20000"/>
                        </a:spcBef>
                        <a:spcAft>
                          <a:spcPct val="0"/>
                        </a:spcAft>
                        <a:buClrTx/>
                        <a:buSzTx/>
                        <a:buFontTx/>
                        <a:buNone/>
                        <a:tabLst/>
                      </a:pPr>
                      <a:endParaRPr kumimoji="0" lang="ar-EG" sz="5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E</a:t>
                      </a:r>
                      <a:r>
                        <a:rPr kumimoji="0" lang="fr-CA" sz="2800" b="0" i="0" u="none" strike="noStrike" cap="none" normalizeH="0" baseline="0" dirty="0">
                          <a:ln>
                            <a:noFill/>
                          </a:ln>
                          <a:solidFill>
                            <a:schemeClr val="tx1"/>
                          </a:solidFill>
                          <a:effectLst/>
                          <a:latin typeface="Arial" charset="0"/>
                          <a:cs typeface="Arial" charset="0"/>
                        </a:rPr>
                        <a:t>t de ceux qui sont présent ici ainsi que ceux qui se sont reposés des évêque, higoumènes, prêtres, diacres et sous-diacres.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a:t>
                      </a:r>
                      <a:r>
                        <a:rPr kumimoji="0" lang="ar-EG" sz="3200" b="0" i="0" u="none" strike="noStrike" cap="none" normalizeH="0" baseline="0" dirty="0">
                          <a:ln>
                            <a:noFill/>
                          </a:ln>
                          <a:solidFill>
                            <a:schemeClr val="tx1"/>
                          </a:solidFill>
                          <a:effectLst/>
                          <a:latin typeface="Arial" charset="0"/>
                          <a:cs typeface="Arial" charset="0"/>
                        </a:rPr>
                        <a:t>عن الكائنين </a:t>
                      </a:r>
                      <a:r>
                        <a:rPr kumimoji="0" lang="ar-EG" sz="3200" b="0" i="0" u="none" strike="noStrike" cap="none" normalizeH="0" baseline="0" dirty="0" err="1">
                          <a:ln>
                            <a:noFill/>
                          </a:ln>
                          <a:solidFill>
                            <a:schemeClr val="tx1"/>
                          </a:solidFill>
                          <a:effectLst/>
                          <a:latin typeface="Arial" charset="0"/>
                          <a:cs typeface="Arial" charset="0"/>
                        </a:rPr>
                        <a:t>ههنا</a:t>
                      </a:r>
                      <a:r>
                        <a:rPr kumimoji="0" lang="ar-EG" sz="3200" b="0" i="0" u="none" strike="noStrike" cap="none" normalizeH="0" baseline="0" dirty="0">
                          <a:ln>
                            <a:noFill/>
                          </a:ln>
                          <a:solidFill>
                            <a:schemeClr val="tx1"/>
                          </a:solidFill>
                          <a:effectLst/>
                          <a:latin typeface="Arial" charset="0"/>
                          <a:cs typeface="Arial" charset="0"/>
                        </a:rPr>
                        <a:t> و</a:t>
                      </a:r>
                      <a:r>
                        <a:rPr kumimoji="0" lang="ar-SA" sz="3200" b="0" i="0" u="none" strike="noStrike" cap="none" normalizeH="0" baseline="0" dirty="0">
                          <a:ln>
                            <a:noFill/>
                          </a:ln>
                          <a:solidFill>
                            <a:schemeClr val="tx1"/>
                          </a:solidFill>
                          <a:effectLst/>
                          <a:latin typeface="Arial" charset="0"/>
                          <a:cs typeface="Arial" charset="0"/>
                        </a:rPr>
                        <a:t>الذين</a:t>
                      </a:r>
                      <a:r>
                        <a:rPr kumimoji="0" lang="ar-EG" sz="3200" b="0" i="0" u="none" strike="noStrike" cap="none" normalizeH="0" baseline="0" dirty="0">
                          <a:ln>
                            <a:noFill/>
                          </a:ln>
                          <a:solidFill>
                            <a:schemeClr val="tx1"/>
                          </a:solidFill>
                          <a:effectLst/>
                          <a:latin typeface="Arial" charset="0"/>
                          <a:cs typeface="Arial" charset="0"/>
                        </a:rPr>
                        <a:t> رقدوا. الأساقفة </a:t>
                      </a:r>
                      <a:r>
                        <a:rPr kumimoji="0" lang="ar-EG" sz="3200" b="0" i="0" u="none" strike="noStrike" cap="none" normalizeH="0" baseline="0" dirty="0" err="1">
                          <a:ln>
                            <a:noFill/>
                          </a:ln>
                          <a:solidFill>
                            <a:schemeClr val="tx1"/>
                          </a:solidFill>
                          <a:effectLst/>
                          <a:latin typeface="Arial" charset="0"/>
                          <a:cs typeface="Arial" charset="0"/>
                        </a:rPr>
                        <a:t>و</a:t>
                      </a:r>
                      <a:r>
                        <a:rPr kumimoji="0" lang="ar-SA" sz="3200" b="0" i="0" u="none" strike="noStrike" cap="none" normalizeH="0" baseline="0" dirty="0">
                          <a:ln>
                            <a:noFill/>
                          </a:ln>
                          <a:solidFill>
                            <a:schemeClr val="tx1"/>
                          </a:solidFill>
                          <a:effectLst/>
                          <a:latin typeface="Arial" charset="0"/>
                          <a:cs typeface="Arial" charset="0"/>
                        </a:rPr>
                        <a:t>القمامصة </a:t>
                      </a:r>
                      <a:r>
                        <a:rPr kumimoji="0" lang="ar-SA" sz="3200" b="0" i="0" u="none" strike="noStrike" cap="none" normalizeH="0" baseline="0" dirty="0" err="1">
                          <a:ln>
                            <a:noFill/>
                          </a:ln>
                          <a:solidFill>
                            <a:schemeClr val="tx1"/>
                          </a:solidFill>
                          <a:effectLst/>
                          <a:latin typeface="Arial" charset="0"/>
                          <a:cs typeface="Arial" charset="0"/>
                        </a:rPr>
                        <a:t>والقسوس</a:t>
                      </a:r>
                      <a:r>
                        <a:rPr kumimoji="0" lang="ar-SA" sz="3200" b="0" i="0" u="none" strike="noStrike" cap="none" normalizeH="0" baseline="0" dirty="0">
                          <a:ln>
                            <a:noFill/>
                          </a:ln>
                          <a:solidFill>
                            <a:schemeClr val="tx1"/>
                          </a:solidFill>
                          <a:effectLst/>
                          <a:latin typeface="Arial" charset="0"/>
                          <a:cs typeface="Arial" charset="0"/>
                        </a:rPr>
                        <a:t> والشمامسة </a:t>
                      </a:r>
                      <a:r>
                        <a:rPr kumimoji="0" lang="ar-SA" sz="3200" b="0" i="0" u="none" strike="noStrike" cap="none" normalizeH="0" baseline="0" dirty="0" err="1">
                          <a:ln>
                            <a:noFill/>
                          </a:ln>
                          <a:solidFill>
                            <a:schemeClr val="tx1"/>
                          </a:solidFill>
                          <a:effectLst/>
                          <a:latin typeface="Arial" charset="0"/>
                          <a:cs typeface="Arial" charset="0"/>
                        </a:rPr>
                        <a:t>والايبوذيا</a:t>
                      </a:r>
                      <a:r>
                        <a:rPr kumimoji="0" lang="ar-EG" sz="3200" b="0" i="0" u="none" strike="noStrike" cap="none" normalizeH="0" baseline="0" dirty="0">
                          <a:ln>
                            <a:noFill/>
                          </a:ln>
                          <a:solidFill>
                            <a:schemeClr val="tx1"/>
                          </a:solidFill>
                          <a:effectLst/>
                          <a:latin typeface="Arial" charset="0"/>
                          <a:cs typeface="Arial" charset="0"/>
                        </a:rPr>
                        <a:t>ق</a:t>
                      </a:r>
                      <a:r>
                        <a:rPr kumimoji="0" lang="ar-SA" sz="3200" b="0" i="0" u="none" strike="noStrike" cap="none" normalizeH="0" baseline="0" dirty="0">
                          <a:ln>
                            <a:noFill/>
                          </a:ln>
                          <a:solidFill>
                            <a:schemeClr val="tx1"/>
                          </a:solidFill>
                          <a:effectLst/>
                          <a:latin typeface="Arial" charset="0"/>
                          <a:cs typeface="Arial" charset="0"/>
                        </a:rPr>
                        <a:t>ونيين.</a:t>
                      </a:r>
                      <a:endParaRPr kumimoji="0" lang="en-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09794" name="Group 2"/>
          <p:cNvGraphicFramePr>
            <a:graphicFrameLocks noGrp="1"/>
          </p:cNvGraphicFramePr>
          <p:nvPr>
            <p:ph/>
          </p:nvPr>
        </p:nvGraphicFramePr>
        <p:xfrm>
          <a:off x="528601" y="576075"/>
          <a:ext cx="10144009" cy="5445259"/>
        </p:xfrm>
        <a:graphic>
          <a:graphicData uri="http://schemas.openxmlformats.org/drawingml/2006/table">
            <a:tbl>
              <a:tblPr/>
              <a:tblGrid>
                <a:gridCol w="5533847">
                  <a:extLst>
                    <a:ext uri="{9D8B030D-6E8A-4147-A177-3AD203B41FA5}">
                      <a16:colId xmlns:a16="http://schemas.microsoft.com/office/drawing/2014/main" val="20000"/>
                    </a:ext>
                  </a:extLst>
                </a:gridCol>
                <a:gridCol w="4610162">
                  <a:extLst>
                    <a:ext uri="{9D8B030D-6E8A-4147-A177-3AD203B41FA5}">
                      <a16:colId xmlns:a16="http://schemas.microsoft.com/office/drawing/2014/main" val="20001"/>
                    </a:ext>
                  </a:extLst>
                </a:gridCol>
              </a:tblGrid>
              <a:tr h="54452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les higoumènes, les prêtres, les diacres,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sous-diacres, les sept degrés de l’église de Dieu.</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L’Assemblée </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صلوا من أجل القمامصة </a:t>
                      </a:r>
                      <a:r>
                        <a:rPr kumimoji="0" lang="ar-SA" sz="3200" b="0" i="0" u="none" strike="noStrike" cap="none" normalizeH="0" baseline="0" dirty="0" err="1">
                          <a:ln>
                            <a:noFill/>
                          </a:ln>
                          <a:solidFill>
                            <a:schemeClr val="tx1"/>
                          </a:solidFill>
                          <a:effectLst/>
                          <a:latin typeface="Arial" charset="0"/>
                          <a:cs typeface="Arial" charset="0"/>
                        </a:rPr>
                        <a:t>والقسوس</a:t>
                      </a:r>
                      <a:r>
                        <a:rPr kumimoji="0" lang="ar-SA" sz="3200" b="0" i="0" u="none" strike="noStrike" cap="none" normalizeH="0" baseline="0" dirty="0">
                          <a:ln>
                            <a:noFill/>
                          </a:ln>
                          <a:solidFill>
                            <a:schemeClr val="tx1"/>
                          </a:solidFill>
                          <a:effectLst/>
                          <a:latin typeface="Arial" charset="0"/>
                          <a:cs typeface="Arial" charset="0"/>
                        </a:rPr>
                        <a:t> والشمامسة </a:t>
                      </a:r>
                      <a:r>
                        <a:rPr kumimoji="0" lang="ar-SA" sz="3200" b="0" i="0" u="none" strike="noStrike" cap="none" normalizeH="0" baseline="0" dirty="0" err="1">
                          <a:ln>
                            <a:noFill/>
                          </a:ln>
                          <a:solidFill>
                            <a:schemeClr val="tx1"/>
                          </a:solidFill>
                          <a:effectLst/>
                          <a:latin typeface="Arial" charset="0"/>
                          <a:cs typeface="Arial" charset="0"/>
                        </a:rPr>
                        <a:t>والإبوذياقوني</a:t>
                      </a:r>
                      <a:r>
                        <a:rPr kumimoji="0" lang="ar-EG" sz="3200" b="0" i="0" u="none" strike="noStrike" cap="none" normalizeH="0" baseline="0" dirty="0">
                          <a:ln>
                            <a:noFill/>
                          </a:ln>
                          <a:solidFill>
                            <a:schemeClr val="tx1"/>
                          </a:solidFill>
                          <a:effectLst/>
                          <a:latin typeface="Arial" charset="0"/>
                          <a:cs typeface="Arial" charset="0"/>
                        </a:rPr>
                        <a:t>ي</a:t>
                      </a:r>
                      <a:r>
                        <a:rPr kumimoji="0" lang="ar-SA" sz="3200" b="0" i="0" u="none" strike="noStrike" cap="none" normalizeH="0" baseline="0" dirty="0">
                          <a:ln>
                            <a:noFill/>
                          </a:ln>
                          <a:solidFill>
                            <a:schemeClr val="tx1"/>
                          </a:solidFill>
                          <a:effectLst/>
                          <a:latin typeface="Arial" charset="0"/>
                          <a:cs typeface="Arial" charset="0"/>
                        </a:rPr>
                        <a:t>ن </a:t>
                      </a: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سبع </a:t>
                      </a:r>
                      <a:r>
                        <a:rPr kumimoji="0" lang="ar-SA" sz="3200" b="0" i="0" u="none" strike="noStrike" cap="none" normalizeH="0" baseline="0" dirty="0" err="1">
                          <a:ln>
                            <a:noFill/>
                          </a:ln>
                          <a:solidFill>
                            <a:schemeClr val="tx1"/>
                          </a:solidFill>
                          <a:effectLst/>
                          <a:latin typeface="Arial" charset="0"/>
                          <a:cs typeface="Arial" charset="0"/>
                        </a:rPr>
                        <a:t>طغمات</a:t>
                      </a:r>
                      <a:r>
                        <a:rPr kumimoji="0" lang="ar-SA" sz="3200" b="0" i="0" u="none" strike="noStrike" cap="none" normalizeH="0" baseline="0" dirty="0">
                          <a:ln>
                            <a:noFill/>
                          </a:ln>
                          <a:solidFill>
                            <a:schemeClr val="tx1"/>
                          </a:solidFill>
                          <a:effectLst/>
                          <a:latin typeface="Arial" charset="0"/>
                          <a:cs typeface="Arial" charset="0"/>
                        </a:rPr>
                        <a:t> كنيسَة الله.</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r>
                        <a:rPr kumimoji="0" lang="en-US" sz="30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10818" name="Group 2"/>
          <p:cNvGraphicFramePr>
            <a:graphicFrameLocks noGrp="1"/>
          </p:cNvGraphicFramePr>
          <p:nvPr>
            <p:ph/>
          </p:nvPr>
        </p:nvGraphicFramePr>
        <p:xfrm>
          <a:off x="301777" y="260593"/>
          <a:ext cx="10025138" cy="5472703"/>
        </p:xfrm>
        <a:graphic>
          <a:graphicData uri="http://schemas.openxmlformats.org/drawingml/2006/table">
            <a:tbl>
              <a:tblPr/>
              <a:tblGrid>
                <a:gridCol w="5346740">
                  <a:extLst>
                    <a:ext uri="{9D8B030D-6E8A-4147-A177-3AD203B41FA5}">
                      <a16:colId xmlns:a16="http://schemas.microsoft.com/office/drawing/2014/main" val="20000"/>
                    </a:ext>
                  </a:extLst>
                </a:gridCol>
                <a:gridCol w="4678398">
                  <a:extLst>
                    <a:ext uri="{9D8B030D-6E8A-4147-A177-3AD203B41FA5}">
                      <a16:colId xmlns:a16="http://schemas.microsoft.com/office/drawing/2014/main" val="20001"/>
                    </a:ext>
                  </a:extLst>
                </a:gridCol>
              </a:tblGrid>
              <a:tr h="54727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Les lecteurs, les chantres,  les moines, les vierges, les veuves, les orphelins, les ascétiques et la totalité de Ta sainte église, O Dieu des croyants.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 </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Seigneur </a:t>
                      </a:r>
                      <a:r>
                        <a:rPr kumimoji="0" lang="en-US" sz="2800" b="0" i="0" u="none" strike="noStrike" cap="none" normalizeH="0" baseline="0" dirty="0" err="1">
                          <a:ln>
                            <a:noFill/>
                          </a:ln>
                          <a:solidFill>
                            <a:schemeClr val="tx1"/>
                          </a:solidFill>
                          <a:effectLst/>
                          <a:latin typeface="Arial" charset="0"/>
                          <a:cs typeface="Arial" charset="0"/>
                        </a:rPr>
                        <a:t>aie</a:t>
                      </a:r>
                      <a:r>
                        <a:rPr kumimoji="0" lang="en-US"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err="1">
                          <a:ln>
                            <a:noFill/>
                          </a:ln>
                          <a:solidFill>
                            <a:schemeClr val="tx1"/>
                          </a:solidFill>
                          <a:effectLst/>
                          <a:latin typeface="Arial" charset="0"/>
                          <a:cs typeface="Arial" charset="0"/>
                        </a:rPr>
                        <a:t>pitié</a:t>
                      </a:r>
                      <a:r>
                        <a:rPr kumimoji="0" lang="en-US" sz="2800" b="0" i="0" u="none" strike="noStrike" cap="none" normalizeH="0" baseline="0" dirty="0">
                          <a:ln>
                            <a:noFill/>
                          </a:ln>
                          <a:solidFill>
                            <a:schemeClr val="tx1"/>
                          </a:solidFill>
                          <a:effectLst/>
                          <a:latin typeface="Arial" charset="0"/>
                          <a:cs typeface="Arial" charset="0"/>
                        </a:rPr>
                        <a:t>.</a:t>
                      </a: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err="1">
                          <a:ln>
                            <a:noFill/>
                          </a:ln>
                          <a:solidFill>
                            <a:schemeClr val="tx1"/>
                          </a:solidFill>
                          <a:effectLst/>
                          <a:latin typeface="Arial" charset="0"/>
                          <a:cs typeface="Arial" charset="0"/>
                        </a:rPr>
                        <a:t>والأغنسطسين</a:t>
                      </a:r>
                      <a:r>
                        <a:rPr kumimoji="0" lang="ar-EG" sz="3200" b="0" i="0" u="none" strike="noStrike" cap="none" normalizeH="0" baseline="0" dirty="0">
                          <a:ln>
                            <a:noFill/>
                          </a:ln>
                          <a:solidFill>
                            <a:schemeClr val="tx1"/>
                          </a:solidFill>
                          <a:effectLst/>
                          <a:latin typeface="Arial" charset="0"/>
                          <a:cs typeface="Arial" charset="0"/>
                        </a:rPr>
                        <a:t> والمرتلين والقارئين والرهبان والراهبات والعذارى والأرامل والأيتام والنساك وعن كل </a:t>
                      </a:r>
                      <a:r>
                        <a:rPr kumimoji="0" lang="ar-EG" sz="3200" b="0" i="0" u="none" strike="noStrike" cap="none" normalizeH="0" baseline="0" dirty="0" err="1">
                          <a:ln>
                            <a:noFill/>
                          </a:ln>
                          <a:solidFill>
                            <a:schemeClr val="tx1"/>
                          </a:solidFill>
                          <a:effectLst/>
                          <a:latin typeface="Arial" charset="0"/>
                          <a:cs typeface="Arial" charset="0"/>
                        </a:rPr>
                        <a:t>إمتلاء</a:t>
                      </a:r>
                      <a:r>
                        <a:rPr kumimoji="0" lang="ar-EG" sz="3200" b="0" i="0" u="none" strike="noStrike" cap="none" normalizeH="0" baseline="0" dirty="0">
                          <a:ln>
                            <a:noFill/>
                          </a:ln>
                          <a:solidFill>
                            <a:schemeClr val="tx1"/>
                          </a:solidFill>
                          <a:effectLst/>
                          <a:latin typeface="Arial" charset="0"/>
                          <a:cs typeface="Arial" charset="0"/>
                        </a:rPr>
                        <a:t> كنيستك المقدسة </a:t>
                      </a:r>
                      <a:r>
                        <a:rPr kumimoji="0" lang="ar-EG" sz="3200" b="0" i="0" u="none" strike="noStrike" cap="none" normalizeH="0" baseline="0" dirty="0" err="1">
                          <a:ln>
                            <a:noFill/>
                          </a:ln>
                          <a:solidFill>
                            <a:schemeClr val="tx1"/>
                          </a:solidFill>
                          <a:effectLst/>
                          <a:latin typeface="Arial" charset="0"/>
                          <a:cs typeface="Arial" charset="0"/>
                        </a:rPr>
                        <a:t>ياإله</a:t>
                      </a:r>
                      <a:r>
                        <a:rPr kumimoji="0" lang="ar-EG" sz="3200" b="0" i="0" u="none" strike="noStrike" cap="none" normalizeH="0" baseline="0" dirty="0">
                          <a:ln>
                            <a:noFill/>
                          </a:ln>
                          <a:solidFill>
                            <a:schemeClr val="tx1"/>
                          </a:solidFill>
                          <a:effectLst/>
                          <a:latin typeface="Arial" charset="0"/>
                          <a:cs typeface="Arial" charset="0"/>
                        </a:rPr>
                        <a:t> المؤمنين.</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5259" name="Text Box 11"/>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7605294" name="Group 46"/>
          <p:cNvGraphicFramePr>
            <a:graphicFrameLocks noGrp="1"/>
          </p:cNvGraphicFramePr>
          <p:nvPr>
            <p:ph/>
          </p:nvPr>
        </p:nvGraphicFramePr>
        <p:xfrm>
          <a:off x="365814" y="388940"/>
          <a:ext cx="9961104" cy="3040061"/>
        </p:xfrm>
        <a:graphic>
          <a:graphicData uri="http://schemas.openxmlformats.org/drawingml/2006/table">
            <a:tbl>
              <a:tblPr/>
              <a:tblGrid>
                <a:gridCol w="3392909">
                  <a:extLst>
                    <a:ext uri="{9D8B030D-6E8A-4147-A177-3AD203B41FA5}">
                      <a16:colId xmlns:a16="http://schemas.microsoft.com/office/drawing/2014/main" val="20000"/>
                    </a:ext>
                  </a:extLst>
                </a:gridCol>
                <a:gridCol w="3456944">
                  <a:extLst>
                    <a:ext uri="{9D8B030D-6E8A-4147-A177-3AD203B41FA5}">
                      <a16:colId xmlns:a16="http://schemas.microsoft.com/office/drawing/2014/main" val="20001"/>
                    </a:ext>
                  </a:extLst>
                </a:gridCol>
                <a:gridCol w="3111251">
                  <a:extLst>
                    <a:ext uri="{9D8B030D-6E8A-4147-A177-3AD203B41FA5}">
                      <a16:colId xmlns:a16="http://schemas.microsoft.com/office/drawing/2014/main" val="20002"/>
                    </a:ext>
                  </a:extLst>
                </a:gridCol>
              </a:tblGrid>
              <a:tr h="304006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S New Athanasius" pitchFamily="34" charset="0"/>
                          <a:cs typeface="Arial" charset="0"/>
                        </a:rPr>
                        <a:t>Ouoh</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ni,eroubim</a:t>
                      </a:r>
                      <a:r>
                        <a:rPr kumimoji="0" lang="en-US" sz="3200" b="0" i="0" u="none" strike="noStrike" cap="none" normalizeH="0" baseline="0" dirty="0">
                          <a:ln>
                            <a:noFill/>
                          </a:ln>
                          <a:solidFill>
                            <a:schemeClr val="tx1"/>
                          </a:solidFill>
                          <a:effectLst/>
                          <a:latin typeface="CS New Athanasius" pitchFamily="34" charset="0"/>
                          <a:cs typeface="Arial" charset="0"/>
                        </a:rPr>
                        <a:t> @ </a:t>
                      </a:r>
                      <a:r>
                        <a:rPr kumimoji="0" lang="en-US" sz="3200" b="0" i="0" u="none" strike="noStrike" cap="none" normalizeH="0" baseline="0" dirty="0" err="1">
                          <a:ln>
                            <a:noFill/>
                          </a:ln>
                          <a:solidFill>
                            <a:schemeClr val="tx1"/>
                          </a:solidFill>
                          <a:effectLst/>
                          <a:latin typeface="CS New Athanasius" pitchFamily="34" charset="0"/>
                          <a:cs typeface="Arial" charset="0"/>
                        </a:rPr>
                        <a:t>ceouwst</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mmof</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axiwc</a:t>
                      </a:r>
                      <a:r>
                        <a:rPr kumimoji="0" lang="en-US" sz="3200" b="0" i="0" u="none" strike="noStrike" cap="none" normalizeH="0" baseline="0" dirty="0">
                          <a:ln>
                            <a:noFill/>
                          </a:ln>
                          <a:solidFill>
                            <a:schemeClr val="tx1"/>
                          </a:solidFill>
                          <a:effectLst/>
                          <a:latin typeface="CS New Athanasius" pitchFamily="34" charset="0"/>
                          <a:cs typeface="Arial" charset="0"/>
                        </a:rPr>
                        <a:t> @ </a:t>
                      </a:r>
                      <a:r>
                        <a:rPr kumimoji="0" lang="en-US" sz="3200" b="0" i="0" u="none" strike="noStrike" cap="none" normalizeH="0" baseline="0" dirty="0" err="1">
                          <a:ln>
                            <a:noFill/>
                          </a:ln>
                          <a:solidFill>
                            <a:schemeClr val="tx1"/>
                          </a:solidFill>
                          <a:effectLst/>
                          <a:latin typeface="CS New Athanasius" pitchFamily="34" charset="0"/>
                          <a:cs typeface="Arial" charset="0"/>
                        </a:rPr>
                        <a:t>nem</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niceravim</a:t>
                      </a:r>
                      <a:r>
                        <a:rPr kumimoji="0" lang="en-US" sz="3200" b="0" i="0" u="none" strike="noStrike" cap="none" normalizeH="0" baseline="0" dirty="0">
                          <a:ln>
                            <a:noFill/>
                          </a:ln>
                          <a:solidFill>
                            <a:schemeClr val="tx1"/>
                          </a:solidFill>
                          <a:effectLst/>
                          <a:latin typeface="CS New Athanasius" pitchFamily="34" charset="0"/>
                          <a:cs typeface="Arial" charset="0"/>
                        </a:rPr>
                        <a:t> @ </a:t>
                      </a:r>
                      <a:r>
                        <a:rPr kumimoji="0" lang="en-US" sz="3200" b="0" i="0" u="none" strike="noStrike" cap="none" normalizeH="0" baseline="0" dirty="0" err="1">
                          <a:ln>
                            <a:noFill/>
                          </a:ln>
                          <a:solidFill>
                            <a:schemeClr val="tx1"/>
                          </a:solidFill>
                          <a:effectLst/>
                          <a:latin typeface="CS New Athanasius" pitchFamily="34" charset="0"/>
                          <a:cs typeface="Arial" charset="0"/>
                        </a:rPr>
                        <a:t>qen</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oumetatmounk</a:t>
                      </a:r>
                      <a:endParaRPr kumimoji="0" lang="en-US" sz="3200" b="0" i="0" u="none" strike="noStrike" cap="none" normalizeH="0" baseline="0" dirty="0">
                        <a:ln>
                          <a:noFill/>
                        </a:ln>
                        <a:solidFill>
                          <a:schemeClr val="tx1"/>
                        </a:solidFill>
                        <a:effectLst/>
                        <a:latin typeface="CS New Athanasius" pitchFamily="34" charset="0"/>
                        <a:cs typeface="Arial" charset="0"/>
                      </a:endParaRPr>
                    </a:p>
                  </a:txBody>
                  <a:tcPr marL="64809" marR="64809"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Les Chérubins L’adorent par mérite  et les Séraphins sans tiédeur.</a:t>
                      </a:r>
                      <a:endParaRPr kumimoji="0" lang="en-US" sz="3200" b="0" i="0" u="none" strike="noStrike" cap="none" normalizeH="0" baseline="0" dirty="0">
                        <a:ln>
                          <a:noFill/>
                        </a:ln>
                        <a:solidFill>
                          <a:schemeClr val="tx1"/>
                        </a:solidFill>
                        <a:effectLst/>
                        <a:latin typeface="Arial" charset="0"/>
                        <a:cs typeface="Arial" charset="0"/>
                      </a:endParaRPr>
                    </a:p>
                  </a:txBody>
                  <a:tcPr marL="64809" marR="64809"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وا</a:t>
                      </a:r>
                      <a:r>
                        <a:rPr kumimoji="0" lang="ar-EG" sz="3600" b="0" i="0" u="none" strike="noStrike" cap="none" normalizeH="0" baseline="0" dirty="0">
                          <a:ln>
                            <a:noFill/>
                          </a:ln>
                          <a:solidFill>
                            <a:schemeClr val="tx1"/>
                          </a:solidFill>
                          <a:effectLst/>
                          <a:latin typeface="Arial" charset="0"/>
                          <a:cs typeface="Arial" charset="0"/>
                        </a:rPr>
                        <a:t>ل</a:t>
                      </a:r>
                      <a:r>
                        <a:rPr kumimoji="0" lang="ar-SA" sz="3600" b="0" i="0" u="none" strike="noStrike" cap="none" normalizeH="0" baseline="0" dirty="0" err="1">
                          <a:ln>
                            <a:noFill/>
                          </a:ln>
                          <a:solidFill>
                            <a:schemeClr val="tx1"/>
                          </a:solidFill>
                          <a:effectLst/>
                          <a:latin typeface="Arial" charset="0"/>
                          <a:cs typeface="Arial" charset="0"/>
                        </a:rPr>
                        <a:t>شاروبيم</a:t>
                      </a:r>
                      <a:r>
                        <a:rPr kumimoji="0" lang="ar-SA" sz="3600" b="0" i="0" u="none" strike="noStrike" cap="none" normalizeH="0" baseline="0" dirty="0">
                          <a:ln>
                            <a:noFill/>
                          </a:ln>
                          <a:solidFill>
                            <a:schemeClr val="tx1"/>
                          </a:solidFill>
                          <a:effectLst/>
                          <a:latin typeface="Arial" charset="0"/>
                          <a:cs typeface="Arial" charset="0"/>
                        </a:rPr>
                        <a:t> يسجدون له باستحقاق </a:t>
                      </a:r>
                      <a:r>
                        <a:rPr kumimoji="0" lang="ar-SA" sz="3600" b="0" i="0" u="none" strike="noStrike" cap="none" normalizeH="0" baseline="0" dirty="0" err="1">
                          <a:ln>
                            <a:noFill/>
                          </a:ln>
                          <a:solidFill>
                            <a:schemeClr val="tx1"/>
                          </a:solidFill>
                          <a:effectLst/>
                          <a:latin typeface="Arial" charset="0"/>
                          <a:cs typeface="Arial" charset="0"/>
                        </a:rPr>
                        <a:t>والسيرافيم</a:t>
                      </a:r>
                      <a:r>
                        <a:rPr kumimoji="0" lang="ar-SA" sz="3600" b="0" i="0" u="none" strike="noStrike" cap="none" normalizeH="0" baseline="0" dirty="0">
                          <a:ln>
                            <a:noFill/>
                          </a:ln>
                          <a:solidFill>
                            <a:schemeClr val="tx1"/>
                          </a:solidFill>
                          <a:effectLst/>
                          <a:latin typeface="Arial" charset="0"/>
                          <a:cs typeface="Arial" charset="0"/>
                        </a:rPr>
                        <a:t> بغير فتور.</a:t>
                      </a:r>
                      <a:endParaRPr kumimoji="0" lang="en-US" sz="3600" b="0" i="0" u="none" strike="noStrike" cap="none" normalizeH="0" baseline="0" dirty="0">
                        <a:ln>
                          <a:noFill/>
                        </a:ln>
                        <a:solidFill>
                          <a:schemeClr val="tx1"/>
                        </a:solidFill>
                        <a:effectLst/>
                        <a:latin typeface="Arial" charset="0"/>
                        <a:cs typeface="Arial" charset="0"/>
                      </a:endParaRPr>
                    </a:p>
                  </a:txBody>
                  <a:tcPr marL="64809" marR="6480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7" name="Picture 12" descr="The Holy Theotokos_3"/>
          <p:cNvPicPr>
            <a:picLocks noChangeAspect="1" noChangeArrowheads="1"/>
          </p:cNvPicPr>
          <p:nvPr/>
        </p:nvPicPr>
        <p:blipFill>
          <a:blip r:embed="rId3" cstate="print"/>
          <a:srcRect/>
          <a:stretch>
            <a:fillRect/>
          </a:stretch>
        </p:blipFill>
        <p:spPr bwMode="auto">
          <a:xfrm>
            <a:off x="4129345" y="4419600"/>
            <a:ext cx="2394932" cy="2209800"/>
          </a:xfrm>
          <a:prstGeom prst="rect">
            <a:avLst/>
          </a:prstGeom>
          <a:noFill/>
        </p:spPr>
      </p:pic>
    </p:spTree>
  </p:cSld>
  <p:clrMapOvr>
    <a:masterClrMapping/>
  </p:clrMapOvr>
  <p:transition/>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1842" name="Group 2"/>
          <p:cNvGraphicFramePr>
            <a:graphicFrameLocks noGrp="1"/>
          </p:cNvGraphicFramePr>
          <p:nvPr>
            <p:ph/>
          </p:nvPr>
        </p:nvGraphicFramePr>
        <p:xfrm>
          <a:off x="301778" y="548630"/>
          <a:ext cx="10025138" cy="5480304"/>
        </p:xfrm>
        <a:graphic>
          <a:graphicData uri="http://schemas.openxmlformats.org/drawingml/2006/table">
            <a:tbl>
              <a:tblPr/>
              <a:tblGrid>
                <a:gridCol w="5825417">
                  <a:extLst>
                    <a:ext uri="{9D8B030D-6E8A-4147-A177-3AD203B41FA5}">
                      <a16:colId xmlns:a16="http://schemas.microsoft.com/office/drawing/2014/main" val="20000"/>
                    </a:ext>
                  </a:extLst>
                </a:gridCol>
                <a:gridCol w="4199721">
                  <a:extLst>
                    <a:ext uri="{9D8B030D-6E8A-4147-A177-3AD203B41FA5}">
                      <a16:colId xmlns:a16="http://schemas.microsoft.com/office/drawing/2014/main" val="20001"/>
                    </a:ext>
                  </a:extLst>
                </a:gridCol>
              </a:tblGrid>
              <a:tr h="54452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Souviens-Toi Seigneur de ceux qui ont régné dans la piété et de ceux qui règnent.</a:t>
                      </a:r>
                      <a:r>
                        <a:rPr kumimoji="0" lang="fr-CA"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nos chefs les bien-aimés du Christ.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 </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اذكر يارب الذين تملكوا فى التقوى الذين هم الأن رؤساء.</a:t>
                      </a:r>
                    </a:p>
                    <a:p>
                      <a:pPr marL="0" marR="0" lvl="0" indent="0" algn="r" defTabSz="914400" rtl="1" eaLnBrk="1" fontAlgn="base" latinLnBrk="0" hangingPunct="1">
                        <a:lnSpc>
                          <a:spcPct val="100000"/>
                        </a:lnSpc>
                        <a:spcBef>
                          <a:spcPct val="0"/>
                        </a:spcBef>
                        <a:spcAft>
                          <a:spcPct val="0"/>
                        </a:spcAft>
                        <a:buClrTx/>
                        <a:buSzTx/>
                        <a:buFontTx/>
                        <a:buNone/>
                        <a:tabLst/>
                      </a:pP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4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صلوا من أجل رؤسائنا محبى المسيح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2866" name="Group 2"/>
          <p:cNvGraphicFramePr>
            <a:graphicFrameLocks noGrp="1"/>
          </p:cNvGraphicFramePr>
          <p:nvPr>
            <p:ph/>
          </p:nvPr>
        </p:nvGraphicFramePr>
        <p:xfrm>
          <a:off x="647472" y="260593"/>
          <a:ext cx="9679444" cy="6048778"/>
        </p:xfrm>
        <a:graphic>
          <a:graphicData uri="http://schemas.openxmlformats.org/drawingml/2006/table">
            <a:tbl>
              <a:tblPr/>
              <a:tblGrid>
                <a:gridCol w="6033939">
                  <a:extLst>
                    <a:ext uri="{9D8B030D-6E8A-4147-A177-3AD203B41FA5}">
                      <a16:colId xmlns:a16="http://schemas.microsoft.com/office/drawing/2014/main" val="20000"/>
                    </a:ext>
                  </a:extLst>
                </a:gridCol>
                <a:gridCol w="3645505">
                  <a:extLst>
                    <a:ext uri="{9D8B030D-6E8A-4147-A177-3AD203B41FA5}">
                      <a16:colId xmlns:a16="http://schemas.microsoft.com/office/drawing/2014/main" val="20001"/>
                    </a:ext>
                  </a:extLst>
                </a:gridCol>
              </a:tblGrid>
              <a:tr h="60487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Souviens-Toi Seigneur de nos frères les fidèles orthodoxes qui sont dans le gouvernement et tous les soldats.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Priez pour tous nos frères, les fidèles orthodoxes qui sont dans le gouvernement et tous les soldats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L’Assemblée </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700" b="0" i="0" u="none" strike="noStrike" cap="none" normalizeH="0" baseline="0" dirty="0">
                          <a:ln>
                            <a:noFill/>
                          </a:ln>
                          <a:solidFill>
                            <a:schemeClr val="tx1"/>
                          </a:solidFill>
                          <a:effectLst/>
                          <a:latin typeface="Arial" charset="0"/>
                          <a:cs typeface="Arial" charset="0"/>
                        </a:rPr>
                        <a:t>اذكر يارب إخوتنا المؤمنين الأرثوذكسيين الذين فى البلاط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وجميع الأجناد </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4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dirty="0">
                          <a:ln>
                            <a:noFill/>
                          </a:ln>
                          <a:solidFill>
                            <a:schemeClr val="tx1"/>
                          </a:solidFill>
                          <a:effectLst/>
                          <a:latin typeface="Arial" charset="0"/>
                          <a:cs typeface="Arial" charset="0"/>
                        </a:rPr>
                        <a:t>صلوا من أجل الذين فى البلاط من الإخوة المؤمنين الأرثوذكسيين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وسائر الأجناد</a:t>
                      </a:r>
                      <a:r>
                        <a:rPr kumimoji="0" lang="ar-EG" sz="2700" b="0" i="0" u="none" strike="noStrike" cap="none" normalizeH="0" baseline="0" dirty="0">
                          <a:ln>
                            <a:noFill/>
                          </a:ln>
                          <a:solidFill>
                            <a:srgbClr val="CCFFCC"/>
                          </a:solidFill>
                          <a:effectLst/>
                          <a:latin typeface="Arial" charset="0"/>
                          <a:cs typeface="Arial" charset="0"/>
                        </a:rPr>
                        <a:t> </a:t>
                      </a:r>
                      <a:endParaRPr kumimoji="0" lang="ar-EG" sz="27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749916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13890" name="Group 2"/>
          <p:cNvGraphicFramePr>
            <a:graphicFrameLocks noGrp="1"/>
          </p:cNvGraphicFramePr>
          <p:nvPr>
            <p:ph/>
          </p:nvPr>
        </p:nvGraphicFramePr>
        <p:xfrm>
          <a:off x="301777" y="260593"/>
          <a:ext cx="10370834" cy="5472704"/>
        </p:xfrm>
        <a:graphic>
          <a:graphicData uri="http://schemas.openxmlformats.org/drawingml/2006/table">
            <a:tbl>
              <a:tblPr/>
              <a:tblGrid>
                <a:gridCol w="6499056">
                  <a:extLst>
                    <a:ext uri="{9D8B030D-6E8A-4147-A177-3AD203B41FA5}">
                      <a16:colId xmlns:a16="http://schemas.microsoft.com/office/drawing/2014/main" val="20000"/>
                    </a:ext>
                  </a:extLst>
                </a:gridCol>
                <a:gridCol w="3871778">
                  <a:extLst>
                    <a:ext uri="{9D8B030D-6E8A-4147-A177-3AD203B41FA5}">
                      <a16:colId xmlns:a16="http://schemas.microsoft.com/office/drawing/2014/main" val="20001"/>
                    </a:ext>
                  </a:extLst>
                </a:gridCol>
              </a:tblGrid>
              <a:tr h="54727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3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Souviens-Toi Seigneur, de ceux qui T’ont offert ces offrandes, de ceux à l’intention de qui elles ont été offertes, et de ceux par qui elles ont été offertes, donne leur tous la récompense céleste.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300" b="0" i="0" u="none" strike="noStrike" cap="none" normalizeH="0" baseline="0" dirty="0">
                          <a:ln>
                            <a:noFill/>
                          </a:ln>
                          <a:solidFill>
                            <a:schemeClr val="tx1"/>
                          </a:solidFill>
                          <a:effectLst/>
                          <a:latin typeface="Arial" charset="0"/>
                          <a:ea typeface="Arial Unicode MS" pitchFamily="34" charset="-128"/>
                          <a:cs typeface="Arial Unicode MS" pitchFamily="34" charset="-128"/>
                        </a:rPr>
                        <a:t>Priez pour ces saintes et précieuses offrandes, pour nos sacrifices et pour ceux qui les ont offertes.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 </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0"/>
                        </a:spcBef>
                        <a:spcAft>
                          <a:spcPct val="0"/>
                        </a:spcAft>
                        <a:buClrTx/>
                        <a:buSzTx/>
                        <a:buFontTx/>
                        <a:buNone/>
                        <a:tabLst/>
                      </a:pPr>
                      <a:r>
                        <a:rPr kumimoji="0" lang="ar-EG" sz="2400" b="0" i="0" u="none" strike="noStrike" cap="none" normalizeH="0" baseline="0" dirty="0">
                          <a:ln>
                            <a:noFill/>
                          </a:ln>
                          <a:solidFill>
                            <a:schemeClr val="tx1"/>
                          </a:solidFill>
                          <a:effectLst/>
                          <a:latin typeface="Arial" charset="0"/>
                          <a:cs typeface="Arial" charset="0"/>
                        </a:rPr>
                        <a:t>ا</a:t>
                      </a:r>
                      <a:r>
                        <a:rPr kumimoji="0" lang="ar-SA" sz="2400" b="0" i="0" u="none" strike="noStrike" cap="none" normalizeH="0" baseline="0" dirty="0">
                          <a:ln>
                            <a:noFill/>
                          </a:ln>
                          <a:solidFill>
                            <a:schemeClr val="tx1"/>
                          </a:solidFill>
                          <a:effectLst/>
                          <a:latin typeface="Arial" charset="0"/>
                          <a:cs typeface="Arial" charset="0"/>
                        </a:rPr>
                        <a:t>ذكر </a:t>
                      </a:r>
                      <a:r>
                        <a:rPr kumimoji="0" lang="ar-SA" sz="2400" b="0" i="0" u="none" strike="noStrike" cap="none" normalizeH="0" baseline="0" dirty="0" err="1">
                          <a:ln>
                            <a:noFill/>
                          </a:ln>
                          <a:solidFill>
                            <a:schemeClr val="tx1"/>
                          </a:solidFill>
                          <a:effectLst/>
                          <a:latin typeface="Arial" charset="0"/>
                          <a:cs typeface="Arial" charset="0"/>
                        </a:rPr>
                        <a:t>يارب</a:t>
                      </a:r>
                      <a:r>
                        <a:rPr kumimoji="0" lang="ar-SA" sz="2400" b="0" i="0" u="none" strike="noStrike" cap="none" normalizeH="0" baseline="0" dirty="0">
                          <a:ln>
                            <a:noFill/>
                          </a:ln>
                          <a:solidFill>
                            <a:schemeClr val="tx1"/>
                          </a:solidFill>
                          <a:effectLst/>
                          <a:latin typeface="Arial" charset="0"/>
                          <a:cs typeface="Arial" charset="0"/>
                        </a:rPr>
                        <a:t> الذين قدموا لك هذه القرابين ، والذين قدمت عنهم ، والذين قدمت بواسطتهم  اعطهم كلهم الأجر السمائي.</a:t>
                      </a:r>
                    </a:p>
                    <a:p>
                      <a:pPr marL="0" marR="0" lvl="0" indent="0" algn="r" defTabSz="914400" rtl="1" eaLnBrk="1" fontAlgn="base" latinLnBrk="0" hangingPunct="1">
                        <a:lnSpc>
                          <a:spcPct val="100000"/>
                        </a:lnSpc>
                        <a:spcBef>
                          <a:spcPct val="0"/>
                        </a:spcBef>
                        <a:spcAft>
                          <a:spcPct val="0"/>
                        </a:spcAft>
                        <a:buClrTx/>
                        <a:buSzTx/>
                        <a:buFontTx/>
                        <a:buNone/>
                        <a:tabLst/>
                      </a:pPr>
                      <a:endParaRPr kumimoji="0" lang="ar-EG" sz="3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000" b="0" i="0" u="sng" strike="noStrike" cap="none" normalizeH="0" baseline="0" dirty="0">
                          <a:ln>
                            <a:noFill/>
                          </a:ln>
                          <a:solidFill>
                            <a:srgbClr val="FF9900"/>
                          </a:solidFill>
                          <a:effectLst/>
                          <a:latin typeface="Arial" charset="0"/>
                          <a:cs typeface="Arial" charset="0"/>
                        </a:rPr>
                        <a:t>الشماس:</a:t>
                      </a: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صلوا من أجل هذه القرابين المقدسة الكريمة وضحايانا، والذين قدموها.</a:t>
                      </a:r>
                      <a:r>
                        <a:rPr kumimoji="0" lang="ar-EG" sz="3200" b="0" i="0" u="none" strike="noStrike" cap="none" normalizeH="0" baseline="0" dirty="0">
                          <a:ln>
                            <a:noFill/>
                          </a:ln>
                          <a:solidFill>
                            <a:srgbClr val="CCFFCC"/>
                          </a:solidFill>
                          <a:effectLst/>
                          <a:latin typeface="Arial" charset="0"/>
                          <a:cs typeface="Arial" charset="0"/>
                        </a:rPr>
                        <a:t> </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charset="0"/>
                        </a:rPr>
                        <a:t>يا ربُ ارحم.</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200863"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4926" name="Group 14"/>
          <p:cNvGraphicFramePr>
            <a:graphicFrameLocks noGrp="1"/>
          </p:cNvGraphicFramePr>
          <p:nvPr>
            <p:ph/>
          </p:nvPr>
        </p:nvGraphicFramePr>
        <p:xfrm>
          <a:off x="647472" y="294143"/>
          <a:ext cx="10025137" cy="5390397"/>
        </p:xfrm>
        <a:graphic>
          <a:graphicData uri="http://schemas.openxmlformats.org/drawingml/2006/table">
            <a:tbl>
              <a:tblPr/>
              <a:tblGrid>
                <a:gridCol w="6096367">
                  <a:extLst>
                    <a:ext uri="{9D8B030D-6E8A-4147-A177-3AD203B41FA5}">
                      <a16:colId xmlns:a16="http://schemas.microsoft.com/office/drawing/2014/main" val="20000"/>
                    </a:ext>
                  </a:extLst>
                </a:gridCol>
                <a:gridCol w="3928770">
                  <a:extLst>
                    <a:ext uri="{9D8B030D-6E8A-4147-A177-3AD203B41FA5}">
                      <a16:colId xmlns:a16="http://schemas.microsoft.com/office/drawing/2014/main" val="20001"/>
                    </a:ext>
                  </a:extLst>
                </a:gridCol>
              </a:tblGrid>
              <a:tr h="53903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Souviens-Toi Seigneur ceux qui habitent les montagnes, les grottes et ceux qui sont en captivité.</a:t>
                      </a:r>
                      <a:r>
                        <a:rPr kumimoji="0" lang="fr-CA"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34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00"/>
                          </a:solidFill>
                          <a:effectLst/>
                          <a:latin typeface="Arial" charset="0"/>
                          <a:cs typeface="Arial" charset="0"/>
                        </a:rPr>
                        <a:t>Diacre: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Priez pour les captifs</a:t>
                      </a:r>
                      <a:r>
                        <a:rPr kumimoji="0" lang="fr-CA" sz="28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L’Assemblée </a:t>
                      </a:r>
                      <a:endParaRPr kumimoji="0" lang="ar-EG"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اذكر يارب الساكنين فى الجبال والمغاير  وإخوتنا الذين فى السبى .</a:t>
                      </a:r>
                      <a:endParaRPr kumimoji="0" lang="en-US" sz="32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endParaRPr kumimoji="0" lang="ar-EG" sz="42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800" b="0" i="0" u="sng" strike="noStrike" cap="none" normalizeH="0" baseline="0" dirty="0">
                          <a:ln>
                            <a:noFill/>
                          </a:ln>
                          <a:solidFill>
                            <a:srgbClr val="FF9900"/>
                          </a:solidFill>
                          <a:effectLst/>
                          <a:latin typeface="Arial" charset="0"/>
                          <a:cs typeface="Arial" pitchFamily="34"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صلوا من أجل </a:t>
                      </a:r>
                      <a:r>
                        <a:rPr kumimoji="0" lang="ar-EG" sz="3200" b="0" i="0" u="none" strike="noStrike" cap="none" normalizeH="0" baseline="0" dirty="0" err="1">
                          <a:ln>
                            <a:noFill/>
                          </a:ln>
                          <a:solidFill>
                            <a:schemeClr val="tx1"/>
                          </a:solidFill>
                          <a:effectLst/>
                          <a:latin typeface="Arial" charset="0"/>
                          <a:cs typeface="Arial" pitchFamily="34" charset="0"/>
                        </a:rPr>
                        <a:t>المسبيين</a:t>
                      </a:r>
                      <a:r>
                        <a:rPr kumimoji="0" lang="ar-EG" sz="3200" b="0" i="0" u="none" strike="noStrike" cap="none" normalizeH="0" baseline="0" dirty="0">
                          <a:ln>
                            <a:noFill/>
                          </a:ln>
                          <a:solidFill>
                            <a:schemeClr val="tx1"/>
                          </a:solidFill>
                          <a:effectLst/>
                          <a:latin typeface="Arial" charset="0"/>
                          <a:cs typeface="Arial" pitchFamily="34" charset="0"/>
                        </a:rPr>
                        <a:t>.</a:t>
                      </a:r>
                      <a:endParaRPr kumimoji="0" lang="en-US" sz="3200" b="0" i="0" u="none" strike="noStrike" cap="none" normalizeH="0" baseline="0" dirty="0">
                        <a:ln>
                          <a:noFill/>
                        </a:ln>
                        <a:solidFill>
                          <a:schemeClr val="tx1"/>
                        </a:solidFill>
                        <a:effectLst/>
                        <a:latin typeface="Arial" charset="0"/>
                        <a:cs typeface="Arial" pitchFamily="34" charset="0"/>
                      </a:endParaRPr>
                    </a:p>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 </a:t>
                      </a:r>
                      <a:r>
                        <a:rPr kumimoji="0" lang="ar-SA" sz="4000" b="0" i="0" u="sng" strike="noStrike" cap="none" normalizeH="0" baseline="0" dirty="0">
                          <a:ln>
                            <a:noFill/>
                          </a:ln>
                          <a:solidFill>
                            <a:srgbClr val="FF9933"/>
                          </a:solidFill>
                          <a:effectLst/>
                          <a:latin typeface="Arial" charset="0"/>
                          <a:cs typeface="Arial" pitchFamily="34"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يا ربُ ارحم.</a:t>
                      </a:r>
                      <a:endParaRPr kumimoji="0" lang="en-US" sz="34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15938" name="Group 2"/>
          <p:cNvGraphicFramePr>
            <a:graphicFrameLocks noGrp="1"/>
          </p:cNvGraphicFramePr>
          <p:nvPr>
            <p:ph/>
          </p:nvPr>
        </p:nvGraphicFramePr>
        <p:xfrm>
          <a:off x="345694" y="499875"/>
          <a:ext cx="10326916" cy="4945385"/>
        </p:xfrm>
        <a:graphic>
          <a:graphicData uri="http://schemas.openxmlformats.org/drawingml/2006/table">
            <a:tbl>
              <a:tblPr/>
              <a:tblGrid>
                <a:gridCol w="6279881">
                  <a:extLst>
                    <a:ext uri="{9D8B030D-6E8A-4147-A177-3AD203B41FA5}">
                      <a16:colId xmlns:a16="http://schemas.microsoft.com/office/drawing/2014/main" val="20000"/>
                    </a:ext>
                  </a:extLst>
                </a:gridCol>
                <a:gridCol w="4047035">
                  <a:extLst>
                    <a:ext uri="{9D8B030D-6E8A-4147-A177-3AD203B41FA5}">
                      <a16:colId xmlns:a16="http://schemas.microsoft.com/office/drawing/2014/main" val="20001"/>
                    </a:ext>
                  </a:extLst>
                </a:gridCol>
              </a:tblGrid>
              <a:tr h="49453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Donne leurs un retour paisible à leurs maisons.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r>
                        <a:rPr kumimoji="0" lang="fr-CA" sz="2800" b="0" i="0" u="sng" strike="noStrike" cap="none" normalizeH="0" baseline="0" dirty="0">
                          <a:ln>
                            <a:noFill/>
                          </a:ln>
                          <a:solidFill>
                            <a:srgbClr val="FF9900"/>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Adorez l’agneau Le Verbe de Dieu</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انعم عليهم بالعودة سالمين إلى منازلهم .</a:t>
                      </a:r>
                    </a:p>
                    <a:p>
                      <a:pPr marL="0" marR="0" lvl="0" indent="0" algn="r" defTabSz="914400" rtl="1" eaLnBrk="1" fontAlgn="base" latinLnBrk="0" hangingPunct="1">
                        <a:lnSpc>
                          <a:spcPct val="100000"/>
                        </a:lnSpc>
                        <a:spcBef>
                          <a:spcPct val="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pitchFamily="34"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اسجدوا للحمل كلمة الله.</a:t>
                      </a:r>
                      <a:endParaRPr kumimoji="0" lang="en-US"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 </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16962" name="Group 2"/>
          <p:cNvGraphicFramePr>
            <a:graphicFrameLocks noGrp="1"/>
          </p:cNvGraphicFramePr>
          <p:nvPr>
            <p:ph/>
          </p:nvPr>
        </p:nvGraphicFramePr>
        <p:xfrm>
          <a:off x="647472" y="652274"/>
          <a:ext cx="9679444" cy="4792985"/>
        </p:xfrm>
        <a:graphic>
          <a:graphicData uri="http://schemas.openxmlformats.org/drawingml/2006/table">
            <a:tbl>
              <a:tblPr/>
              <a:tblGrid>
                <a:gridCol w="5832485">
                  <a:extLst>
                    <a:ext uri="{9D8B030D-6E8A-4147-A177-3AD203B41FA5}">
                      <a16:colId xmlns:a16="http://schemas.microsoft.com/office/drawing/2014/main" val="20000"/>
                    </a:ext>
                  </a:extLst>
                </a:gridCol>
                <a:gridCol w="3846959">
                  <a:extLst>
                    <a:ext uri="{9D8B030D-6E8A-4147-A177-3AD203B41FA5}">
                      <a16:colId xmlns:a16="http://schemas.microsoft.com/office/drawing/2014/main" val="20001"/>
                    </a:ext>
                  </a:extLst>
                </a:gridCol>
              </a:tblGrid>
              <a:tr h="47929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Souviens-Toi Seigneur de ma faiblesse moi aussi et pardonne moi mes nombreux péchés.  Mais où le péché s’est multiplié, Ta grâce a surabondé.  </a:t>
                      </a:r>
                      <a:br>
                        <a:rPr kumimoji="0" lang="fr-CA" sz="2600" b="0" i="0" u="none" strike="noStrike" cap="none" normalizeH="0" baseline="0" dirty="0">
                          <a:ln>
                            <a:noFill/>
                          </a:ln>
                          <a:solidFill>
                            <a:schemeClr val="tx1"/>
                          </a:solidFill>
                          <a:effectLst/>
                          <a:latin typeface="Arial" charset="0"/>
                          <a:ea typeface="Arial Unicode MS" pitchFamily="34" charset="-128"/>
                          <a:cs typeface="Arial Unicode MS" pitchFamily="34" charset="-128"/>
                        </a:rPr>
                      </a:br>
                      <a:r>
                        <a:rPr kumimoji="0" lang="fr-FR" sz="2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à</a:t>
                      </a:r>
                      <a:r>
                        <a:rPr kumimoji="0" lang="fr-CA" sz="2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 cause de mes péchés personnels et l’impureté de mon cœur ne prive pas Ton peuple de la grâce de Ton Esprit Saint.</a:t>
                      </a:r>
                      <a:endParaRPr kumimoji="0" lang="fr-CA" sz="26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pitchFamily="34" charset="0"/>
                        </a:rPr>
                        <a:t>الكاهن:</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اذكر يارب ضعفى أنا أيضا واغفر لى جميع خطاياى ، وحيث كثر الإثم فلتكثر هناك نعمتك ، ومن أجل خطاياى خاصة ونجاسات قلبى لا تمنع عن شعبك نعمة روحك القدّوس .</a:t>
                      </a:r>
                      <a:endParaRPr kumimoji="0" lang="en-US" sz="3200" b="0" i="0" u="none" strike="noStrike" cap="none" normalizeH="0" baseline="0" dirty="0">
                        <a:ln>
                          <a:noFill/>
                        </a:ln>
                        <a:solidFill>
                          <a:schemeClr val="tx1"/>
                        </a:solidFill>
                        <a:effectLst/>
                        <a:latin typeface="Arial" charset="0"/>
                        <a:ea typeface="Arial Unicode MS" pitchFamily="34" charset="-128"/>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17997" name="Group 13"/>
          <p:cNvGraphicFramePr>
            <a:graphicFrameLocks noGrp="1"/>
          </p:cNvGraphicFramePr>
          <p:nvPr>
            <p:ph/>
          </p:nvPr>
        </p:nvGraphicFramePr>
        <p:xfrm>
          <a:off x="301777" y="393834"/>
          <a:ext cx="10370833" cy="5051425"/>
        </p:xfrm>
        <a:graphic>
          <a:graphicData uri="http://schemas.openxmlformats.org/drawingml/2006/table">
            <a:tbl>
              <a:tblPr/>
              <a:tblGrid>
                <a:gridCol w="3716215">
                  <a:extLst>
                    <a:ext uri="{9D8B030D-6E8A-4147-A177-3AD203B41FA5}">
                      <a16:colId xmlns:a16="http://schemas.microsoft.com/office/drawing/2014/main" val="20000"/>
                    </a:ext>
                  </a:extLst>
                </a:gridCol>
                <a:gridCol w="3629792">
                  <a:extLst>
                    <a:ext uri="{9D8B030D-6E8A-4147-A177-3AD203B41FA5}">
                      <a16:colId xmlns:a16="http://schemas.microsoft.com/office/drawing/2014/main" val="20001"/>
                    </a:ext>
                  </a:extLst>
                </a:gridCol>
                <a:gridCol w="3024826">
                  <a:extLst>
                    <a:ext uri="{9D8B030D-6E8A-4147-A177-3AD203B41FA5}">
                      <a16:colId xmlns:a16="http://schemas.microsoft.com/office/drawing/2014/main" val="20002"/>
                    </a:ext>
                  </a:extLst>
                </a:gridCol>
              </a:tblGrid>
              <a:tr h="5051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Ele</a:t>
                      </a:r>
                      <a:r>
                        <a:rPr kumimoji="0" lang="en-US" sz="2600" b="0" i="0" u="none" strike="noStrike" cap="none" normalizeH="0" baseline="0" dirty="0">
                          <a:ln>
                            <a:noFill/>
                          </a:ln>
                          <a:solidFill>
                            <a:schemeClr val="tx1"/>
                          </a:solidFill>
                          <a:effectLst/>
                          <a:latin typeface="Coptic1" pitchFamily="2" charset="0"/>
                          <a:cs typeface="Arial" charset="0"/>
                        </a:rPr>
                        <a:t>/~con /~</a:t>
                      </a:r>
                      <a:r>
                        <a:rPr kumimoji="0" lang="en-US" sz="2600" b="0" i="0" u="none" strike="noStrike" cap="none" normalizeH="0" baseline="0" dirty="0" err="1">
                          <a:ln>
                            <a:noFill/>
                          </a:ln>
                          <a:solidFill>
                            <a:schemeClr val="tx1"/>
                          </a:solidFill>
                          <a:effectLst/>
                          <a:latin typeface="Coptic1" pitchFamily="2" charset="0"/>
                          <a:cs typeface="Arial" charset="0"/>
                        </a:rPr>
                        <a:t>mac</a:t>
                      </a:r>
                      <a:r>
                        <a:rPr kumimoji="0" lang="en-US" sz="2600" b="0" i="0" u="none" strike="noStrike" cap="none" normalizeH="0" baseline="0" dirty="0">
                          <a:ln>
                            <a:noFill/>
                          </a:ln>
                          <a:solidFill>
                            <a:schemeClr val="tx1"/>
                          </a:solidFill>
                          <a:effectLst/>
                          <a:latin typeface="Coptic1" pitchFamily="2" charset="0"/>
                          <a:cs typeface="Arial" charset="0"/>
                        </a:rPr>
                        <a:t> o~ </a:t>
                      </a:r>
                      <a:r>
                        <a:rPr kumimoji="0" lang="en-US" sz="2600" b="0" i="0" u="none" strike="noStrike" cap="none" normalizeH="0" baseline="0" dirty="0" err="1">
                          <a:ln>
                            <a:noFill/>
                          </a:ln>
                          <a:solidFill>
                            <a:schemeClr val="tx1"/>
                          </a:solidFill>
                          <a:effectLst/>
                          <a:latin typeface="Coptic1" pitchFamily="2" charset="0"/>
                          <a:cs typeface="Arial" charset="0"/>
                        </a:rPr>
                        <a:t>Yeoc</a:t>
                      </a:r>
                      <a:r>
                        <a:rPr kumimoji="0" lang="en-US" sz="2600" b="0" i="0" u="none" strike="noStrike" cap="none" normalizeH="0" baseline="0" dirty="0">
                          <a:ln>
                            <a:noFill/>
                          </a:ln>
                          <a:solidFill>
                            <a:schemeClr val="tx1"/>
                          </a:solidFill>
                          <a:effectLst/>
                          <a:latin typeface="Coptic1" pitchFamily="2" charset="0"/>
                          <a:cs typeface="Arial" charset="0"/>
                        </a:rPr>
                        <a:t> o~ cwt/r /~m/n.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Ele</a:t>
                      </a:r>
                      <a:r>
                        <a:rPr kumimoji="0" lang="en-US" sz="2600" b="0" i="0" u="none" strike="noStrike" cap="none" normalizeH="0" baseline="0" dirty="0">
                          <a:ln>
                            <a:noFill/>
                          </a:ln>
                          <a:solidFill>
                            <a:schemeClr val="tx1"/>
                          </a:solidFill>
                          <a:effectLst/>
                          <a:latin typeface="Coptic1" pitchFamily="2" charset="0"/>
                          <a:cs typeface="Arial" charset="0"/>
                        </a:rPr>
                        <a:t>/~con /~</a:t>
                      </a:r>
                      <a:r>
                        <a:rPr kumimoji="0" lang="en-US" sz="2600" b="0" i="0" u="none" strike="noStrike" cap="none" normalizeH="0" baseline="0" dirty="0" err="1">
                          <a:ln>
                            <a:noFill/>
                          </a:ln>
                          <a:solidFill>
                            <a:schemeClr val="tx1"/>
                          </a:solidFill>
                          <a:effectLst/>
                          <a:latin typeface="Coptic1" pitchFamily="2" charset="0"/>
                          <a:cs typeface="Arial" charset="0"/>
                        </a:rPr>
                        <a:t>mac</a:t>
                      </a:r>
                      <a:r>
                        <a:rPr kumimoji="0" lang="en-US" sz="2600" b="0" i="0" u="none" strike="noStrike" cap="none" normalizeH="0" baseline="0" dirty="0">
                          <a:ln>
                            <a:noFill/>
                          </a:ln>
                          <a:solidFill>
                            <a:schemeClr val="tx1"/>
                          </a:solidFill>
                          <a:effectLst/>
                          <a:latin typeface="Coptic1" pitchFamily="2" charset="0"/>
                          <a:cs typeface="Arial" charset="0"/>
                        </a:rPr>
                        <a:t> o~ </a:t>
                      </a:r>
                      <a:r>
                        <a:rPr kumimoji="0" lang="en-US" sz="2600" b="0" i="0" u="none" strike="noStrike" cap="none" normalizeH="0" baseline="0" dirty="0" err="1">
                          <a:ln>
                            <a:noFill/>
                          </a:ln>
                          <a:solidFill>
                            <a:schemeClr val="tx1"/>
                          </a:solidFill>
                          <a:effectLst/>
                          <a:latin typeface="Coptic1" pitchFamily="2" charset="0"/>
                          <a:cs typeface="Arial" charset="0"/>
                        </a:rPr>
                        <a:t>Yeoc</a:t>
                      </a:r>
                      <a:r>
                        <a:rPr kumimoji="0" lang="en-US" sz="2600" b="0" i="0" u="none" strike="noStrike" cap="none" normalizeH="0" baseline="0" dirty="0">
                          <a:ln>
                            <a:noFill/>
                          </a:ln>
                          <a:solidFill>
                            <a:schemeClr val="tx1"/>
                          </a:solidFill>
                          <a:effectLst/>
                          <a:latin typeface="Coptic1" pitchFamily="2" charset="0"/>
                          <a:cs typeface="Arial" charset="0"/>
                        </a:rPr>
                        <a:t> o~ cwt/r /~m/n.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Ele</a:t>
                      </a:r>
                      <a:r>
                        <a:rPr kumimoji="0" lang="en-US" sz="2600" b="0" i="0" u="none" strike="noStrike" cap="none" normalizeH="0" baseline="0" dirty="0">
                          <a:ln>
                            <a:noFill/>
                          </a:ln>
                          <a:solidFill>
                            <a:schemeClr val="tx1"/>
                          </a:solidFill>
                          <a:effectLst/>
                          <a:latin typeface="Coptic1" pitchFamily="2" charset="0"/>
                          <a:cs typeface="Arial" charset="0"/>
                        </a:rPr>
                        <a:t>/~con /~</a:t>
                      </a:r>
                      <a:r>
                        <a:rPr kumimoji="0" lang="en-US" sz="2600" b="0" i="0" u="none" strike="noStrike" cap="none" normalizeH="0" baseline="0" dirty="0" err="1">
                          <a:ln>
                            <a:noFill/>
                          </a:ln>
                          <a:solidFill>
                            <a:schemeClr val="tx1"/>
                          </a:solidFill>
                          <a:effectLst/>
                          <a:latin typeface="Coptic1" pitchFamily="2" charset="0"/>
                          <a:cs typeface="Arial" charset="0"/>
                        </a:rPr>
                        <a:t>mac</a:t>
                      </a:r>
                      <a:r>
                        <a:rPr kumimoji="0" lang="en-US" sz="2600" b="0" i="0" u="none" strike="noStrike" cap="none" normalizeH="0" baseline="0" dirty="0">
                          <a:ln>
                            <a:noFill/>
                          </a:ln>
                          <a:solidFill>
                            <a:schemeClr val="tx1"/>
                          </a:solidFill>
                          <a:effectLst/>
                          <a:latin typeface="Coptic1" pitchFamily="2" charset="0"/>
                          <a:cs typeface="Arial" charset="0"/>
                        </a:rPr>
                        <a:t> o~ </a:t>
                      </a:r>
                      <a:r>
                        <a:rPr kumimoji="0" lang="en-US" sz="2600" b="0" i="0" u="none" strike="noStrike" cap="none" normalizeH="0" baseline="0" dirty="0" err="1">
                          <a:ln>
                            <a:noFill/>
                          </a:ln>
                          <a:solidFill>
                            <a:schemeClr val="tx1"/>
                          </a:solidFill>
                          <a:effectLst/>
                          <a:latin typeface="Coptic1" pitchFamily="2" charset="0"/>
                          <a:cs typeface="Arial" charset="0"/>
                        </a:rPr>
                        <a:t>Yeoc</a:t>
                      </a:r>
                      <a:r>
                        <a:rPr kumimoji="0" lang="en-US" sz="2600" b="0" i="0" u="none" strike="noStrike" cap="none" normalizeH="0" baseline="0" dirty="0">
                          <a:ln>
                            <a:noFill/>
                          </a:ln>
                          <a:solidFill>
                            <a:schemeClr val="tx1"/>
                          </a:solidFill>
                          <a:effectLst/>
                          <a:latin typeface="Coptic1" pitchFamily="2" charset="0"/>
                          <a:cs typeface="Arial" charset="0"/>
                        </a:rPr>
                        <a:t> o~ cwt/r /~m/n.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2600" b="0" i="0" u="none" strike="noStrike" cap="none" normalizeH="0" baseline="0" dirty="0">
                          <a:ln>
                            <a:noFill/>
                          </a:ln>
                          <a:solidFill>
                            <a:schemeClr val="tx1"/>
                          </a:solidFill>
                          <a:effectLst/>
                          <a:latin typeface="Coptic1" pitchFamily="2" charset="0"/>
                          <a:cs typeface="Times New Roman" pitchFamily="18" charset="0"/>
                        </a:rPr>
                        <a:t> </a:t>
                      </a:r>
                      <a:r>
                        <a:rPr kumimoji="0" lang="en-US" sz="26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2600" b="0" i="0" u="none" strike="noStrike" cap="none" normalizeH="0" baseline="0" dirty="0">
                          <a:ln>
                            <a:noFill/>
                          </a:ln>
                          <a:solidFill>
                            <a:schemeClr val="tx1"/>
                          </a:solidFill>
                          <a:effectLst/>
                          <a:latin typeface="Coptic1" pitchFamily="2" charset="0"/>
                          <a:cs typeface="Times New Roman" pitchFamily="18" charset="0"/>
                        </a:rPr>
                        <a:t>/~con</a:t>
                      </a:r>
                      <a:endParaRPr kumimoji="0" lang="fr-CA"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33"/>
                          </a:solidFill>
                          <a:effectLst/>
                          <a:latin typeface="Arial" charset="0"/>
                          <a:cs typeface="Times New Roman" pitchFamily="18" charset="0"/>
                        </a:rPr>
                        <a:t>L’Assemblée</a:t>
                      </a:r>
                      <a:endParaRPr kumimoji="0" lang="en-US" sz="3400" b="0" i="0" u="sng" strike="noStrike" cap="none" normalizeH="0" baseline="0" dirty="0">
                        <a:ln>
                          <a:noFill/>
                        </a:ln>
                        <a:solidFill>
                          <a:srgbClr val="FF9900"/>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Dieu notre Sauveur.</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Dieu notre Sauveur.</a:t>
                      </a:r>
                    </a:p>
                    <a:p>
                      <a:pPr marL="0" marR="0" lvl="0" indent="0" algn="justLow" defTabSz="914400" rtl="0" eaLnBrk="1" fontAlgn="base" latinLnBrk="0" hangingPunct="1">
                        <a:lnSpc>
                          <a:spcPct val="100000"/>
                        </a:lnSpc>
                        <a:spcBef>
                          <a:spcPct val="20000"/>
                        </a:spcBef>
                        <a:spcAft>
                          <a:spcPct val="0"/>
                        </a:spcAft>
                        <a:buClrTx/>
                        <a:buSzTx/>
                        <a:buFontTx/>
                        <a:buNone/>
                        <a:tabLst/>
                      </a:pPr>
                      <a:endParaRPr kumimoji="0" lang="fr-CA" sz="10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Dieu notre Sauveur.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r>
                        <a:rPr kumimoji="0" lang="fr-CA" sz="32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4000" b="0" i="0" u="sng" strike="noStrike" cap="none" normalizeH="0" baseline="0" dirty="0">
                          <a:ln>
                            <a:noFill/>
                          </a:ln>
                          <a:solidFill>
                            <a:srgbClr val="FF9900"/>
                          </a:solidFill>
                          <a:effectLst/>
                          <a:latin typeface="Arial" charset="0"/>
                          <a:cs typeface="Arial" pitchFamily="34" charset="0"/>
                        </a:rPr>
                        <a:t>ا</a:t>
                      </a:r>
                      <a:r>
                        <a:rPr kumimoji="0" lang="ar-SA" sz="4000" b="0" i="0" u="sng" strike="noStrike" cap="none" normalizeH="0" baseline="0" dirty="0">
                          <a:ln>
                            <a:noFill/>
                          </a:ln>
                          <a:solidFill>
                            <a:srgbClr val="FF9933"/>
                          </a:solidFill>
                          <a:effectLst/>
                          <a:latin typeface="Arial" charset="0"/>
                          <a:cs typeface="Arial" pitchFamily="34" charset="0"/>
                        </a:rPr>
                        <a:t>لشعب</a:t>
                      </a:r>
                      <a:r>
                        <a:rPr kumimoji="0" lang="ar-SA" sz="3600" b="0" i="0" u="sng" strike="noStrike" cap="none" normalizeH="0" baseline="0" dirty="0">
                          <a:ln>
                            <a:noFill/>
                          </a:ln>
                          <a:solidFill>
                            <a:srgbClr val="FF9900"/>
                          </a:solidFill>
                          <a:effectLst/>
                          <a:latin typeface="Arial" charset="0"/>
                          <a:cs typeface="Arial" pitchFamily="34" charset="0"/>
                        </a:rPr>
                        <a:t>:</a:t>
                      </a:r>
                      <a:endParaRPr kumimoji="0" lang="ar-EG" sz="40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ارحمنا يا الله مخلصنا.   ارحمنا يا الله مخلصنا. ارحمنا يا الله مخلصنا.</a:t>
                      </a:r>
                      <a:r>
                        <a:rPr kumimoji="0" lang="ar-EG" sz="3600" b="0" i="0" u="none" strike="noStrike" cap="none" normalizeH="0" baseline="0" dirty="0" err="1">
                          <a:ln>
                            <a:noFill/>
                          </a:ln>
                          <a:solidFill>
                            <a:schemeClr val="tx1"/>
                          </a:solidFill>
                          <a:effectLst/>
                          <a:latin typeface="Arial" charset="0"/>
                          <a:ea typeface="Arial Unicode MS" pitchFamily="34" charset="-128"/>
                          <a:cs typeface="Arial" pitchFamily="34" charset="0"/>
                        </a:rPr>
                        <a:t>يارب</a:t>
                      </a: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EG" sz="3600" b="0" i="0" u="none" strike="noStrike" cap="none" normalizeH="0" baseline="0" dirty="0" err="1">
                          <a:ln>
                            <a:noFill/>
                          </a:ln>
                          <a:solidFill>
                            <a:schemeClr val="tx1"/>
                          </a:solidFill>
                          <a:effectLst/>
                          <a:latin typeface="Arial" charset="0"/>
                          <a:ea typeface="Arial Unicode MS" pitchFamily="34" charset="-128"/>
                          <a:cs typeface="Arial" pitchFamily="34" charset="0"/>
                        </a:rPr>
                        <a:t>إرحم</a:t>
                      </a: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a:t>
                      </a:r>
                      <a:r>
                        <a:rPr kumimoji="0" lang="ar-SA" sz="3600" b="0" i="0" u="none" strike="noStrike" cap="none" normalizeH="0" baseline="0" dirty="0">
                          <a:ln>
                            <a:noFill/>
                          </a:ln>
                          <a:solidFill>
                            <a:schemeClr val="tx1"/>
                          </a:solidFill>
                          <a:effectLst/>
                          <a:latin typeface="Arial" charset="0"/>
                          <a:ea typeface="Arial Unicode MS" pitchFamily="34" charset="-128"/>
                          <a:cs typeface="Arial" pitchFamily="34" charset="0"/>
                        </a:rPr>
                        <a:t> </a:t>
                      </a:r>
                      <a:endParaRPr kumimoji="0" lang="en-US" sz="2800" b="0" i="0" u="none" strike="noStrike" cap="none" normalizeH="0" baseline="0" dirty="0">
                        <a:ln>
                          <a:noFill/>
                        </a:ln>
                        <a:solidFill>
                          <a:schemeClr val="tx1"/>
                        </a:solidFill>
                        <a:effectLst/>
                        <a:latin typeface="Arial" charset="0"/>
                        <a:ea typeface="Arial Unicode MS" pitchFamily="34" charset="-128"/>
                        <a:cs typeface="Arial" pitchFamily="34" charset="0"/>
                      </a:endParaRPr>
                    </a:p>
                    <a:p>
                      <a:endParaRPr lang="fr-FR" dirty="0"/>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19010" name="Group 2"/>
          <p:cNvGraphicFramePr>
            <a:graphicFrameLocks noGrp="1"/>
          </p:cNvGraphicFramePr>
          <p:nvPr>
            <p:ph/>
          </p:nvPr>
        </p:nvGraphicFramePr>
        <p:xfrm>
          <a:off x="91453" y="190138"/>
          <a:ext cx="10700028" cy="5259696"/>
        </p:xfrm>
        <a:graphic>
          <a:graphicData uri="http://schemas.openxmlformats.org/drawingml/2006/table">
            <a:tbl>
              <a:tblPr/>
              <a:tblGrid>
                <a:gridCol w="3932489">
                  <a:extLst>
                    <a:ext uri="{9D8B030D-6E8A-4147-A177-3AD203B41FA5}">
                      <a16:colId xmlns:a16="http://schemas.microsoft.com/office/drawing/2014/main" val="20000"/>
                    </a:ext>
                  </a:extLst>
                </a:gridCol>
                <a:gridCol w="3557150">
                  <a:extLst>
                    <a:ext uri="{9D8B030D-6E8A-4147-A177-3AD203B41FA5}">
                      <a16:colId xmlns:a16="http://schemas.microsoft.com/office/drawing/2014/main" val="20001"/>
                    </a:ext>
                  </a:extLst>
                </a:gridCol>
                <a:gridCol w="3210389">
                  <a:extLst>
                    <a:ext uri="{9D8B030D-6E8A-4147-A177-3AD203B41FA5}">
                      <a16:colId xmlns:a16="http://schemas.microsoft.com/office/drawing/2014/main" val="20002"/>
                    </a:ext>
                  </a:extLst>
                </a:gridCol>
              </a:tblGrid>
              <a:tr h="49450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Arial" charset="0"/>
                        </a:rPr>
                        <a:t>Peklaoc</a:t>
                      </a:r>
                      <a:r>
                        <a:rPr kumimoji="0" lang="en-US" sz="3200" b="0" i="0" u="none" strike="noStrike" cap="none" normalizeH="0" baseline="0" dirty="0">
                          <a:ln>
                            <a:noFill/>
                          </a:ln>
                          <a:solidFill>
                            <a:schemeClr val="tx1"/>
                          </a:solidFill>
                          <a:effectLst/>
                          <a:latin typeface="Coptic1" pitchFamily="2" charset="0"/>
                          <a:cs typeface="Arial" charset="0"/>
                        </a:rPr>
                        <a:t> gar </a:t>
                      </a:r>
                      <a:r>
                        <a:rPr kumimoji="0" lang="en-US" sz="3200" b="0" i="0" u="none" strike="noStrike" cap="none" normalizeH="0" baseline="0" dirty="0" err="1">
                          <a:ln>
                            <a:noFill/>
                          </a:ln>
                          <a:solidFill>
                            <a:schemeClr val="tx1"/>
                          </a:solidFill>
                          <a:effectLst/>
                          <a:latin typeface="Coptic1" pitchFamily="2" charset="0"/>
                          <a:cs typeface="Arial" charset="0"/>
                        </a:rPr>
                        <a:t>nem</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tekek-k~l</a:t>
                      </a:r>
                      <a:r>
                        <a:rPr kumimoji="0" lang="en-US" sz="3200" b="0" i="0" u="none" strike="noStrike" cap="none" normalizeH="0" baseline="0" dirty="0">
                          <a:ln>
                            <a:noFill/>
                          </a:ln>
                          <a:solidFill>
                            <a:schemeClr val="tx1"/>
                          </a:solidFill>
                          <a:effectLst/>
                          <a:latin typeface="Coptic1" pitchFamily="2" charset="0"/>
                          <a:cs typeface="Arial" charset="0"/>
                        </a:rPr>
                        <a:t>/</a:t>
                      </a:r>
                      <a:r>
                        <a:rPr kumimoji="0" lang="en-US" sz="3200" b="0" i="0" u="none" strike="noStrike" cap="none" normalizeH="0" baseline="0" dirty="0" err="1">
                          <a:ln>
                            <a:noFill/>
                          </a:ln>
                          <a:solidFill>
                            <a:schemeClr val="tx1"/>
                          </a:solidFill>
                          <a:effectLst/>
                          <a:latin typeface="Coptic1" pitchFamily="2" charset="0"/>
                          <a:cs typeface="Arial" charset="0"/>
                        </a:rPr>
                        <a:t>cia</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ce</a:t>
                      </a:r>
                      <a:r>
                        <a:rPr kumimoji="0" lang="en-US" sz="3200" b="0" i="0" u="none" strike="noStrike" cap="none" normalizeH="0" baseline="0" dirty="0">
                          <a:ln>
                            <a:noFill/>
                          </a:ln>
                          <a:solidFill>
                            <a:schemeClr val="tx1"/>
                          </a:solidFill>
                          <a:effectLst/>
                          <a:latin typeface="Coptic1" pitchFamily="2" charset="0"/>
                          <a:cs typeface="Arial" charset="0"/>
                        </a:rPr>
                        <a:t>]ho </a:t>
                      </a:r>
                      <a:r>
                        <a:rPr kumimoji="0" lang="en-US" sz="3200" b="0" i="0" u="none" strike="noStrike" cap="none" normalizeH="0" baseline="0" dirty="0" err="1">
                          <a:ln>
                            <a:noFill/>
                          </a:ln>
                          <a:solidFill>
                            <a:schemeClr val="tx1"/>
                          </a:solidFill>
                          <a:effectLst/>
                          <a:latin typeface="Coptic1" pitchFamily="2" charset="0"/>
                          <a:cs typeface="Arial" charset="0"/>
                        </a:rPr>
                        <a:t>erok</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ouoh</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e~bolhitotk</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ev~iwt</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nemak</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eujw</a:t>
                      </a:r>
                      <a:r>
                        <a:rPr kumimoji="0" lang="en-US" sz="3200" b="0" i="0" u="none" strike="noStrike" cap="none" normalizeH="0" baseline="0" dirty="0">
                          <a:ln>
                            <a:noFill/>
                          </a:ln>
                          <a:solidFill>
                            <a:schemeClr val="tx1"/>
                          </a:solidFill>
                          <a:effectLst/>
                          <a:latin typeface="Coptic1" pitchFamily="2" charset="0"/>
                          <a:cs typeface="Arial" charset="0"/>
                        </a:rPr>
                        <a:t> </a:t>
                      </a:r>
                      <a:r>
                        <a:rPr kumimoji="0" lang="en-US" sz="3200" b="0" i="0" u="none" strike="noStrike" cap="none" normalizeH="0" baseline="0" dirty="0" err="1">
                          <a:ln>
                            <a:noFill/>
                          </a:ln>
                          <a:solidFill>
                            <a:schemeClr val="tx1"/>
                          </a:solidFill>
                          <a:effectLst/>
                          <a:latin typeface="Coptic1" pitchFamily="2" charset="0"/>
                          <a:cs typeface="Arial" charset="0"/>
                        </a:rPr>
                        <a:t>m~moc</a:t>
                      </a:r>
                      <a:r>
                        <a:rPr kumimoji="0" lang="en-US" sz="3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a:ln>
                            <a:noFill/>
                          </a:ln>
                          <a:solidFill>
                            <a:srgbClr val="FFFF66"/>
                          </a:solidFill>
                          <a:effectLst/>
                          <a:latin typeface="Coptic1" pitchFamily="2" charset="0"/>
                          <a:cs typeface="Arial" charset="0"/>
                        </a:rPr>
                        <a:t>(Je </a:t>
                      </a:r>
                      <a:r>
                        <a:rPr kumimoji="0" lang="en-US" sz="3200" b="0" i="0" u="none" strike="noStrike" cap="none" normalizeH="0" baseline="0" dirty="0" err="1">
                          <a:ln>
                            <a:noFill/>
                          </a:ln>
                          <a:solidFill>
                            <a:srgbClr val="FFFF66"/>
                          </a:solidFill>
                          <a:effectLst/>
                          <a:latin typeface="Coptic1" pitchFamily="2" charset="0"/>
                          <a:cs typeface="Arial" charset="0"/>
                        </a:rPr>
                        <a:t>nai</a:t>
                      </a:r>
                      <a:r>
                        <a:rPr kumimoji="0" lang="en-US" sz="3200" b="0" i="0" u="none" strike="noStrike" cap="none" normalizeH="0" baseline="0" dirty="0">
                          <a:ln>
                            <a:noFill/>
                          </a:ln>
                          <a:solidFill>
                            <a:srgbClr val="FFFF66"/>
                          </a:solidFill>
                          <a:effectLst/>
                          <a:latin typeface="Coptic1" pitchFamily="2" charset="0"/>
                          <a:cs typeface="Arial" charset="0"/>
                        </a:rPr>
                        <a:t> </a:t>
                      </a:r>
                      <a:r>
                        <a:rPr kumimoji="0" lang="en-US" sz="3200" b="0" i="0" u="none" strike="noStrike" cap="none" normalizeH="0" baseline="0" dirty="0" err="1">
                          <a:ln>
                            <a:noFill/>
                          </a:ln>
                          <a:solidFill>
                            <a:srgbClr val="FFFF66"/>
                          </a:solidFill>
                          <a:effectLst/>
                          <a:latin typeface="Coptic1" pitchFamily="2" charset="0"/>
                          <a:cs typeface="Arial" charset="0"/>
                        </a:rPr>
                        <a:t>nan</a:t>
                      </a:r>
                      <a:r>
                        <a:rPr kumimoji="0" lang="en-US" sz="3200" b="0" i="0" u="none" strike="noStrike" cap="none" normalizeH="0" baseline="0" dirty="0">
                          <a:ln>
                            <a:noFill/>
                          </a:ln>
                          <a:solidFill>
                            <a:srgbClr val="FFFF66"/>
                          </a:solidFill>
                          <a:effectLst/>
                          <a:latin typeface="Coptic1" pitchFamily="2" charset="0"/>
                          <a:cs typeface="Arial" charset="0"/>
                        </a:rPr>
                        <a:t>: je </a:t>
                      </a:r>
                      <a:r>
                        <a:rPr kumimoji="0" lang="en-US" sz="3200" b="0" i="0" u="none" strike="noStrike" cap="none" normalizeH="0" baseline="0" dirty="0" err="1">
                          <a:ln>
                            <a:noFill/>
                          </a:ln>
                          <a:solidFill>
                            <a:srgbClr val="FFFF66"/>
                          </a:solidFill>
                          <a:effectLst/>
                          <a:latin typeface="Coptic1" pitchFamily="2" charset="0"/>
                          <a:cs typeface="Arial" charset="0"/>
                        </a:rPr>
                        <a:t>nai</a:t>
                      </a:r>
                      <a:r>
                        <a:rPr kumimoji="0" lang="en-US" sz="3200" b="0" i="0" u="none" strike="noStrike" cap="none" normalizeH="0" baseline="0" dirty="0">
                          <a:ln>
                            <a:noFill/>
                          </a:ln>
                          <a:solidFill>
                            <a:srgbClr val="FFFF66"/>
                          </a:solidFill>
                          <a:effectLst/>
                          <a:latin typeface="Coptic1" pitchFamily="2" charset="0"/>
                          <a:cs typeface="Arial" charset="0"/>
                        </a:rPr>
                        <a:t> </a:t>
                      </a:r>
                      <a:r>
                        <a:rPr kumimoji="0" lang="en-US" sz="3200" b="0" i="0" u="none" strike="noStrike" cap="none" normalizeH="0" baseline="0" dirty="0" err="1">
                          <a:ln>
                            <a:noFill/>
                          </a:ln>
                          <a:solidFill>
                            <a:srgbClr val="FFFF66"/>
                          </a:solidFill>
                          <a:effectLst/>
                          <a:latin typeface="Coptic1" pitchFamily="2" charset="0"/>
                          <a:cs typeface="Arial" charset="0"/>
                        </a:rPr>
                        <a:t>nan</a:t>
                      </a:r>
                      <a:r>
                        <a:rPr kumimoji="0" lang="en-US" sz="3200" b="0" i="0" u="none" strike="noStrike" cap="none" normalizeH="0" baseline="0" dirty="0">
                          <a:ln>
                            <a:noFill/>
                          </a:ln>
                          <a:solidFill>
                            <a:srgbClr val="FFFF66"/>
                          </a:solidFill>
                          <a:effectLst/>
                          <a:latin typeface="Coptic1" pitchFamily="2" charset="0"/>
                          <a:cs typeface="Arial" charset="0"/>
                        </a:rPr>
                        <a:t>: je </a:t>
                      </a:r>
                      <a:r>
                        <a:rPr kumimoji="0" lang="en-US" sz="3200" b="0" i="0" u="none" strike="noStrike" cap="none" normalizeH="0" baseline="0" dirty="0" err="1">
                          <a:ln>
                            <a:noFill/>
                          </a:ln>
                          <a:solidFill>
                            <a:srgbClr val="FFFF66"/>
                          </a:solidFill>
                          <a:effectLst/>
                          <a:latin typeface="Coptic1" pitchFamily="2" charset="0"/>
                          <a:cs typeface="Arial" charset="0"/>
                        </a:rPr>
                        <a:t>nai</a:t>
                      </a:r>
                      <a:r>
                        <a:rPr kumimoji="0" lang="en-US" sz="3200" b="0" i="0" u="none" strike="noStrike" cap="none" normalizeH="0" baseline="0" dirty="0">
                          <a:ln>
                            <a:noFill/>
                          </a:ln>
                          <a:solidFill>
                            <a:srgbClr val="FFFF66"/>
                          </a:solidFill>
                          <a:effectLst/>
                          <a:latin typeface="Coptic1" pitchFamily="2" charset="0"/>
                          <a:cs typeface="Arial" charset="0"/>
                        </a:rPr>
                        <a:t> </a:t>
                      </a:r>
                      <a:r>
                        <a:rPr kumimoji="0" lang="en-US" sz="3200" b="0" i="0" u="none" strike="noStrike" cap="none" normalizeH="0" baseline="0" dirty="0" err="1">
                          <a:ln>
                            <a:noFill/>
                          </a:ln>
                          <a:solidFill>
                            <a:srgbClr val="FFFF66"/>
                          </a:solidFill>
                          <a:effectLst/>
                          <a:latin typeface="Coptic1" pitchFamily="2" charset="0"/>
                          <a:cs typeface="Arial" charset="0"/>
                        </a:rPr>
                        <a:t>nan</a:t>
                      </a:r>
                      <a:r>
                        <a:rPr kumimoji="0" lang="en-US" sz="3200" b="0" i="0" u="none" strike="noStrike" cap="none" normalizeH="0" baseline="0" dirty="0">
                          <a:ln>
                            <a:noFill/>
                          </a:ln>
                          <a:solidFill>
                            <a:srgbClr val="FFFF66"/>
                          </a:solidFill>
                          <a:effectLst/>
                          <a:latin typeface="Coptic1" pitchFamily="2" charset="0"/>
                          <a:cs typeface="Arial" charset="0"/>
                        </a:rPr>
                        <a:t>: </a:t>
                      </a:r>
                      <a:r>
                        <a:rPr kumimoji="0" lang="en-US" sz="3200" b="0" i="0" u="none" strike="noStrike" cap="none" normalizeH="0" baseline="0" dirty="0" err="1">
                          <a:ln>
                            <a:noFill/>
                          </a:ln>
                          <a:solidFill>
                            <a:srgbClr val="FFFF66"/>
                          </a:solidFill>
                          <a:effectLst/>
                          <a:latin typeface="Coptic1" pitchFamily="2" charset="0"/>
                          <a:cs typeface="Arial" charset="0"/>
                        </a:rPr>
                        <a:t>v~nou</a:t>
                      </a:r>
                      <a:r>
                        <a:rPr kumimoji="0" lang="en-US" sz="3200" b="0" i="0" u="none" strike="noStrike" cap="none" normalizeH="0" baseline="0" dirty="0">
                          <a:ln>
                            <a:noFill/>
                          </a:ln>
                          <a:solidFill>
                            <a:srgbClr val="FFFF66"/>
                          </a:solidFill>
                          <a:effectLst/>
                          <a:latin typeface="Coptic1" pitchFamily="2" charset="0"/>
                          <a:cs typeface="Arial" charset="0"/>
                        </a:rPr>
                        <a:t>] </a:t>
                      </a:r>
                      <a:r>
                        <a:rPr kumimoji="0" lang="en-US" sz="3200" b="0" i="0" u="none" strike="noStrike" cap="none" normalizeH="0" baseline="0" dirty="0" err="1">
                          <a:ln>
                            <a:noFill/>
                          </a:ln>
                          <a:solidFill>
                            <a:srgbClr val="FFFF66"/>
                          </a:solidFill>
                          <a:effectLst/>
                          <a:latin typeface="Coptic1" pitchFamily="2" charset="0"/>
                          <a:cs typeface="Arial" charset="0"/>
                        </a:rPr>
                        <a:t>pencwt</a:t>
                      </a:r>
                      <a:r>
                        <a:rPr kumimoji="0" lang="en-US" sz="3200" b="0" i="0" u="none" strike="noStrike" cap="none" normalizeH="0" baseline="0" dirty="0">
                          <a:ln>
                            <a:noFill/>
                          </a:ln>
                          <a:solidFill>
                            <a:srgbClr val="FFFF66"/>
                          </a:solidFill>
                          <a:effectLst/>
                          <a:latin typeface="Coptic1" pitchFamily="2" charset="0"/>
                          <a:cs typeface="Arial" charset="0"/>
                        </a:rPr>
                        <a:t>/r)</a:t>
                      </a:r>
                      <a:r>
                        <a:rPr kumimoji="0" lang="en-US" sz="3200" b="0" i="0" u="none" strike="noStrike" cap="none" normalizeH="0" baseline="0" dirty="0">
                          <a:ln>
                            <a:noFill/>
                          </a:ln>
                          <a:solidFill>
                            <a:srgbClr val="FFFF66"/>
                          </a:solidFill>
                          <a:effectLst/>
                          <a:latin typeface="Arial" charset="0"/>
                          <a:cs typeface="Arial" charset="0"/>
                        </a:rPr>
                        <a:t>x3</a:t>
                      </a:r>
                      <a:endParaRPr kumimoji="0" lang="en-US" sz="3200" b="0" i="0" u="none" strike="noStrike" cap="none" normalizeH="0" baseline="0" dirty="0">
                        <a:ln>
                          <a:noFill/>
                        </a:ln>
                        <a:solidFill>
                          <a:srgbClr val="FFFF66"/>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3200" b="0" i="0" u="none" strike="noStrike" cap="none" normalizeH="0" baseline="0" dirty="0">
                          <a:ln>
                            <a:noFill/>
                          </a:ln>
                          <a:solidFill>
                            <a:schemeClr val="tx1"/>
                          </a:solidFill>
                          <a:effectLst/>
                          <a:latin typeface="Coptic1" pitchFamily="2" charset="0"/>
                          <a:cs typeface="Times New Roman" pitchFamily="18" charset="0"/>
                        </a:rPr>
                        <a:t> </a:t>
                      </a:r>
                      <a:r>
                        <a:rPr kumimoji="0" lang="en-US" sz="32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3200" b="0" i="0" u="none" strike="noStrike" cap="none" normalizeH="0" baseline="0" dirty="0">
                          <a:ln>
                            <a:noFill/>
                          </a:ln>
                          <a:solidFill>
                            <a:schemeClr val="tx1"/>
                          </a:solidFill>
                          <a:effectLst/>
                          <a:latin typeface="Coptic1" pitchFamily="2" charset="0"/>
                          <a:cs typeface="Times New Roman" pitchFamily="18" charset="0"/>
                        </a:rPr>
                        <a:t>/~con</a:t>
                      </a:r>
                      <a:endParaRPr kumimoji="0" lang="fr-CA" sz="3200" b="0" i="0" u="none" strike="noStrike" cap="none" normalizeH="0" baseline="0" dirty="0">
                        <a:ln>
                          <a:noFill/>
                        </a:ln>
                        <a:solidFill>
                          <a:schemeClr val="tx1"/>
                        </a:solidFill>
                        <a:effectLst/>
                        <a:latin typeface="Coptic1" pitchFamily="2" charset="0"/>
                        <a:cs typeface="Arial" charset="0"/>
                      </a:endParaRPr>
                    </a:p>
                  </a:txBody>
                  <a:tcPr marL="86413" marR="86413" marT="36000" marB="36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Car Ton peuple     et Ton église demandent à Toi, par Toi et avec Toi au Père en disant: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rgbClr val="FFFF66"/>
                          </a:solidFill>
                          <a:effectLst/>
                          <a:latin typeface="Arial" charset="0"/>
                          <a:ea typeface="Arial Unicode MS" pitchFamily="34" charset="-128"/>
                          <a:cs typeface="Arial Unicode MS" pitchFamily="34" charset="-128"/>
                        </a:rPr>
                        <a:t>(Aie pitié)x3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rgbClr val="FFFF66"/>
                          </a:solidFill>
                          <a:effectLst/>
                          <a:latin typeface="Arial" charset="0"/>
                          <a:ea typeface="Arial Unicode MS" pitchFamily="34" charset="-128"/>
                          <a:cs typeface="Arial Unicode MS" pitchFamily="34" charset="-128"/>
                        </a:rPr>
                        <a:t>de nous O Dieu notre sauveur)x3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endParaRPr kumimoji="0" lang="en-US"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txBody>
                  <a:tcPr marL="86413" marR="86413" marT="36000" marB="36000"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لأن شعبك وكنيستك يطلبون إليك ، بك ومعك، إلى الآب قائلين: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rgbClr val="FFFF99"/>
                          </a:solidFill>
                          <a:effectLst/>
                          <a:latin typeface="Arial" charset="0"/>
                          <a:ea typeface="Arial Unicode MS" pitchFamily="34" charset="-128"/>
                          <a:cs typeface="Arial" pitchFamily="34" charset="0"/>
                        </a:rPr>
                        <a:t>(</a:t>
                      </a:r>
                      <a:r>
                        <a:rPr kumimoji="0" lang="ar-EG" sz="3600" b="0" i="0" u="none" strike="noStrike" cap="none" normalizeH="0" baseline="0" dirty="0" err="1">
                          <a:ln>
                            <a:noFill/>
                          </a:ln>
                          <a:solidFill>
                            <a:srgbClr val="FFFF99"/>
                          </a:solidFill>
                          <a:effectLst/>
                          <a:latin typeface="Arial" charset="0"/>
                          <a:ea typeface="Arial Unicode MS" pitchFamily="34" charset="-128"/>
                          <a:cs typeface="Arial" pitchFamily="34" charset="0"/>
                        </a:rPr>
                        <a:t>إرحمنا</a:t>
                      </a:r>
                      <a:r>
                        <a:rPr kumimoji="0" lang="ar-EG" sz="3600" b="0" i="0" u="none" strike="noStrike" cap="none" normalizeH="0" baseline="0" dirty="0">
                          <a:ln>
                            <a:noFill/>
                          </a:ln>
                          <a:solidFill>
                            <a:srgbClr val="FFFF99"/>
                          </a:solidFill>
                          <a:effectLst/>
                          <a:latin typeface="Arial" charset="0"/>
                          <a:ea typeface="Arial Unicode MS" pitchFamily="34" charset="-128"/>
                          <a:cs typeface="Arial" pitchFamily="34" charset="0"/>
                        </a:rPr>
                        <a:t>)٣ يا الله مخلصنا (٣).   </a:t>
                      </a:r>
                      <a:r>
                        <a:rPr kumimoji="0" lang="ar-EG" sz="3600" b="0" i="0" u="none" strike="noStrike" cap="none" normalizeH="0" baseline="0" dirty="0" err="1">
                          <a:ln>
                            <a:noFill/>
                          </a:ln>
                          <a:solidFill>
                            <a:schemeClr val="tx1"/>
                          </a:solidFill>
                          <a:effectLst/>
                          <a:latin typeface="Arial" charset="0"/>
                          <a:ea typeface="Arial Unicode MS" pitchFamily="34" charset="-128"/>
                          <a:cs typeface="Arial" pitchFamily="34" charset="0"/>
                        </a:rPr>
                        <a:t>يارب</a:t>
                      </a: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EG" sz="3600" b="0" i="0" u="none" strike="noStrike" cap="none" normalizeH="0" baseline="0" dirty="0" err="1">
                          <a:ln>
                            <a:noFill/>
                          </a:ln>
                          <a:solidFill>
                            <a:schemeClr val="tx1"/>
                          </a:solidFill>
                          <a:effectLst/>
                          <a:latin typeface="Arial" charset="0"/>
                          <a:ea typeface="Arial Unicode MS" pitchFamily="34" charset="-128"/>
                          <a:cs typeface="Arial" pitchFamily="34" charset="0"/>
                        </a:rPr>
                        <a:t>إرحم</a:t>
                      </a: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 .</a:t>
                      </a:r>
                      <a:endParaRPr kumimoji="0" lang="en-US" sz="36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5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86413" marR="86413" marT="36000" marB="36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20045" name="Group 13"/>
          <p:cNvGraphicFramePr>
            <a:graphicFrameLocks noGrp="1"/>
          </p:cNvGraphicFramePr>
          <p:nvPr>
            <p:ph/>
          </p:nvPr>
        </p:nvGraphicFramePr>
        <p:xfrm>
          <a:off x="0" y="76200"/>
          <a:ext cx="10974388" cy="4975225"/>
        </p:xfrm>
        <a:graphic>
          <a:graphicData uri="http://schemas.openxmlformats.org/drawingml/2006/table">
            <a:tbl>
              <a:tblPr/>
              <a:tblGrid>
                <a:gridCol w="3932489">
                  <a:extLst>
                    <a:ext uri="{9D8B030D-6E8A-4147-A177-3AD203B41FA5}">
                      <a16:colId xmlns:a16="http://schemas.microsoft.com/office/drawing/2014/main" val="20000"/>
                    </a:ext>
                  </a:extLst>
                </a:gridCol>
                <a:gridCol w="3841036">
                  <a:extLst>
                    <a:ext uri="{9D8B030D-6E8A-4147-A177-3AD203B41FA5}">
                      <a16:colId xmlns:a16="http://schemas.microsoft.com/office/drawing/2014/main" val="20001"/>
                    </a:ext>
                  </a:extLst>
                </a:gridCol>
                <a:gridCol w="3200863">
                  <a:extLst>
                    <a:ext uri="{9D8B030D-6E8A-4147-A177-3AD203B41FA5}">
                      <a16:colId xmlns:a16="http://schemas.microsoft.com/office/drawing/2014/main" val="20002"/>
                    </a:ext>
                  </a:extLst>
                </a:gridCol>
              </a:tblGrid>
              <a:tr h="4975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mac</a:t>
                      </a:r>
                      <a:r>
                        <a:rPr kumimoji="0" lang="en-US" sz="2400" b="0" i="0" u="none" strike="noStrike" cap="none" normalizeH="0" baseline="0" dirty="0">
                          <a:ln>
                            <a:noFill/>
                          </a:ln>
                          <a:solidFill>
                            <a:schemeClr val="tx1"/>
                          </a:solidFill>
                          <a:effectLst/>
                          <a:latin typeface="Coptic1" pitchFamily="2" charset="0"/>
                          <a:cs typeface="Arial" charset="0"/>
                        </a:rPr>
                        <a:t> o~ </a:t>
                      </a:r>
                      <a:r>
                        <a:rPr kumimoji="0" lang="en-US" sz="2400" b="0" i="0" u="none" strike="noStrike" cap="none" normalizeH="0" baseline="0" dirty="0" err="1">
                          <a:ln>
                            <a:noFill/>
                          </a:ln>
                          <a:solidFill>
                            <a:schemeClr val="tx1"/>
                          </a:solidFill>
                          <a:effectLst/>
                          <a:latin typeface="Coptic1" pitchFamily="2" charset="0"/>
                          <a:cs typeface="Arial" charset="0"/>
                        </a:rPr>
                        <a:t>Yeoc</a:t>
                      </a:r>
                      <a:r>
                        <a:rPr kumimoji="0" lang="en-US" sz="2400" b="0" i="0" u="none" strike="noStrike" cap="none" normalizeH="0" baseline="0" dirty="0">
                          <a:ln>
                            <a:noFill/>
                          </a:ln>
                          <a:solidFill>
                            <a:schemeClr val="tx1"/>
                          </a:solidFill>
                          <a:effectLst/>
                          <a:latin typeface="Coptic1" pitchFamily="2" charset="0"/>
                          <a:cs typeface="Arial" charset="0"/>
                        </a:rPr>
                        <a:t> o~ cwt/r /~m/n.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mac</a:t>
                      </a:r>
                      <a:r>
                        <a:rPr kumimoji="0" lang="en-US" sz="2400" b="0" i="0" u="none" strike="noStrike" cap="none" normalizeH="0" baseline="0" dirty="0">
                          <a:ln>
                            <a:noFill/>
                          </a:ln>
                          <a:solidFill>
                            <a:schemeClr val="tx1"/>
                          </a:solidFill>
                          <a:effectLst/>
                          <a:latin typeface="Coptic1" pitchFamily="2" charset="0"/>
                          <a:cs typeface="Arial" charset="0"/>
                        </a:rPr>
                        <a:t> o~ </a:t>
                      </a:r>
                      <a:r>
                        <a:rPr kumimoji="0" lang="en-US" sz="2400" b="0" i="0" u="none" strike="noStrike" cap="none" normalizeH="0" baseline="0" dirty="0" err="1">
                          <a:ln>
                            <a:noFill/>
                          </a:ln>
                          <a:solidFill>
                            <a:schemeClr val="tx1"/>
                          </a:solidFill>
                          <a:effectLst/>
                          <a:latin typeface="Coptic1" pitchFamily="2" charset="0"/>
                          <a:cs typeface="Arial" charset="0"/>
                        </a:rPr>
                        <a:t>Yeoc</a:t>
                      </a:r>
                      <a:r>
                        <a:rPr kumimoji="0" lang="en-US" sz="2400" b="0" i="0" u="none" strike="noStrike" cap="none" normalizeH="0" baseline="0" dirty="0">
                          <a:ln>
                            <a:noFill/>
                          </a:ln>
                          <a:solidFill>
                            <a:schemeClr val="tx1"/>
                          </a:solidFill>
                          <a:effectLst/>
                          <a:latin typeface="Coptic1" pitchFamily="2" charset="0"/>
                          <a:cs typeface="Arial" charset="0"/>
                        </a:rPr>
                        <a:t> o~ cwt/r /~m/n.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mac</a:t>
                      </a:r>
                      <a:r>
                        <a:rPr kumimoji="0" lang="en-US" sz="2400" b="0" i="0" u="none" strike="noStrike" cap="none" normalizeH="0" baseline="0" dirty="0">
                          <a:ln>
                            <a:noFill/>
                          </a:ln>
                          <a:solidFill>
                            <a:schemeClr val="tx1"/>
                          </a:solidFill>
                          <a:effectLst/>
                          <a:latin typeface="Coptic1" pitchFamily="2" charset="0"/>
                          <a:cs typeface="Arial" charset="0"/>
                        </a:rPr>
                        <a:t> o~ </a:t>
                      </a:r>
                      <a:r>
                        <a:rPr kumimoji="0" lang="en-US" sz="2400" b="0" i="0" u="none" strike="noStrike" cap="none" normalizeH="0" baseline="0" dirty="0" err="1">
                          <a:ln>
                            <a:noFill/>
                          </a:ln>
                          <a:solidFill>
                            <a:schemeClr val="tx1"/>
                          </a:solidFill>
                          <a:effectLst/>
                          <a:latin typeface="Coptic1" pitchFamily="2" charset="0"/>
                          <a:cs typeface="Arial" charset="0"/>
                        </a:rPr>
                        <a:t>Yeoc</a:t>
                      </a:r>
                      <a:r>
                        <a:rPr kumimoji="0" lang="en-US" sz="2400" b="0" i="0" u="none" strike="noStrike" cap="none" normalizeH="0" baseline="0" dirty="0">
                          <a:ln>
                            <a:noFill/>
                          </a:ln>
                          <a:solidFill>
                            <a:schemeClr val="tx1"/>
                          </a:solidFill>
                          <a:effectLst/>
                          <a:latin typeface="Coptic1" pitchFamily="2" charset="0"/>
                          <a:cs typeface="Arial" charset="0"/>
                        </a:rPr>
                        <a:t> o~ cwt/r /~m/n.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Times New Roman" pitchFamily="18" charset="0"/>
                        </a:rPr>
                        <a:t>Kurie</a:t>
                      </a:r>
                      <a:r>
                        <a:rPr kumimoji="0" lang="en-US" sz="2400" b="0" i="0" u="none" strike="noStrike" cap="none" normalizeH="0" baseline="0" dirty="0">
                          <a:ln>
                            <a:noFill/>
                          </a:ln>
                          <a:solidFill>
                            <a:schemeClr val="tx1"/>
                          </a:solidFill>
                          <a:effectLst/>
                          <a:latin typeface="Coptic1" pitchFamily="2" charset="0"/>
                          <a:cs typeface="Times New Roman" pitchFamily="18" charset="0"/>
                        </a:rPr>
                        <a:t> </a:t>
                      </a:r>
                      <a:r>
                        <a:rPr kumimoji="0" lang="en-US" sz="2400" b="0" i="0" u="none" strike="noStrike" cap="none" normalizeH="0" baseline="0" dirty="0" err="1">
                          <a:ln>
                            <a:noFill/>
                          </a:ln>
                          <a:solidFill>
                            <a:schemeClr val="tx1"/>
                          </a:solidFill>
                          <a:effectLst/>
                          <a:latin typeface="Coptic1" pitchFamily="2" charset="0"/>
                          <a:cs typeface="Times New Roman" pitchFamily="18" charset="0"/>
                        </a:rPr>
                        <a:t>ele</a:t>
                      </a:r>
                      <a:r>
                        <a:rPr kumimoji="0" lang="en-US" sz="2400" b="0" i="0" u="none" strike="noStrike" cap="none" normalizeH="0" baseline="0" dirty="0">
                          <a:ln>
                            <a:noFill/>
                          </a:ln>
                          <a:solidFill>
                            <a:schemeClr val="tx1"/>
                          </a:solidFill>
                          <a:effectLst/>
                          <a:latin typeface="Coptic1" pitchFamily="2" charset="0"/>
                          <a:cs typeface="Times New Roman" pitchFamily="18" charset="0"/>
                        </a:rPr>
                        <a:t>/~con</a:t>
                      </a:r>
                      <a:endParaRPr kumimoji="0" lang="fr-CA" sz="24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L’Assemblée</a:t>
                      </a:r>
                      <a:endParaRPr kumimoji="0" lang="en-US" sz="4000" b="0" i="0" u="sng" strike="noStrike" cap="none" normalizeH="0" baseline="0" dirty="0">
                        <a:ln>
                          <a:noFill/>
                        </a:ln>
                        <a:solidFill>
                          <a:srgbClr val="FF9900"/>
                        </a:solidFill>
                        <a:effectLst/>
                        <a:latin typeface="Arial" charset="0"/>
                        <a:cs typeface="Arial"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O Dieu notre Sauveur.</a:t>
                      </a: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O Dieu notre Sauveur.</a:t>
                      </a:r>
                      <a:endParaRPr kumimoji="0" lang="fr-CA" sz="105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p>
                      <a:pPr marL="0" marR="0" lvl="0" indent="0" algn="justLow"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Aie pitié de nous O Dieu notre Sauveur.</a:t>
                      </a:r>
                      <a:endParaRPr kumimoji="0" lang="en-US" sz="1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r>
                        <a:rPr kumimoji="0" lang="fr-CA" sz="3600" b="0" i="0" u="none" strike="noStrike" cap="none" normalizeH="0" baseline="0" dirty="0">
                          <a:ln>
                            <a:noFill/>
                          </a:ln>
                          <a:solidFill>
                            <a:schemeClr val="tx1"/>
                          </a:solidFill>
                          <a:effectLst/>
                          <a:latin typeface="Arial" charset="0"/>
                          <a:cs typeface="Arial" charset="0"/>
                        </a:rPr>
                        <a:t>.</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3400" b="0" i="0" u="sng" strike="noStrike" cap="none" normalizeH="0" baseline="0" dirty="0">
                          <a:ln>
                            <a:noFill/>
                          </a:ln>
                          <a:solidFill>
                            <a:srgbClr val="FF9900"/>
                          </a:solidFill>
                          <a:effectLst/>
                          <a:latin typeface="Arial" charset="0"/>
                          <a:cs typeface="Arial" pitchFamily="34" charset="0"/>
                        </a:rPr>
                        <a:t>ا</a:t>
                      </a:r>
                      <a:r>
                        <a:rPr kumimoji="0" lang="ar-SA" sz="3400" b="0" i="0" u="sng" strike="noStrike" cap="none" normalizeH="0" baseline="0" dirty="0">
                          <a:ln>
                            <a:noFill/>
                          </a:ln>
                          <a:solidFill>
                            <a:srgbClr val="FF9933"/>
                          </a:solidFill>
                          <a:effectLst/>
                          <a:latin typeface="Arial" charset="0"/>
                          <a:cs typeface="Arial" pitchFamily="34" charset="0"/>
                        </a:rPr>
                        <a:t>لشعب</a:t>
                      </a:r>
                      <a:r>
                        <a:rPr kumimoji="0" lang="ar-SA" sz="3000" b="0" i="0" u="sng" strike="noStrike" cap="none" normalizeH="0" baseline="0" dirty="0">
                          <a:ln>
                            <a:noFill/>
                          </a:ln>
                          <a:solidFill>
                            <a:srgbClr val="FF9900"/>
                          </a:solidFill>
                          <a:effectLst/>
                          <a:latin typeface="Arial" charset="0"/>
                          <a:cs typeface="Arial" pitchFamily="34" charset="0"/>
                        </a:rPr>
                        <a:t>:</a:t>
                      </a:r>
                      <a:endParaRPr kumimoji="0" lang="ar-EG" sz="34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ارحمنا يا الله مخلصنا.   ارحمنا يا الله مخلصنا. ارحمنا يا الله مخلصنا. </a:t>
                      </a:r>
                      <a:r>
                        <a:rPr kumimoji="0" lang="ar-EG" sz="3200" b="0" i="0" u="none" strike="noStrike" cap="none" normalizeH="0" baseline="0" dirty="0" err="1">
                          <a:ln>
                            <a:noFill/>
                          </a:ln>
                          <a:solidFill>
                            <a:schemeClr val="tx1"/>
                          </a:solidFill>
                          <a:effectLst/>
                          <a:latin typeface="Arial" charset="0"/>
                          <a:ea typeface="Arial Unicode MS" pitchFamily="34" charset="-128"/>
                          <a:cs typeface="Arial" pitchFamily="34" charset="0"/>
                        </a:rPr>
                        <a:t>يارب</a:t>
                      </a: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EG" sz="3200" b="0" i="0" u="none" strike="noStrike" cap="none" normalizeH="0" baseline="0" dirty="0" err="1">
                          <a:ln>
                            <a:noFill/>
                          </a:ln>
                          <a:solidFill>
                            <a:schemeClr val="tx1"/>
                          </a:solidFill>
                          <a:effectLst/>
                          <a:latin typeface="Arial" charset="0"/>
                          <a:ea typeface="Arial Unicode MS" pitchFamily="34" charset="-128"/>
                          <a:cs typeface="Arial" pitchFamily="34" charset="0"/>
                        </a:rPr>
                        <a:t>إرحم</a:t>
                      </a: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a:t>
                      </a:r>
                      <a:r>
                        <a:rPr kumimoji="0" lang="ar-SA" sz="3200" b="0" i="0" u="none" strike="noStrike" cap="none" normalizeH="0" baseline="0" dirty="0">
                          <a:ln>
                            <a:noFill/>
                          </a:ln>
                          <a:solidFill>
                            <a:schemeClr val="tx1"/>
                          </a:solidFill>
                          <a:effectLst/>
                          <a:latin typeface="Arial" charset="0"/>
                          <a:ea typeface="Arial Unicode MS" pitchFamily="34" charset="-128"/>
                          <a:cs typeface="Arial" pitchFamily="34" charset="0"/>
                        </a:rPr>
                        <a:t> </a:t>
                      </a:r>
                      <a:endParaRPr kumimoji="0" lang="en-US" sz="24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justLow" defTabSz="914400" rtl="0" eaLnBrk="1" fontAlgn="base" latinLnBrk="0" hangingPunct="1">
                        <a:lnSpc>
                          <a:spcPct val="100000"/>
                        </a:lnSpc>
                        <a:spcBef>
                          <a:spcPct val="2000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1071" name="Group 15"/>
          <p:cNvGraphicFramePr>
            <a:graphicFrameLocks noGrp="1"/>
          </p:cNvGraphicFramePr>
          <p:nvPr>
            <p:ph/>
          </p:nvPr>
        </p:nvGraphicFramePr>
        <p:xfrm>
          <a:off x="301779" y="864112"/>
          <a:ext cx="10370832" cy="4869185"/>
        </p:xfrm>
        <a:graphic>
          <a:graphicData uri="http://schemas.openxmlformats.org/drawingml/2006/table">
            <a:tbl>
              <a:tblPr/>
              <a:tblGrid>
                <a:gridCol w="6166441">
                  <a:extLst>
                    <a:ext uri="{9D8B030D-6E8A-4147-A177-3AD203B41FA5}">
                      <a16:colId xmlns:a16="http://schemas.microsoft.com/office/drawing/2014/main" val="20000"/>
                    </a:ext>
                  </a:extLst>
                </a:gridCol>
                <a:gridCol w="4204391">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Accorde à ton peuple l'unité du cœur, au monde la tranquillité et le calme à l'air.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Avec bienveillance Seigneur, bénis les vents du ciel et les fruits de la terre, les eaux des fleuves, les végétations, les herbes et les plantes des champs en cette année.</a:t>
                      </a:r>
                      <a:endParaRPr kumimoji="0" lang="en-US"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pitchFamily="34"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ea typeface="Arial Unicode MS" pitchFamily="34" charset="-128"/>
                          <a:cs typeface="Arial" pitchFamily="34" charset="0"/>
                        </a:rPr>
                        <a:t>أنعم على شعبك بوحدانية القلب. أعط طمأنينه للعالم، ومزاجاً حسناً للهواء.</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ea typeface="Arial Unicode MS" pitchFamily="34" charset="-128"/>
                          <a:cs typeface="Arial" pitchFamily="34" charset="0"/>
                        </a:rPr>
                        <a:t>تفضل يارب ، أهوية السماء وثمرات الأرض و مياه الأنها</a:t>
                      </a:r>
                      <a:r>
                        <a:rPr kumimoji="0" lang="ar-EG" sz="3000" b="0" i="0" u="none" strike="noStrike" cap="none" normalizeH="0" baseline="0" dirty="0">
                          <a:ln>
                            <a:noFill/>
                          </a:ln>
                          <a:solidFill>
                            <a:schemeClr val="tx1"/>
                          </a:solidFill>
                          <a:effectLst/>
                          <a:latin typeface="Arial" charset="0"/>
                          <a:ea typeface="Arial Unicode MS" pitchFamily="34" charset="-128"/>
                          <a:cs typeface="Arial" pitchFamily="34" charset="0"/>
                        </a:rPr>
                        <a:t>ر </a:t>
                      </a:r>
                      <a:r>
                        <a:rPr kumimoji="0" lang="ar-SA" sz="3000" b="0" i="0" u="none" strike="noStrike" cap="none" normalizeH="0" baseline="0" dirty="0">
                          <a:ln>
                            <a:noFill/>
                          </a:ln>
                          <a:solidFill>
                            <a:schemeClr val="tx1"/>
                          </a:solidFill>
                          <a:effectLst/>
                          <a:latin typeface="Arial" charset="0"/>
                          <a:ea typeface="Arial Unicode MS" pitchFamily="34" charset="-128"/>
                          <a:cs typeface="Arial" pitchFamily="34" charset="0"/>
                        </a:rPr>
                        <a:t>والزروع والعشب ونبات الحقل في هذه السنة باركها</a:t>
                      </a:r>
                      <a:r>
                        <a:rPr kumimoji="0" lang="ar-EG" sz="3000" b="0" i="0" u="none" strike="noStrike" cap="none" normalizeH="0" baseline="0" dirty="0">
                          <a:ln>
                            <a:noFill/>
                          </a:ln>
                          <a:solidFill>
                            <a:schemeClr val="tx1"/>
                          </a:solidFill>
                          <a:effectLst/>
                          <a:latin typeface="Arial" charset="0"/>
                          <a:ea typeface="Arial Unicode MS" pitchFamily="34" charset="-128"/>
                          <a:cs typeface="Arial" pitchFamily="34" charset="0"/>
                        </a:rPr>
                        <a:t>.</a:t>
                      </a:r>
                      <a:endParaRPr kumimoji="0" lang="en-CA" sz="3000" b="0" i="0" u="none" strike="noStrike" cap="none" normalizeH="0" baseline="0" dirty="0">
                        <a:ln>
                          <a:noFill/>
                        </a:ln>
                        <a:solidFill>
                          <a:schemeClr val="tx1"/>
                        </a:solidFill>
                        <a:effectLst/>
                        <a:latin typeface="Arial" charset="0"/>
                        <a:ea typeface="Arial Unicode MS" pitchFamily="34" charset="-128"/>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606283" name="Text Box 11"/>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7606322" name="Group 50"/>
          <p:cNvGraphicFramePr>
            <a:graphicFrameLocks noGrp="1"/>
          </p:cNvGraphicFramePr>
          <p:nvPr>
            <p:ph/>
          </p:nvPr>
        </p:nvGraphicFramePr>
        <p:xfrm>
          <a:off x="182906" y="117475"/>
          <a:ext cx="10489704" cy="3992880"/>
        </p:xfrm>
        <a:graphic>
          <a:graphicData uri="http://schemas.openxmlformats.org/drawingml/2006/table">
            <a:tbl>
              <a:tblPr/>
              <a:tblGrid>
                <a:gridCol w="3921511">
                  <a:extLst>
                    <a:ext uri="{9D8B030D-6E8A-4147-A177-3AD203B41FA5}">
                      <a16:colId xmlns:a16="http://schemas.microsoft.com/office/drawing/2014/main" val="20000"/>
                    </a:ext>
                  </a:extLst>
                </a:gridCol>
                <a:gridCol w="3802639">
                  <a:extLst>
                    <a:ext uri="{9D8B030D-6E8A-4147-A177-3AD203B41FA5}">
                      <a16:colId xmlns:a16="http://schemas.microsoft.com/office/drawing/2014/main" val="20001"/>
                    </a:ext>
                  </a:extLst>
                </a:gridCol>
                <a:gridCol w="2765554">
                  <a:extLst>
                    <a:ext uri="{9D8B030D-6E8A-4147-A177-3AD203B41FA5}">
                      <a16:colId xmlns:a16="http://schemas.microsoft.com/office/drawing/2014/main" val="20002"/>
                    </a:ext>
                  </a:extLst>
                </a:gridCol>
              </a:tblGrid>
              <a:tr h="3733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Mmon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nouparr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cia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qaten</a:t>
                      </a:r>
                      <a:r>
                        <a:rPr kumimoji="0" lang="en-US" sz="2800" b="0" i="0" u="none" strike="noStrike" cap="none" normalizeH="0" baseline="0" dirty="0">
                          <a:ln>
                            <a:noFill/>
                          </a:ln>
                          <a:solidFill>
                            <a:schemeClr val="tx1"/>
                          </a:solidFill>
                          <a:effectLst/>
                          <a:latin typeface="Coptic1" pitchFamily="2" charset="0"/>
                          <a:cs typeface="Arial" charset="0"/>
                        </a:rPr>
                        <a:t> Pen[</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I/</a:t>
                      </a:r>
                      <a:r>
                        <a:rPr kumimoji="0" lang="en-US" sz="2800" b="0" i="0" u="none" strike="noStrike" cap="none" normalizeH="0" baseline="0" dirty="0" err="1">
                          <a:ln>
                            <a:noFill/>
                          </a:ln>
                          <a:solidFill>
                            <a:schemeClr val="tx1"/>
                          </a:solidFill>
                          <a:effectLst/>
                          <a:latin typeface="Coptic1" pitchFamily="2" charset="0"/>
                          <a:cs typeface="Arial" charset="0"/>
                        </a:rPr>
                        <a:t>couc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Pi,rictoc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wric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netwbh</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neprecbia</a:t>
                      </a:r>
                      <a:r>
                        <a:rPr kumimoji="0" lang="en-US" sz="2800" b="0" i="0" u="none" strike="noStrike" cap="none" normalizeH="0" baseline="0" dirty="0">
                          <a:ln>
                            <a:noFill/>
                          </a:ln>
                          <a:solidFill>
                            <a:schemeClr val="tx1"/>
                          </a:solidFill>
                          <a:effectLst/>
                          <a:latin typeface="Coptic1" pitchFamily="2" charset="0"/>
                          <a:cs typeface="Arial" charset="0"/>
                        </a:rPr>
                        <a:t>: w ten[</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nn</a:t>
                      </a:r>
                      <a:r>
                        <a:rPr kumimoji="0" lang="en-US" sz="2800" b="0" i="0" u="none" strike="noStrike" cap="none" normalizeH="0" baseline="0" dirty="0">
                          <a:ln>
                            <a:noFill/>
                          </a:ln>
                          <a:solidFill>
                            <a:schemeClr val="tx1"/>
                          </a:solidFill>
                          <a:effectLst/>
                          <a:latin typeface="Coptic1" pitchFamily="2" charset="0"/>
                          <a:cs typeface="Arial" charset="0"/>
                        </a:rPr>
                        <a:t>/b t/</a:t>
                      </a:r>
                      <a:r>
                        <a:rPr kumimoji="0" lang="en-US" sz="2800" b="0" i="0" u="none" strike="noStrike" cap="none" normalizeH="0" baseline="0" dirty="0" err="1">
                          <a:ln>
                            <a:noFill/>
                          </a:ln>
                          <a:solidFill>
                            <a:schemeClr val="tx1"/>
                          </a:solidFill>
                          <a:effectLst/>
                          <a:latin typeface="Coptic1" pitchFamily="2" charset="0"/>
                          <a:cs typeface="Arial" charset="0"/>
                        </a:rPr>
                        <a:t>ren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paryenoc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yeotokoc</a:t>
                      </a:r>
                      <a:r>
                        <a:rPr kumimoji="0" lang="en-US" sz="28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Nous n’avons d’autre soutien auprès de notre Seigneur Jésus Christ que tes demandes et ton intercession, Ô notre dame à tous, la mère de Dieu.</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ليسَ لنا دالة عند ربنا يسوعَ المسيح سِوى طلباتكِ</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وشفاعتكِ يا سيدتنا كلنا </a:t>
                      </a:r>
                      <a:r>
                        <a:rPr kumimoji="0" lang="ar-EG" sz="3200" b="0" i="0" u="none" strike="noStrike" cap="none" normalizeH="0" baseline="0" dirty="0">
                          <a:ln>
                            <a:noFill/>
                          </a:ln>
                          <a:solidFill>
                            <a:schemeClr val="tx1"/>
                          </a:solidFill>
                          <a:effectLst/>
                          <a:latin typeface="Arial" charset="0"/>
                          <a:cs typeface="Arial" charset="0"/>
                        </a:rPr>
                        <a:t>العذراء</a:t>
                      </a:r>
                      <a:r>
                        <a:rPr kumimoji="0" lang="fr-FR"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والدة الإله.</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pic>
        <p:nvPicPr>
          <p:cNvPr id="7" name="Picture 12" descr="The Holy Theotokos_3"/>
          <p:cNvPicPr>
            <a:picLocks noChangeAspect="1" noChangeArrowheads="1"/>
          </p:cNvPicPr>
          <p:nvPr/>
        </p:nvPicPr>
        <p:blipFill>
          <a:blip r:embed="rId3" cstate="print"/>
          <a:srcRect/>
          <a:stretch>
            <a:fillRect/>
          </a:stretch>
        </p:blipFill>
        <p:spPr bwMode="auto">
          <a:xfrm>
            <a:off x="4129345" y="4419600"/>
            <a:ext cx="2394932" cy="2209800"/>
          </a:xfrm>
          <a:prstGeom prst="rect">
            <a:avLst/>
          </a:prstGeom>
          <a:noFill/>
        </p:spPr>
      </p:pic>
    </p:spTree>
  </p:cSld>
  <p:clrMapOvr>
    <a:masterClrMapping/>
  </p:clrMapOvr>
  <p:transition/>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2082" name="Group 2"/>
          <p:cNvGraphicFramePr>
            <a:graphicFrameLocks noGrp="1"/>
          </p:cNvGraphicFramePr>
          <p:nvPr>
            <p:ph/>
          </p:nvPr>
        </p:nvGraphicFramePr>
        <p:xfrm>
          <a:off x="301779" y="1"/>
          <a:ext cx="10370831" cy="4869185"/>
        </p:xfrm>
        <a:graphic>
          <a:graphicData uri="http://schemas.openxmlformats.org/drawingml/2006/table">
            <a:tbl>
              <a:tblPr/>
              <a:tblGrid>
                <a:gridCol w="6535045">
                  <a:extLst>
                    <a:ext uri="{9D8B030D-6E8A-4147-A177-3AD203B41FA5}">
                      <a16:colId xmlns:a16="http://schemas.microsoft.com/office/drawing/2014/main" val="20000"/>
                    </a:ext>
                  </a:extLst>
                </a:gridCol>
                <a:gridCol w="3835786">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Implorez pour les vents du ciel et les fruits de la terre, les eaux des fleuves, les végétations, les herbes et les plantes des champs en cette année, que Le Christ notre Seigneur les bénisse et les amène à maturité en paix, sans mal et nous pardonne nos péchés.</a:t>
                      </a:r>
                      <a:endParaRPr kumimoji="0" lang="fr-CA" sz="3600" b="0" i="0" u="sng" strike="noStrike" cap="none" normalizeH="0" baseline="0" dirty="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00"/>
                          </a:solidFill>
                          <a:effectLst/>
                          <a:latin typeface="Arial" charset="0"/>
                          <a:cs typeface="Arial" pitchFamily="34" charset="0"/>
                        </a:rPr>
                        <a:t>ال</a:t>
                      </a:r>
                      <a:r>
                        <a:rPr kumimoji="0" lang="ar-EG" sz="3400" b="0" i="0" u="sng" strike="noStrike" cap="none" normalizeH="0" baseline="0" dirty="0">
                          <a:ln>
                            <a:noFill/>
                          </a:ln>
                          <a:solidFill>
                            <a:srgbClr val="FF9900"/>
                          </a:solidFill>
                          <a:effectLst/>
                          <a:latin typeface="Arial" charset="0"/>
                          <a:cs typeface="Arial" pitchFamily="34" charset="0"/>
                        </a:rPr>
                        <a:t>شماس</a:t>
                      </a:r>
                      <a:r>
                        <a:rPr kumimoji="0" lang="ar-SA" sz="3400" b="0" i="0" u="sng" strike="noStrike" cap="none" normalizeH="0" baseline="0" dirty="0">
                          <a:ln>
                            <a:noFill/>
                          </a:ln>
                          <a:solidFill>
                            <a:srgbClr val="FF9900"/>
                          </a:solidFill>
                          <a:effectLst/>
                          <a:latin typeface="Arial" charset="0"/>
                          <a:cs typeface="Arial" pitchFamily="34" charset="0"/>
                        </a:rPr>
                        <a:t>:</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ea typeface="Arial Unicode MS" pitchFamily="34" charset="-128"/>
                          <a:cs typeface="Arial" pitchFamily="34" charset="0"/>
                        </a:rPr>
                        <a:t>أ</a:t>
                      </a:r>
                      <a:r>
                        <a:rPr kumimoji="0" lang="ar-SA" sz="2800" b="0" i="0" u="none" strike="noStrike" cap="none" normalizeH="0" baseline="0" dirty="0">
                          <a:ln>
                            <a:noFill/>
                          </a:ln>
                          <a:solidFill>
                            <a:schemeClr val="tx1"/>
                          </a:solidFill>
                          <a:effectLst/>
                          <a:latin typeface="Arial" charset="0"/>
                          <a:ea typeface="Arial Unicode MS" pitchFamily="34" charset="-128"/>
                          <a:cs typeface="Arial" pitchFamily="34" charset="0"/>
                        </a:rPr>
                        <a:t>طلبوا عن أهوية السماء وثمرات الأرض وصعود مياه الأنهار والزروع والعشب ونبات الحقل في هذه السنة لكي يباركها المسيح إلهنا ويتحنن على جبلته التى صنعتها يداه ويغفر</a:t>
                      </a:r>
                      <a:r>
                        <a:rPr kumimoji="0" lang="en-US" sz="28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SA" sz="2800" b="0" i="0" u="none" strike="noStrike" cap="none" normalizeH="0" baseline="0" dirty="0">
                          <a:ln>
                            <a:noFill/>
                          </a:ln>
                          <a:solidFill>
                            <a:schemeClr val="tx1"/>
                          </a:solidFill>
                          <a:effectLst/>
                          <a:latin typeface="Arial" charset="0"/>
                          <a:ea typeface="Arial Unicode MS" pitchFamily="34" charset="-128"/>
                          <a:cs typeface="Arial" pitchFamily="34" charset="0"/>
                        </a:rPr>
                        <a:t>لنا </a:t>
                      </a:r>
                      <a:br>
                        <a:rPr kumimoji="0" lang="ar-SA" sz="2800" b="0" i="0" u="none" strike="noStrike" cap="none" normalizeH="0" baseline="0" dirty="0">
                          <a:ln>
                            <a:noFill/>
                          </a:ln>
                          <a:solidFill>
                            <a:schemeClr val="tx1"/>
                          </a:solidFill>
                          <a:effectLst/>
                          <a:latin typeface="Arial" charset="0"/>
                          <a:ea typeface="Arial Unicode MS" pitchFamily="34" charset="-128"/>
                          <a:cs typeface="Arial" pitchFamily="34" charset="0"/>
                        </a:rPr>
                      </a:br>
                      <a:r>
                        <a:rPr kumimoji="0" lang="ar-SA" sz="2800" b="0" i="0" u="none" strike="noStrike" cap="none" normalizeH="0" baseline="0" dirty="0">
                          <a:ln>
                            <a:noFill/>
                          </a:ln>
                          <a:solidFill>
                            <a:schemeClr val="tx1"/>
                          </a:solidFill>
                          <a:effectLst/>
                          <a:latin typeface="Arial" charset="0"/>
                          <a:ea typeface="Arial Unicode MS" pitchFamily="34" charset="-128"/>
                          <a:cs typeface="Arial" pitchFamily="34" charset="0"/>
                        </a:rPr>
                        <a:t>خطايانا.</a:t>
                      </a:r>
                      <a:endParaRPr kumimoji="0" lang="en-CA" sz="2800" b="0" i="0" u="none" strike="noStrike" cap="none" normalizeH="0" baseline="0" dirty="0">
                        <a:ln>
                          <a:noFill/>
                        </a:ln>
                        <a:solidFill>
                          <a:schemeClr val="tx1"/>
                        </a:solidFill>
                        <a:effectLst/>
                        <a:latin typeface="Arial" charset="0"/>
                        <a:ea typeface="Arial Unicode MS" pitchFamily="34" charset="-128"/>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5" name="Group 2"/>
          <p:cNvGraphicFramePr>
            <a:graphicFrameLocks/>
          </p:cNvGraphicFramePr>
          <p:nvPr/>
        </p:nvGraphicFramePr>
        <p:xfrm>
          <a:off x="301778" y="4581148"/>
          <a:ext cx="10144009" cy="1912615"/>
        </p:xfrm>
        <a:graphic>
          <a:graphicData uri="http://schemas.openxmlformats.org/drawingml/2006/table">
            <a:tbl>
              <a:tblPr/>
              <a:tblGrid>
                <a:gridCol w="2789602">
                  <a:extLst>
                    <a:ext uri="{9D8B030D-6E8A-4147-A177-3AD203B41FA5}">
                      <a16:colId xmlns:a16="http://schemas.microsoft.com/office/drawing/2014/main" val="20000"/>
                    </a:ext>
                  </a:extLst>
                </a:gridCol>
                <a:gridCol w="4818404">
                  <a:extLst>
                    <a:ext uri="{9D8B030D-6E8A-4147-A177-3AD203B41FA5}">
                      <a16:colId xmlns:a16="http://schemas.microsoft.com/office/drawing/2014/main" val="20001"/>
                    </a:ext>
                  </a:extLst>
                </a:gridCol>
                <a:gridCol w="2536003">
                  <a:extLst>
                    <a:ext uri="{9D8B030D-6E8A-4147-A177-3AD203B41FA5}">
                      <a16:colId xmlns:a16="http://schemas.microsoft.com/office/drawing/2014/main" val="20002"/>
                    </a:ext>
                  </a:extLst>
                </a:gridCol>
              </a:tblGrid>
              <a:tr h="19126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4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/con.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 Seigneur aie  pitié.  Seigneur aie  pitié </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  يا ربُ ارحم.  يا ربُ ارحم.</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4130" name="Group 2"/>
          <p:cNvGraphicFramePr>
            <a:graphicFrameLocks noGrp="1"/>
          </p:cNvGraphicFramePr>
          <p:nvPr>
            <p:ph/>
          </p:nvPr>
        </p:nvGraphicFramePr>
        <p:xfrm>
          <a:off x="274359" y="228600"/>
          <a:ext cx="10398251" cy="6583680"/>
        </p:xfrm>
        <a:graphic>
          <a:graphicData uri="http://schemas.openxmlformats.org/drawingml/2006/table">
            <a:tbl>
              <a:tblPr/>
              <a:tblGrid>
                <a:gridCol w="6595613">
                  <a:extLst>
                    <a:ext uri="{9D8B030D-6E8A-4147-A177-3AD203B41FA5}">
                      <a16:colId xmlns:a16="http://schemas.microsoft.com/office/drawing/2014/main" val="20000"/>
                    </a:ext>
                  </a:extLst>
                </a:gridCol>
                <a:gridCol w="3802637">
                  <a:extLst>
                    <a:ext uri="{9D8B030D-6E8A-4147-A177-3AD203B41FA5}">
                      <a16:colId xmlns:a16="http://schemas.microsoft.com/office/drawing/2014/main" val="20001"/>
                    </a:ext>
                  </a:extLst>
                </a:gridCol>
              </a:tblGrid>
              <a:tr h="4800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Par Ta grâce, fais les parvenir à la hauteur convenable.  Réjouis la face de la terre, que ses sillons soient irrigués et ses fruits multipliés. Prépare-la aux semailles et à la moisson et gouverne notre vie tel qu’il convient. Dans Ta bonté, bénis les prémices de l’année en faveur des pauvres de Ton peuple,</a:t>
                      </a:r>
                      <a:r>
                        <a:rPr kumimoji="0" lang="ar-EG" sz="2700" b="0" i="0" u="none" strike="noStrike" cap="none" normalizeH="0" baseline="0" dirty="0">
                          <a:ln>
                            <a:noFill/>
                          </a:ln>
                          <a:solidFill>
                            <a:schemeClr val="tx1"/>
                          </a:solidFill>
                          <a:effectLst/>
                          <a:latin typeface="Arial" charset="0"/>
                          <a:cs typeface="Arial" charset="0"/>
                        </a:rPr>
                        <a:t> </a:t>
                      </a:r>
                      <a:r>
                        <a:rPr kumimoji="0" lang="fr-CA" sz="2700" b="0" i="0" u="none" strike="noStrike" cap="none" normalizeH="0" baseline="0" dirty="0">
                          <a:ln>
                            <a:noFill/>
                          </a:ln>
                          <a:solidFill>
                            <a:schemeClr val="tx1"/>
                          </a:solidFill>
                          <a:effectLst/>
                          <a:latin typeface="Arial" charset="0"/>
                          <a:cs typeface="Arial" charset="0"/>
                        </a:rPr>
                        <a:t>de la veuve, de l’orphelin, de l’étranger et du visiteur, de nous tous, qui Te prions et invoquons Ton saint nom.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sng" strike="noStrike" cap="none" normalizeH="0" baseline="0" dirty="0">
                          <a:ln>
                            <a:noFill/>
                          </a:ln>
                          <a:solidFill>
                            <a:srgbClr val="FF9900"/>
                          </a:solidFill>
                          <a:effectLst/>
                          <a:latin typeface="Arial" charset="0"/>
                          <a:cs typeface="Arial" charset="0"/>
                        </a:rPr>
                        <a:t>الكاهن:</a:t>
                      </a:r>
                      <a:endParaRPr kumimoji="0" lang="en-CA" sz="3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اصعدها كمقدارها كنعمتك.</a:t>
                      </a:r>
                      <a:r>
                        <a:rPr kumimoji="0" lang="fr-FR"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فرّح وجه الأرض ليُروَ حرثها ولتكثر أثمارها.</a:t>
                      </a:r>
                      <a:r>
                        <a:rPr kumimoji="0" lang="ar-EG" sz="3000" b="0" i="0" u="none" strike="noStrike" cap="none" normalizeH="0" baseline="0" dirty="0">
                          <a:ln>
                            <a:noFill/>
                          </a:ln>
                          <a:solidFill>
                            <a:schemeClr val="tx1"/>
                          </a:solidFill>
                          <a:effectLst/>
                          <a:latin typeface="Arial" charset="0"/>
                          <a:cs typeface="Arial" pitchFamily="34" charset="0"/>
                        </a:rPr>
                        <a:t> أعدها </a:t>
                      </a:r>
                      <a:r>
                        <a:rPr kumimoji="0" lang="ar-SA" sz="3000" b="0" i="0" u="none" strike="noStrike" cap="none" normalizeH="0" baseline="0" dirty="0">
                          <a:ln>
                            <a:noFill/>
                          </a:ln>
                          <a:solidFill>
                            <a:schemeClr val="tx1"/>
                          </a:solidFill>
                          <a:effectLst/>
                          <a:latin typeface="Arial" charset="0"/>
                          <a:cs typeface="Arial" pitchFamily="34" charset="0"/>
                        </a:rPr>
                        <a:t>للزرع والحصاد</a:t>
                      </a:r>
                      <a:r>
                        <a:rPr kumimoji="0" lang="ar-EG"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ودبّر حياتنا كما يليق.</a:t>
                      </a:r>
                      <a:r>
                        <a:rPr kumimoji="0" lang="fr-FR"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بَارك إكليل السنة بصلاحك من أجل فقراءِ شعبك.</a:t>
                      </a:r>
                      <a:r>
                        <a:rPr kumimoji="0" lang="ar-EG"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من أجل الأرملة واليتيم والغريب والضيف. ومن أجلنا كلنا نحنُ الذينَ نرجوكَ ونطلب اسمِكَ القدوس</a:t>
                      </a:r>
                      <a:endParaRPr kumimoji="0" lang="fr-CA" sz="3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6178" name="Group 2"/>
          <p:cNvGraphicFramePr>
            <a:graphicFrameLocks noGrp="1"/>
          </p:cNvGraphicFramePr>
          <p:nvPr>
            <p:ph/>
          </p:nvPr>
        </p:nvGraphicFramePr>
        <p:xfrm>
          <a:off x="647472" y="864111"/>
          <a:ext cx="9679444" cy="4005074"/>
        </p:xfrm>
        <a:graphic>
          <a:graphicData uri="http://schemas.openxmlformats.org/drawingml/2006/table">
            <a:tbl>
              <a:tblPr/>
              <a:tblGrid>
                <a:gridCol w="5603888">
                  <a:extLst>
                    <a:ext uri="{9D8B030D-6E8A-4147-A177-3AD203B41FA5}">
                      <a16:colId xmlns:a16="http://schemas.microsoft.com/office/drawing/2014/main" val="20000"/>
                    </a:ext>
                  </a:extLst>
                </a:gridCol>
                <a:gridCol w="4075556">
                  <a:extLst>
                    <a:ext uri="{9D8B030D-6E8A-4147-A177-3AD203B41FA5}">
                      <a16:colId xmlns:a16="http://schemas.microsoft.com/office/drawing/2014/main" val="20001"/>
                    </a:ext>
                  </a:extLst>
                </a:gridCol>
              </a:tblGrid>
              <a:tr h="4005074">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Car les yeux de tous espèrent en Toi car c’est Toi qui leur donnes leur nourriture en temps opportun. Traite nous selon Ta bonté, Ô Toi, qui, nourrit toute chair, remplis nos cœurs de joie et de bonheur</a:t>
                      </a:r>
                      <a:r>
                        <a:rPr kumimoji="0" lang="fr-CA" sz="3000" b="0" i="0" u="none" strike="noStrike" cap="none" normalizeH="0" baseline="0" dirty="0">
                          <a:ln>
                            <a:noFill/>
                          </a:ln>
                          <a:solidFill>
                            <a:schemeClr val="tx1"/>
                          </a:solidFill>
                          <a:effectLst/>
                          <a:latin typeface="Arial" charset="0"/>
                          <a:cs typeface="Arial" charset="0"/>
                        </a:rPr>
                        <a:t>, </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لأن أعين الكل تترجاكَ</a:t>
                      </a:r>
                      <a:endParaRPr kumimoji="0" lang="fr-CA"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لأنكَ أنتَ الذى تعطيهم طعامَهم فى حين حسن. اصنع معنا حَسَب صلاحك يا معطياً طعاماً لكل جسد.</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املأ قلوبنا</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 فرحاً ونعيماً</a:t>
                      </a:r>
                      <a:endParaRPr kumimoji="0" lang="fr-CA"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292316"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7202" name="Group 2"/>
          <p:cNvGraphicFramePr>
            <a:graphicFrameLocks noGrp="1"/>
          </p:cNvGraphicFramePr>
          <p:nvPr>
            <p:ph/>
          </p:nvPr>
        </p:nvGraphicFramePr>
        <p:xfrm>
          <a:off x="647472" y="818395"/>
          <a:ext cx="9679444" cy="4626864"/>
        </p:xfrm>
        <a:graphic>
          <a:graphicData uri="http://schemas.openxmlformats.org/drawingml/2006/table">
            <a:tbl>
              <a:tblPr/>
              <a:tblGrid>
                <a:gridCol w="6111701">
                  <a:extLst>
                    <a:ext uri="{9D8B030D-6E8A-4147-A177-3AD203B41FA5}">
                      <a16:colId xmlns:a16="http://schemas.microsoft.com/office/drawing/2014/main" val="20000"/>
                    </a:ext>
                  </a:extLst>
                </a:gridCol>
                <a:gridCol w="3567743">
                  <a:extLst>
                    <a:ext uri="{9D8B030D-6E8A-4147-A177-3AD203B41FA5}">
                      <a16:colId xmlns:a16="http://schemas.microsoft.com/office/drawing/2014/main" val="20001"/>
                    </a:ext>
                  </a:extLst>
                </a:gridCol>
              </a:tblGrid>
              <a:tr h="40386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afin qu’étant toujours pourvus du nécessaire en toute chose et en tout temps, nous progressions aussi en toute bonne œuvre.</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ar-EG" sz="2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10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en-CA" sz="4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لكى نحنُ أيضاً إذ يكون لنا الكفافُ فى كل شىء </a:t>
                      </a:r>
                      <a:r>
                        <a:rPr kumimoji="0" lang="ar-EG" sz="3200" b="0" i="0" u="none" strike="noStrike" cap="none" normalizeH="0" baseline="0" dirty="0">
                          <a:ln>
                            <a:noFill/>
                          </a:ln>
                          <a:solidFill>
                            <a:schemeClr val="tx1"/>
                          </a:solidFill>
                          <a:effectLst/>
                          <a:latin typeface="Arial" charset="0"/>
                          <a:cs typeface="Arial" pitchFamily="34" charset="0"/>
                        </a:rPr>
                        <a:t>، </a:t>
                      </a:r>
                      <a:r>
                        <a:rPr kumimoji="0" lang="ar-SA" sz="3200" b="0" i="0" u="none" strike="noStrike" cap="none" normalizeH="0" baseline="0" dirty="0">
                          <a:ln>
                            <a:noFill/>
                          </a:ln>
                          <a:solidFill>
                            <a:schemeClr val="tx1"/>
                          </a:solidFill>
                          <a:effectLst/>
                          <a:latin typeface="Arial" charset="0"/>
                          <a:cs typeface="Arial" pitchFamily="34" charset="0"/>
                        </a:rPr>
                        <a:t>كل حين نزدَادَ فى كل عملٍ صالح.</a:t>
                      </a:r>
                      <a:r>
                        <a:rPr kumimoji="0" lang="en-US" sz="3200" b="0" i="0" u="none" strike="noStrike" cap="none" normalizeH="0" baseline="0" dirty="0">
                          <a:ln>
                            <a:noFill/>
                          </a:ln>
                          <a:solidFill>
                            <a:schemeClr val="tx1"/>
                          </a:solidFill>
                          <a:effectLst/>
                          <a:latin typeface="Arial" charset="0"/>
                          <a:cs typeface="Arial" pitchFamily="34" charset="0"/>
                        </a:rPr>
                        <a:t>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33"/>
                          </a:solidFill>
                          <a:effectLst/>
                          <a:latin typeface="Arial" charset="0"/>
                          <a:cs typeface="Times New Roman" pitchFamily="18"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يا ربُ ارحم.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27211" name="AutoShape 11">
            <a:hlinkClick r:id="rId2" action="ppaction://hlinksldjump" highlightClick="1"/>
          </p:cNvPr>
          <p:cNvSpPr>
            <a:spLocks noChangeArrowheads="1"/>
          </p:cNvSpPr>
          <p:nvPr/>
        </p:nvSpPr>
        <p:spPr bwMode="auto">
          <a:xfrm>
            <a:off x="9236777" y="6248400"/>
            <a:ext cx="1737611"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a:latin typeface="Arial" charset="0"/>
              </a:rPr>
              <a:t>Basilian</a:t>
            </a:r>
          </a:p>
          <a:p>
            <a:pPr algn="ctr" rtl="1">
              <a:lnSpc>
                <a:spcPct val="80000"/>
              </a:lnSpc>
              <a:spcBef>
                <a:spcPct val="0"/>
              </a:spcBef>
            </a:pPr>
            <a:r>
              <a:rPr lang="ar-EG" sz="2000">
                <a:latin typeface="Arial" charset="0"/>
              </a:rPr>
              <a:t>باسيلى</a:t>
            </a:r>
            <a:endParaRPr lang="en-US" sz="200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28226" name="Group 2"/>
          <p:cNvGraphicFramePr>
            <a:graphicFrameLocks noGrp="1"/>
          </p:cNvGraphicFramePr>
          <p:nvPr>
            <p:ph/>
          </p:nvPr>
        </p:nvGraphicFramePr>
        <p:xfrm>
          <a:off x="301779" y="349007"/>
          <a:ext cx="10370831" cy="6248400"/>
        </p:xfrm>
        <a:graphic>
          <a:graphicData uri="http://schemas.openxmlformats.org/drawingml/2006/table">
            <a:tbl>
              <a:tblPr/>
              <a:tblGrid>
                <a:gridCol w="6734305">
                  <a:extLst>
                    <a:ext uri="{9D8B030D-6E8A-4147-A177-3AD203B41FA5}">
                      <a16:colId xmlns:a16="http://schemas.microsoft.com/office/drawing/2014/main" val="20000"/>
                    </a:ext>
                  </a:extLst>
                </a:gridCol>
                <a:gridCol w="3636526">
                  <a:extLst>
                    <a:ext uri="{9D8B030D-6E8A-4147-A177-3AD203B41FA5}">
                      <a16:colId xmlns:a16="http://schemas.microsoft.com/office/drawing/2014/main" val="20001"/>
                    </a:ext>
                  </a:extLst>
                </a:gridCol>
              </a:tblGrid>
              <a:tr h="419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Guérison aux malades et repos à ceux qui ont besoin.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Liberté aux captifs et bon accueil aux orphelins.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شفاء للمرضى٬ راحة للمعوزين</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0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أطلاقا للذين فى السبى ٬ قبولا للأيتام.</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2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777352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29250" name="Group 2"/>
          <p:cNvGraphicFramePr>
            <a:graphicFrameLocks noGrp="1"/>
          </p:cNvGraphicFramePr>
          <p:nvPr>
            <p:ph/>
          </p:nvPr>
        </p:nvGraphicFramePr>
        <p:xfrm>
          <a:off x="182906" y="76200"/>
          <a:ext cx="10489704" cy="5943600"/>
        </p:xfrm>
        <a:graphic>
          <a:graphicData uri="http://schemas.openxmlformats.org/drawingml/2006/table">
            <a:tbl>
              <a:tblPr/>
              <a:tblGrid>
                <a:gridCol w="6539036">
                  <a:extLst>
                    <a:ext uri="{9D8B030D-6E8A-4147-A177-3AD203B41FA5}">
                      <a16:colId xmlns:a16="http://schemas.microsoft.com/office/drawing/2014/main" val="20000"/>
                    </a:ext>
                  </a:extLst>
                </a:gridCol>
                <a:gridCol w="3950668">
                  <a:extLst>
                    <a:ext uri="{9D8B030D-6E8A-4147-A177-3AD203B41FA5}">
                      <a16:colId xmlns:a16="http://schemas.microsoft.com/office/drawing/2014/main" val="20001"/>
                    </a:ext>
                  </a:extLst>
                </a:gridCol>
              </a:tblGrid>
              <a:tr h="419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Assistance aux veuves; abondance des bienfaits aux inquiets.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rPr>
                        <a:t>Relève les pécheurs, affermis les fidèles.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ea typeface="Arial Unicode MS" pitchFamily="34" charset="-128"/>
                          <a:cs typeface="Arial" pitchFamily="34" charset="0"/>
                        </a:rPr>
                        <a:t>مساعدة للأرامل٬ المتضيقين اكفهم خيرات</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18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الساقطين أقمهم ٬ القيام ثبتهم </a:t>
                      </a: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30274" name="Group 2"/>
          <p:cNvGraphicFramePr>
            <a:graphicFrameLocks noGrp="1"/>
          </p:cNvGraphicFramePr>
          <p:nvPr>
            <p:ph/>
          </p:nvPr>
        </p:nvGraphicFramePr>
        <p:xfrm>
          <a:off x="91453" y="0"/>
          <a:ext cx="10882935" cy="6031104"/>
        </p:xfrm>
        <a:graphic>
          <a:graphicData uri="http://schemas.openxmlformats.org/drawingml/2006/table">
            <a:tbl>
              <a:tblPr/>
              <a:tblGrid>
                <a:gridCol w="6137847">
                  <a:extLst>
                    <a:ext uri="{9D8B030D-6E8A-4147-A177-3AD203B41FA5}">
                      <a16:colId xmlns:a16="http://schemas.microsoft.com/office/drawing/2014/main" val="20000"/>
                    </a:ext>
                  </a:extLst>
                </a:gridCol>
                <a:gridCol w="4745088">
                  <a:extLst>
                    <a:ext uri="{9D8B030D-6E8A-4147-A177-3AD203B41FA5}">
                      <a16:colId xmlns:a16="http://schemas.microsoft.com/office/drawing/2014/main" val="20001"/>
                    </a:ext>
                  </a:extLst>
                </a:gridCol>
              </a:tblGrid>
              <a:tr h="419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Souviens Toi des défunts, accepte les supplications des confessés.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Les pénitents compte-les parmi Tes fidèles, Tes fidèles compte-les parmi Tes martyrs.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Seigneur aie  pitié.</a:t>
                      </a:r>
                    </a:p>
                  </a:txBody>
                  <a:tcPr marL="129619" marR="86413"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sng" strike="noStrike" cap="none" normalizeH="0" baseline="0" dirty="0">
                          <a:ln>
                            <a:noFill/>
                          </a:ln>
                          <a:solidFill>
                            <a:srgbClr val="FF9900"/>
                          </a:solidFill>
                          <a:effectLst/>
                          <a:latin typeface="Arial" charset="0"/>
                          <a:cs typeface="Arial" pitchFamily="34" charset="0"/>
                        </a:rPr>
                        <a:t>الكاهن:</a:t>
                      </a:r>
                      <a:endParaRPr kumimoji="0" lang="en-CA" sz="32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ea typeface="Arial Unicode MS" pitchFamily="34" charset="-128"/>
                          <a:cs typeface="Arial" pitchFamily="34" charset="0"/>
                        </a:rPr>
                        <a:t>الراقدين اذكرهم٬  المعترفين إقبل إليك طلباتهم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Arial" pitchFamily="34"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pitchFamily="34" charset="0"/>
                        </a:rPr>
                        <a:t>الكاهن:</a:t>
                      </a:r>
                      <a:endParaRPr kumimoji="0" lang="en-CA" sz="36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الخطاة الذين تابوا عدهم مع مؤمنوك٬ مؤمنوك أحصهم مع شهدائك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Arial" pitchFamily="34"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txBody>
                  <a:tcPr marL="86413" marR="86413"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7956431"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31298" name="Group 2"/>
          <p:cNvGraphicFramePr>
            <a:graphicFrameLocks noGrp="1"/>
          </p:cNvGraphicFramePr>
          <p:nvPr>
            <p:ph/>
          </p:nvPr>
        </p:nvGraphicFramePr>
        <p:xfrm>
          <a:off x="91453" y="0"/>
          <a:ext cx="10581157" cy="5577840"/>
        </p:xfrm>
        <a:graphic>
          <a:graphicData uri="http://schemas.openxmlformats.org/drawingml/2006/table">
            <a:tbl>
              <a:tblPr/>
              <a:tblGrid>
                <a:gridCol w="5827304">
                  <a:extLst>
                    <a:ext uri="{9D8B030D-6E8A-4147-A177-3AD203B41FA5}">
                      <a16:colId xmlns:a16="http://schemas.microsoft.com/office/drawing/2014/main" val="20000"/>
                    </a:ext>
                  </a:extLst>
                </a:gridCol>
                <a:gridCol w="4753853">
                  <a:extLst>
                    <a:ext uri="{9D8B030D-6E8A-4147-A177-3AD203B41FA5}">
                      <a16:colId xmlns:a16="http://schemas.microsoft.com/office/drawing/2014/main" val="20001"/>
                    </a:ext>
                  </a:extLst>
                </a:gridCol>
              </a:tblGrid>
              <a:tr h="419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Les présents ici rends les semblables à Tes anges. Et nous aussi appelés par Ta grâce à Te servir  accueille nous malgré notre indignité.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Seigneur aie  pitié.</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Seigneur aie  pitié.</a:t>
                      </a:r>
                      <a:endParaRPr kumimoji="0" lang="en-US" sz="24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pitchFamily="34" charset="0"/>
                        </a:rPr>
                        <a:t>الكاهن:</a:t>
                      </a:r>
                      <a:endParaRPr kumimoji="0" lang="en-CA" sz="3600" b="0" i="0" u="sng" strike="noStrike" cap="none" normalizeH="0" baseline="0" dirty="0">
                        <a:ln>
                          <a:noFill/>
                        </a:ln>
                        <a:solidFill>
                          <a:srgbClr val="FF9900"/>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000" b="0" i="0" u="none" strike="noStrike" cap="none" normalizeH="0" baseline="0" dirty="0">
                          <a:ln>
                            <a:noFill/>
                          </a:ln>
                          <a:solidFill>
                            <a:schemeClr val="tx1"/>
                          </a:solidFill>
                          <a:effectLst/>
                          <a:latin typeface="Arial" charset="0"/>
                          <a:ea typeface="Arial Unicode MS" pitchFamily="34" charset="-128"/>
                          <a:cs typeface="Arial" pitchFamily="34" charset="0"/>
                        </a:rPr>
                        <a:t>الذين ههنا اجعلهم متشبهن بملائكتك ٬ ونحن أيضا المدعوين بنعمتك إلى خدمتك ونحن غير مستحقين ٬ اقبلنا أليك .</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Arial" pitchFamily="34"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يا ربُ ارحم.</a:t>
                      </a:r>
                      <a:endParaRPr kumimoji="0" lang="en-US" sz="28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pitchFamily="34" charset="0"/>
                        </a:rPr>
                        <a:t>يا ربُ ارحم.</a:t>
                      </a:r>
                      <a:endParaRPr kumimoji="0" lang="en-US" sz="24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pitchFamily="34" charset="0"/>
                        </a:rPr>
                        <a:t>يا ربُ ارحم.</a:t>
                      </a:r>
                      <a:endParaRPr kumimoji="0" lang="en-US" sz="24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31307" name="AutoShape 11">
            <a:hlinkClick r:id="rId2" action="ppaction://hlinksldjump" highlightClick="1"/>
          </p:cNvPr>
          <p:cNvSpPr>
            <a:spLocks noChangeArrowheads="1"/>
          </p:cNvSpPr>
          <p:nvPr/>
        </p:nvSpPr>
        <p:spPr bwMode="auto">
          <a:xfrm>
            <a:off x="9145323" y="6248400"/>
            <a:ext cx="1829065"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a:latin typeface="Arial" charset="0"/>
              </a:rPr>
              <a:t>Basilian</a:t>
            </a:r>
          </a:p>
          <a:p>
            <a:pPr algn="ctr" rtl="1">
              <a:lnSpc>
                <a:spcPct val="80000"/>
              </a:lnSpc>
              <a:spcBef>
                <a:spcPct val="0"/>
              </a:spcBef>
            </a:pPr>
            <a:r>
              <a:rPr lang="ar-EG" sz="2000">
                <a:latin typeface="Arial" charset="0"/>
              </a:rPr>
              <a:t>باسيلى</a:t>
            </a:r>
            <a:endParaRPr lang="en-US" sz="200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32322" name="Group 2"/>
          <p:cNvGraphicFramePr>
            <a:graphicFrameLocks noGrp="1"/>
          </p:cNvGraphicFramePr>
          <p:nvPr>
            <p:ph/>
          </p:nvPr>
        </p:nvGraphicFramePr>
        <p:xfrm>
          <a:off x="91453" y="152400"/>
          <a:ext cx="10581157" cy="4840224"/>
        </p:xfrm>
        <a:graphic>
          <a:graphicData uri="http://schemas.openxmlformats.org/drawingml/2006/table">
            <a:tbl>
              <a:tblPr/>
              <a:tblGrid>
                <a:gridCol w="3568065">
                  <a:extLst>
                    <a:ext uri="{9D8B030D-6E8A-4147-A177-3AD203B41FA5}">
                      <a16:colId xmlns:a16="http://schemas.microsoft.com/office/drawing/2014/main" val="20000"/>
                    </a:ext>
                  </a:extLst>
                </a:gridCol>
                <a:gridCol w="4060212">
                  <a:extLst>
                    <a:ext uri="{9D8B030D-6E8A-4147-A177-3AD203B41FA5}">
                      <a16:colId xmlns:a16="http://schemas.microsoft.com/office/drawing/2014/main" val="20001"/>
                    </a:ext>
                  </a:extLst>
                </a:gridCol>
                <a:gridCol w="2952881">
                  <a:extLst>
                    <a:ext uri="{9D8B030D-6E8A-4147-A177-3AD203B41FA5}">
                      <a16:colId xmlns:a16="http://schemas.microsoft.com/office/drawing/2014/main" val="20002"/>
                    </a:ext>
                  </a:extLst>
                </a:gridCol>
              </a:tblGrid>
              <a:tr h="3429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Arivmeui</a:t>
                      </a:r>
                      <a:r>
                        <a:rPr kumimoji="0" lang="en-US" sz="2800" b="0" i="0" u="none" strike="noStrike" cap="none" normalizeH="0" baseline="0" dirty="0">
                          <a:ln>
                            <a:noFill/>
                          </a:ln>
                          <a:solidFill>
                            <a:schemeClr val="tx1"/>
                          </a:solidFill>
                          <a:effectLst/>
                          <a:latin typeface="Coptic1" pitchFamily="2" charset="0"/>
                          <a:cs typeface="Arial" charset="0"/>
                        </a:rPr>
                        <a:t> P[</a:t>
                      </a:r>
                      <a:r>
                        <a:rPr kumimoji="0" lang="en-US" sz="2800" b="0" i="0" u="none" strike="noStrike" cap="none" normalizeH="0" baseline="0" dirty="0" err="1">
                          <a:ln>
                            <a:noFill/>
                          </a:ln>
                          <a:solidFill>
                            <a:schemeClr val="tx1"/>
                          </a:solidFill>
                          <a:effectLst/>
                          <a:latin typeface="Coptic1" pitchFamily="2" charset="0"/>
                          <a:cs typeface="Arial" charset="0"/>
                        </a:rPr>
                        <a:t>oic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ntcwt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ria</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mpaitopoc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ntak</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vai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topoc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monact</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rion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niben</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nte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nenio</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noryodoxoc</a:t>
                      </a:r>
                      <a:r>
                        <a:rPr kumimoji="0" lang="en-US" sz="2800" b="0" i="0" u="none" strike="noStrike" cap="none" normalizeH="0" baseline="0" dirty="0">
                          <a:ln>
                            <a:noFill/>
                          </a:ln>
                          <a:solidFill>
                            <a:schemeClr val="tx1"/>
                          </a:solidFill>
                          <a:effectLst/>
                          <a:latin typeface="Coptic1" pitchFamily="2" charset="0"/>
                          <a:cs typeface="Arial" charset="0"/>
                        </a:rPr>
                        <a:t>.</a:t>
                      </a:r>
                      <a:r>
                        <a:rPr kumimoji="0" lang="fr-FR" sz="2800" b="0" i="0" u="none" strike="noStrike" cap="none" normalizeH="0" baseline="0" dirty="0">
                          <a:ln>
                            <a:noFill/>
                          </a:ln>
                          <a:solidFill>
                            <a:schemeClr val="tx1"/>
                          </a:solidFill>
                          <a:effectLst/>
                          <a:latin typeface="Coptic1" pitchFamily="2" charset="0"/>
                          <a:cs typeface="Arial" charset="0"/>
                        </a:rPr>
                        <a:t> </a:t>
                      </a:r>
                      <a:endParaRPr kumimoji="0" lang="fr-CA"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8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Souviens-Toi, Seigneur,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du salut de ce lieu saint qui est à Toi,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de tous les lieux et de tous les monastères de nos pères orthodoxes.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800" b="0" i="0" u="sng" strike="noStrike" cap="none" normalizeH="0" baseline="0" dirty="0">
                          <a:ln>
                            <a:noFill/>
                          </a:ln>
                          <a:solidFill>
                            <a:srgbClr val="FF9933"/>
                          </a:solidFill>
                          <a:effectLst/>
                          <a:latin typeface="Arial" charset="0"/>
                          <a:cs typeface="Times New Roman" pitchFamily="18" charset="0"/>
                        </a:rPr>
                        <a:t>الكاهن:</a:t>
                      </a:r>
                      <a:endParaRPr kumimoji="0" lang="ar-EG" sz="38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اذكر يا ربُ خَلاص هذا المَوضع المُقدس الذى لكَ </a:t>
                      </a:r>
                      <a:r>
                        <a:rPr kumimoji="0" lang="fr-CA" sz="3000" b="0" i="0" u="none" strike="noStrike" cap="none" normalizeH="0" baseline="0" dirty="0">
                          <a:ln>
                            <a:noFill/>
                          </a:ln>
                          <a:solidFill>
                            <a:schemeClr val="tx1"/>
                          </a:solidFill>
                          <a:effectLst/>
                          <a:latin typeface="Arial" charset="0"/>
                          <a:cs typeface="Arial" pitchFamily="34" charset="0"/>
                        </a:rPr>
                        <a:t> </a:t>
                      </a:r>
                      <a:r>
                        <a:rPr kumimoji="0" lang="ar-SA" sz="3000" b="0" i="0" u="none" strike="noStrike" cap="none" normalizeH="0" baseline="0" dirty="0">
                          <a:ln>
                            <a:noFill/>
                          </a:ln>
                          <a:solidFill>
                            <a:schemeClr val="tx1"/>
                          </a:solidFill>
                          <a:effectLst/>
                          <a:latin typeface="Arial" charset="0"/>
                          <a:cs typeface="Arial" pitchFamily="34" charset="0"/>
                        </a:rPr>
                        <a:t>وكل المواضع وكل أديرة آبائنا الأرثوذكسيين</a:t>
                      </a:r>
                      <a:endParaRPr kumimoji="0" lang="fr-CA" sz="3000" b="0" i="0" u="sng"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000" b="0" i="0" u="sng" strike="noStrike" cap="none" normalizeH="0" baseline="0" dirty="0">
                        <a:ln>
                          <a:noFill/>
                        </a:ln>
                        <a:solidFill>
                          <a:srgbClr val="FF9933"/>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33346" name="Group 2"/>
          <p:cNvGraphicFramePr>
            <a:graphicFrameLocks noGrp="1"/>
          </p:cNvGraphicFramePr>
          <p:nvPr>
            <p:ph/>
          </p:nvPr>
        </p:nvGraphicFramePr>
        <p:xfrm>
          <a:off x="182906" y="125413"/>
          <a:ext cx="10489704" cy="5607883"/>
        </p:xfrm>
        <a:graphic>
          <a:graphicData uri="http://schemas.openxmlformats.org/drawingml/2006/table">
            <a:tbl>
              <a:tblPr/>
              <a:tblGrid>
                <a:gridCol w="3578840">
                  <a:extLst>
                    <a:ext uri="{9D8B030D-6E8A-4147-A177-3AD203B41FA5}">
                      <a16:colId xmlns:a16="http://schemas.microsoft.com/office/drawing/2014/main" val="20000"/>
                    </a:ext>
                  </a:extLst>
                </a:gridCol>
                <a:gridCol w="4072474">
                  <a:extLst>
                    <a:ext uri="{9D8B030D-6E8A-4147-A177-3AD203B41FA5}">
                      <a16:colId xmlns:a16="http://schemas.microsoft.com/office/drawing/2014/main" val="20001"/>
                    </a:ext>
                  </a:extLst>
                </a:gridCol>
                <a:gridCol w="2838390">
                  <a:extLst>
                    <a:ext uri="{9D8B030D-6E8A-4147-A177-3AD203B41FA5}">
                      <a16:colId xmlns:a16="http://schemas.microsoft.com/office/drawing/2014/main" val="20002"/>
                    </a:ext>
                  </a:extLst>
                </a:gridCol>
              </a:tblGrid>
              <a:tr h="56078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ar-EG"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Proceuxacye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onsu</a:t>
                      </a:r>
                      <a:r>
                        <a:rPr kumimoji="0" lang="en-US" sz="2400" b="0" i="0" u="none" strike="noStrike" cap="none" normalizeH="0" baseline="0" dirty="0">
                          <a:ln>
                            <a:noFill/>
                          </a:ln>
                          <a:solidFill>
                            <a:schemeClr val="tx1"/>
                          </a:solidFill>
                          <a:effectLst/>
                          <a:latin typeface="Coptic1" pitchFamily="2" charset="0"/>
                          <a:cs typeface="Arial" charset="0"/>
                        </a:rPr>
                        <a:t> t/c cwt/</a:t>
                      </a:r>
                      <a:r>
                        <a:rPr kumimoji="0" lang="en-US" sz="2400" b="0" i="0" u="none" strike="noStrike" cap="none" normalizeH="0" baseline="0" dirty="0" err="1">
                          <a:ln>
                            <a:noFill/>
                          </a:ln>
                          <a:solidFill>
                            <a:schemeClr val="tx1"/>
                          </a:solidFill>
                          <a:effectLst/>
                          <a:latin typeface="Coptic1" pitchFamily="2" charset="0"/>
                          <a:cs typeface="Arial" charset="0"/>
                        </a:rPr>
                        <a:t>riac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kocmou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t/c </a:t>
                      </a:r>
                      <a:r>
                        <a:rPr kumimoji="0" lang="en-US" sz="2400" b="0" i="0" u="none" strike="noStrike" cap="none" normalizeH="0" baseline="0" dirty="0" err="1">
                          <a:ln>
                            <a:noFill/>
                          </a:ln>
                          <a:solidFill>
                            <a:schemeClr val="tx1"/>
                          </a:solidFill>
                          <a:effectLst/>
                          <a:latin typeface="Coptic1" pitchFamily="2" charset="0"/>
                          <a:cs typeface="Arial" charset="0"/>
                        </a:rPr>
                        <a:t>polewc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mwn</a:t>
                      </a:r>
                      <a:r>
                        <a:rPr kumimoji="0" lang="en-US" sz="2400" b="0" i="0" u="none" strike="noStrike" cap="none" normalizeH="0" baseline="0" dirty="0">
                          <a:ln>
                            <a:noFill/>
                          </a:ln>
                          <a:solidFill>
                            <a:schemeClr val="tx1"/>
                          </a:solidFill>
                          <a:effectLst/>
                          <a:latin typeface="Coptic1" pitchFamily="2" charset="0"/>
                          <a:cs typeface="Arial" charset="0"/>
                        </a:rPr>
                        <a:t> taut/c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pacwn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polewn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twn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wrwn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n/</a:t>
                      </a:r>
                      <a:r>
                        <a:rPr kumimoji="0" lang="en-US" sz="2400" b="0" i="0" u="none" strike="noStrike" cap="none" normalizeH="0" baseline="0" dirty="0" err="1">
                          <a:ln>
                            <a:noFill/>
                          </a:ln>
                          <a:solidFill>
                            <a:schemeClr val="tx1"/>
                          </a:solidFill>
                          <a:effectLst/>
                          <a:latin typeface="Coptic1" pitchFamily="2" charset="0"/>
                          <a:cs typeface="Arial" charset="0"/>
                        </a:rPr>
                        <a:t>cwn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ke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monac</a:t>
                      </a:r>
                      <a:r>
                        <a:rPr kumimoji="0" lang="en-US" sz="2400" b="0" i="0" u="none" strike="noStrike" cap="none" normalizeH="0" baseline="0" dirty="0">
                          <a:ln>
                            <a:noFill/>
                          </a:ln>
                          <a:solidFill>
                            <a:schemeClr val="tx1"/>
                          </a:solidFill>
                          <a:effectLst/>
                          <a:latin typeface="Coptic1" pitchFamily="2" charset="0"/>
                          <a:cs typeface="Arial" charset="0"/>
                        </a:rPr>
                        <a:t> t/</a:t>
                      </a:r>
                      <a:r>
                        <a:rPr kumimoji="0" lang="en-US" sz="2400" b="0" i="0" u="none" strike="noStrike" cap="none" normalizeH="0" baseline="0" dirty="0" err="1">
                          <a:ln>
                            <a:noFill/>
                          </a:ln>
                          <a:solidFill>
                            <a:schemeClr val="tx1"/>
                          </a:solidFill>
                          <a:effectLst/>
                          <a:latin typeface="Coptic1" pitchFamily="2" charset="0"/>
                          <a:cs typeface="Arial" charset="0"/>
                        </a:rPr>
                        <a:t>riwn</a:t>
                      </a:r>
                      <a:r>
                        <a:rPr kumimoji="0" lang="en-US" sz="2400" b="0" i="0" u="none" strike="noStrike" cap="none" normalizeH="0" baseline="0" dirty="0">
                          <a:ln>
                            <a:noFill/>
                          </a:ln>
                          <a:solidFill>
                            <a:schemeClr val="tx1"/>
                          </a:solidFill>
                          <a:effectLst/>
                          <a:latin typeface="Coptic1" pitchFamily="2" charset="0"/>
                          <a:cs typeface="Arial" charset="0"/>
                        </a:rPr>
                        <a:t>.</a:t>
                      </a:r>
                      <a:endParaRPr kumimoji="0" lang="fr-FR" sz="2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FR" sz="1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ele</a:t>
                      </a:r>
                      <a:r>
                        <a:rPr kumimoji="0" lang="fr-FR" sz="2600" b="0" i="0" u="none" strike="noStrike" cap="none" normalizeH="0" baseline="0" dirty="0">
                          <a:ln>
                            <a:noFill/>
                          </a:ln>
                          <a:solidFill>
                            <a:schemeClr val="tx1"/>
                          </a:solidFill>
                          <a:effectLst/>
                          <a:latin typeface="Coptic1" pitchFamily="2" charset="0"/>
                          <a:cs typeface="Arial" charset="0"/>
                        </a:rPr>
                        <a:t>/con.</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Priez pour le salut du monde, de notre ville, de toutes les villes, villages, îles et monastères.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33"/>
                          </a:solidFill>
                          <a:effectLst/>
                          <a:latin typeface="Arial" charset="0"/>
                          <a:cs typeface="Times New Roman" pitchFamily="18" charset="0"/>
                        </a:rPr>
                        <a:t>L’Assemblée</a:t>
                      </a:r>
                      <a:endParaRPr kumimoji="0" lang="ar-EG" sz="30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Seigneur aie pitié.</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صلوا من أجل خَلاص العالم ومدينتنا هذه وسائر المُدن والأقاليم والجَزائر والأديرة.</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607307" name="Text Box 11"/>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7607360" name="Group 64"/>
          <p:cNvGraphicFramePr>
            <a:graphicFrameLocks noGrp="1"/>
          </p:cNvGraphicFramePr>
          <p:nvPr>
            <p:ph/>
          </p:nvPr>
        </p:nvGraphicFramePr>
        <p:xfrm>
          <a:off x="365813" y="107950"/>
          <a:ext cx="10306797" cy="5689728"/>
        </p:xfrm>
        <a:graphic>
          <a:graphicData uri="http://schemas.openxmlformats.org/drawingml/2006/table">
            <a:tbl>
              <a:tblPr/>
              <a:tblGrid>
                <a:gridCol w="3285969">
                  <a:extLst>
                    <a:ext uri="{9D8B030D-6E8A-4147-A177-3AD203B41FA5}">
                      <a16:colId xmlns:a16="http://schemas.microsoft.com/office/drawing/2014/main" val="20000"/>
                    </a:ext>
                  </a:extLst>
                </a:gridCol>
                <a:gridCol w="3510414">
                  <a:extLst>
                    <a:ext uri="{9D8B030D-6E8A-4147-A177-3AD203B41FA5}">
                      <a16:colId xmlns:a16="http://schemas.microsoft.com/office/drawing/2014/main" val="20001"/>
                    </a:ext>
                  </a:extLst>
                </a:gridCol>
                <a:gridCol w="3510414">
                  <a:extLst>
                    <a:ext uri="{9D8B030D-6E8A-4147-A177-3AD203B41FA5}">
                      <a16:colId xmlns:a16="http://schemas.microsoft.com/office/drawing/2014/main" val="20002"/>
                    </a:ext>
                  </a:extLst>
                </a:gridCol>
              </a:tblGrid>
              <a:tr h="504927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err="1">
                          <a:ln>
                            <a:noFill/>
                          </a:ln>
                          <a:solidFill>
                            <a:schemeClr val="tx1"/>
                          </a:solidFill>
                          <a:effectLst/>
                          <a:latin typeface="CS New Athanasius" pitchFamily="34" charset="0"/>
                          <a:cs typeface="Arial" charset="0"/>
                        </a:rPr>
                        <a:t>Hina</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ntenhwc</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erok</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nem</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ni,eroubim</a:t>
                      </a:r>
                      <a:r>
                        <a:rPr kumimoji="0" lang="en-US" sz="3200" b="0" i="0" u="none" strike="noStrike" cap="none" normalizeH="0" baseline="0" dirty="0">
                          <a:ln>
                            <a:noFill/>
                          </a:ln>
                          <a:solidFill>
                            <a:schemeClr val="tx1"/>
                          </a:solidFill>
                          <a:effectLst/>
                          <a:latin typeface="CS New Athanasius" pitchFamily="34" charset="0"/>
                          <a:cs typeface="Arial" charset="0"/>
                        </a:rPr>
                        <a:t> @ </a:t>
                      </a:r>
                      <a:r>
                        <a:rPr kumimoji="0" lang="en-US" sz="3200" b="0" i="0" u="none" strike="noStrike" cap="none" normalizeH="0" baseline="0" dirty="0" err="1">
                          <a:ln>
                            <a:noFill/>
                          </a:ln>
                          <a:solidFill>
                            <a:schemeClr val="tx1"/>
                          </a:solidFill>
                          <a:effectLst/>
                          <a:latin typeface="CS New Athanasius" pitchFamily="34" charset="0"/>
                          <a:cs typeface="Arial" charset="0"/>
                        </a:rPr>
                        <a:t>nem</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niceravim</a:t>
                      </a:r>
                      <a:r>
                        <a:rPr kumimoji="0" lang="en-US" sz="3200" b="0" i="0" u="none" strike="noStrike" cap="none" normalizeH="0" baseline="0" dirty="0">
                          <a:ln>
                            <a:noFill/>
                          </a:ln>
                          <a:solidFill>
                            <a:schemeClr val="tx1"/>
                          </a:solidFill>
                          <a:effectLst/>
                          <a:latin typeface="CS New Athanasius" pitchFamily="34" charset="0"/>
                          <a:cs typeface="Arial" charset="0"/>
                        </a:rPr>
                        <a:t> @ </a:t>
                      </a:r>
                      <a:r>
                        <a:rPr kumimoji="0" lang="en-US" sz="3200" b="0" i="0" u="none" strike="noStrike" cap="none" normalizeH="0" baseline="0" dirty="0" err="1">
                          <a:ln>
                            <a:noFill/>
                          </a:ln>
                          <a:solidFill>
                            <a:schemeClr val="tx1"/>
                          </a:solidFill>
                          <a:effectLst/>
                          <a:latin typeface="CS New Athanasius" pitchFamily="34" charset="0"/>
                          <a:cs typeface="Arial" charset="0"/>
                        </a:rPr>
                        <a:t>enws</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ebol</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enjw</a:t>
                      </a:r>
                      <a:r>
                        <a:rPr kumimoji="0" lang="en-US" sz="3200" b="0" i="0" u="none" strike="noStrike" cap="none" normalizeH="0" baseline="0" dirty="0">
                          <a:ln>
                            <a:noFill/>
                          </a:ln>
                          <a:solidFill>
                            <a:schemeClr val="tx1"/>
                          </a:solidFill>
                          <a:effectLst/>
                          <a:latin typeface="CS New Athanasius" pitchFamily="34" charset="0"/>
                          <a:cs typeface="Arial" charset="0"/>
                        </a:rPr>
                        <a:t> </a:t>
                      </a:r>
                      <a:r>
                        <a:rPr kumimoji="0" lang="en-US" sz="3200" b="0" i="0" u="none" strike="noStrike" cap="none" normalizeH="0" baseline="0" dirty="0" err="1">
                          <a:ln>
                            <a:noFill/>
                          </a:ln>
                          <a:solidFill>
                            <a:schemeClr val="tx1"/>
                          </a:solidFill>
                          <a:effectLst/>
                          <a:latin typeface="CS New Athanasius" pitchFamily="34" charset="0"/>
                          <a:cs typeface="Arial" charset="0"/>
                        </a:rPr>
                        <a:t>mmoc</a:t>
                      </a:r>
                      <a:r>
                        <a:rPr kumimoji="0" lang="en-US" sz="3200" b="0" i="0" u="none" strike="noStrike" cap="none" normalizeH="0" baseline="0" dirty="0">
                          <a:ln>
                            <a:noFill/>
                          </a:ln>
                          <a:solidFill>
                            <a:schemeClr val="tx1"/>
                          </a:solidFill>
                          <a:effectLst/>
                          <a:latin typeface="CS New Athanasius" pitchFamily="34" charset="0"/>
                          <a:cs typeface="Arial" charset="0"/>
                        </a:rPr>
                        <a:t>.</a:t>
                      </a:r>
                      <a:r>
                        <a:rPr kumimoji="0" lang="en-US" sz="2800" b="0" i="0" u="none" strike="noStrike" cap="none" normalizeH="0" baseline="0" dirty="0">
                          <a:ln>
                            <a:noFill/>
                          </a:ln>
                          <a:solidFill>
                            <a:schemeClr val="tx1"/>
                          </a:solidFill>
                          <a:effectLst/>
                          <a:latin typeface="Arial" charset="0"/>
                          <a:cs typeface="Arial"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S New Athanasius" pitchFamily="34" charset="0"/>
                          <a:cs typeface="Arial" charset="0"/>
                        </a:rPr>
                        <a:t>Je ,</a:t>
                      </a:r>
                      <a:r>
                        <a:rPr kumimoji="0" lang="en-US" sz="2800" b="0" i="0" u="none" strike="noStrike" cap="none" normalizeH="0" baseline="0" dirty="0" err="1">
                          <a:ln>
                            <a:noFill/>
                          </a:ln>
                          <a:solidFill>
                            <a:schemeClr val="tx1"/>
                          </a:solidFill>
                          <a:effectLst/>
                          <a:latin typeface="CS New Athanasius" pitchFamily="34" charset="0"/>
                          <a:cs typeface="Arial" charset="0"/>
                        </a:rPr>
                        <a:t>ouab</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ouab</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ouab</a:t>
                      </a:r>
                      <a:r>
                        <a:rPr kumimoji="0" lang="en-US" sz="2800" b="0" i="0" u="none" strike="noStrike" cap="none" normalizeH="0" baseline="0" dirty="0">
                          <a:ln>
                            <a:noFill/>
                          </a:ln>
                          <a:solidFill>
                            <a:schemeClr val="tx1"/>
                          </a:solidFill>
                          <a:effectLst/>
                          <a:latin typeface="CS New Athanasius" pitchFamily="34" charset="0"/>
                          <a:cs typeface="Arial" charset="0"/>
                        </a:rPr>
                        <a:t> P[</a:t>
                      </a:r>
                      <a:r>
                        <a:rPr kumimoji="0" lang="en-US" sz="2800" b="0" i="0" u="none" strike="noStrike" cap="none" normalizeH="0" baseline="0" dirty="0" err="1">
                          <a:ln>
                            <a:noFill/>
                          </a:ln>
                          <a:solidFill>
                            <a:schemeClr val="tx1"/>
                          </a:solidFill>
                          <a:effectLst/>
                          <a:latin typeface="CS New Athanasius" pitchFamily="34" charset="0"/>
                          <a:cs typeface="Arial" charset="0"/>
                        </a:rPr>
                        <a:t>oic</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pipantokratwr</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tve</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nem</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pkahi</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meh</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ebol</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qen</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pekwou</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nem</a:t>
                      </a:r>
                      <a:r>
                        <a:rPr kumimoji="0" lang="en-US" sz="2800" b="0" i="0" u="none" strike="noStrike" cap="none" normalizeH="0" baseline="0" dirty="0">
                          <a:ln>
                            <a:noFill/>
                          </a:ln>
                          <a:solidFill>
                            <a:schemeClr val="tx1"/>
                          </a:solidFill>
                          <a:effectLst/>
                          <a:latin typeface="CS New Athanasius" pitchFamily="34" charset="0"/>
                          <a:cs typeface="Arial" charset="0"/>
                        </a:rPr>
                        <a:t> </a:t>
                      </a:r>
                      <a:r>
                        <a:rPr kumimoji="0" lang="en-US" sz="2800" b="0" i="0" u="none" strike="noStrike" cap="none" normalizeH="0" baseline="0" dirty="0" err="1">
                          <a:ln>
                            <a:noFill/>
                          </a:ln>
                          <a:solidFill>
                            <a:schemeClr val="tx1"/>
                          </a:solidFill>
                          <a:effectLst/>
                          <a:latin typeface="CS New Athanasius" pitchFamily="34" charset="0"/>
                          <a:cs typeface="Arial" charset="0"/>
                        </a:rPr>
                        <a:t>pektaio</a:t>
                      </a:r>
                      <a:r>
                        <a:rPr kumimoji="0" lang="en-US" sz="2800" b="0" i="0" u="none" strike="noStrike" cap="none" normalizeH="0" baseline="0" dirty="0">
                          <a:ln>
                            <a:noFill/>
                          </a:ln>
                          <a:solidFill>
                            <a:schemeClr val="tx1"/>
                          </a:solidFill>
                          <a:effectLst/>
                          <a:latin typeface="CS New Athanasius" pitchFamily="34" charset="0"/>
                          <a:cs typeface="Arial" charset="0"/>
                        </a:rPr>
                        <a:t>.</a:t>
                      </a:r>
                      <a:endParaRPr kumimoji="0" lang="en-US" sz="2800" b="0" i="0" u="none" strike="noStrike" cap="none" normalizeH="0" baseline="0" dirty="0">
                        <a:ln>
                          <a:noFill/>
                        </a:ln>
                        <a:solidFill>
                          <a:schemeClr val="tx1"/>
                        </a:solidFill>
                        <a:effectLst/>
                        <a:latin typeface="Arial" charset="0"/>
                        <a:cs typeface="Arial" charset="0"/>
                      </a:endParaRPr>
                    </a:p>
                  </a:txBody>
                  <a:tcPr marL="64809" marR="64809"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Afin que nous Te louions avec les Chérubins et les Séraphins en proclamant et en disant: </a:t>
                      </a: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Saint, Saint, Saint Ô Dieu Le </a:t>
                      </a:r>
                      <a:r>
                        <a:rPr kumimoji="0" lang="fr-CA" sz="2800" b="0" i="0" u="none" strike="noStrike" cap="none" normalizeH="0" baseline="0" dirty="0" err="1">
                          <a:ln>
                            <a:noFill/>
                          </a:ln>
                          <a:solidFill>
                            <a:schemeClr val="tx1"/>
                          </a:solidFill>
                          <a:effectLst/>
                          <a:latin typeface="Arial" charset="0"/>
                          <a:cs typeface="Arial" charset="0"/>
                        </a:rPr>
                        <a:t>Pantocrator</a:t>
                      </a:r>
                      <a:r>
                        <a:rPr kumimoji="0" lang="fr-CA" sz="2800" b="0" i="0" u="none" strike="noStrike" cap="none" normalizeH="0" baseline="0" dirty="0">
                          <a:ln>
                            <a:noFill/>
                          </a:ln>
                          <a:solidFill>
                            <a:schemeClr val="tx1"/>
                          </a:solidFill>
                          <a:effectLst/>
                          <a:latin typeface="Arial" charset="0"/>
                          <a:cs typeface="Arial" charset="0"/>
                        </a:rPr>
                        <a:t>, le ciel et la terre sont remplis de Ta gloire et de Ton honneur.</a:t>
                      </a:r>
                      <a:endParaRPr kumimoji="0" lang="en-US" sz="2800" b="0" i="0" u="none" strike="noStrike" cap="none" normalizeH="0" baseline="0" dirty="0">
                        <a:ln>
                          <a:noFill/>
                        </a:ln>
                        <a:solidFill>
                          <a:schemeClr val="tx1"/>
                        </a:solidFill>
                        <a:effectLst/>
                        <a:latin typeface="Arial" charset="0"/>
                        <a:cs typeface="Arial" charset="0"/>
                      </a:endParaRPr>
                    </a:p>
                  </a:txBody>
                  <a:tcPr marL="64809" marR="64809"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لكى</a:t>
                      </a:r>
                      <a:r>
                        <a:rPr kumimoji="0" lang="ar-SA" sz="3600" b="0" i="0" u="none" strike="noStrike" cap="none" normalizeH="0" baseline="0" dirty="0">
                          <a:ln>
                            <a:noFill/>
                          </a:ln>
                          <a:solidFill>
                            <a:schemeClr val="tx1"/>
                          </a:solidFill>
                          <a:effectLst/>
                          <a:latin typeface="Arial" charset="0"/>
                          <a:cs typeface="Arial" charset="0"/>
                        </a:rPr>
                        <a:t> نسَبحُكَ مَعَ </a:t>
                      </a:r>
                      <a:r>
                        <a:rPr kumimoji="0" lang="ar-SA" sz="3600" b="0" i="0" u="none" strike="noStrike" cap="none" normalizeH="0" baseline="0" dirty="0" err="1">
                          <a:ln>
                            <a:noFill/>
                          </a:ln>
                          <a:solidFill>
                            <a:schemeClr val="tx1"/>
                          </a:solidFill>
                          <a:effectLst/>
                          <a:latin typeface="Arial" charset="0"/>
                          <a:cs typeface="Arial" charset="0"/>
                        </a:rPr>
                        <a:t>الشاروبيم</a:t>
                      </a:r>
                      <a:r>
                        <a:rPr kumimoji="0" lang="ar-SA"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err="1">
                          <a:ln>
                            <a:noFill/>
                          </a:ln>
                          <a:solidFill>
                            <a:schemeClr val="tx1"/>
                          </a:solidFill>
                          <a:effectLst/>
                          <a:latin typeface="Arial" charset="0"/>
                          <a:cs typeface="Arial" charset="0"/>
                        </a:rPr>
                        <a:t>والسيرافيم</a:t>
                      </a:r>
                      <a:r>
                        <a:rPr kumimoji="0" lang="ar-SA" sz="3600" b="0" i="0" u="none" strike="noStrike" cap="none" normalizeH="0" baseline="0" dirty="0">
                          <a:ln>
                            <a:noFill/>
                          </a:ln>
                          <a:solidFill>
                            <a:schemeClr val="tx1"/>
                          </a:solidFill>
                          <a:effectLst/>
                          <a:latin typeface="Arial" charset="0"/>
                          <a:cs typeface="Arial" charset="0"/>
                        </a:rPr>
                        <a:t> صارخينَ وقائلين:</a:t>
                      </a:r>
                      <a:r>
                        <a:rPr kumimoji="0" lang="ar-EG" sz="3600" b="0" i="0" u="none" strike="noStrike" cap="none" normalizeH="0" baseline="0" dirty="0">
                          <a:ln>
                            <a:noFill/>
                          </a:ln>
                          <a:solidFill>
                            <a:schemeClr val="tx1"/>
                          </a:solidFill>
                          <a:effectLst/>
                          <a:latin typeface="Arial" charset="0"/>
                          <a:cs typeface="Arial" charset="0"/>
                        </a:rPr>
                        <a:t> </a:t>
                      </a:r>
                      <a:r>
                        <a:rPr kumimoji="0" lang="ar-SA" sz="3600" b="0" i="0" u="none" strike="noStrike" cap="none" normalizeH="0" baseline="0" dirty="0">
                          <a:ln>
                            <a:noFill/>
                          </a:ln>
                          <a:solidFill>
                            <a:schemeClr val="tx1"/>
                          </a:solidFill>
                          <a:effectLst/>
                          <a:latin typeface="Arial" charset="0"/>
                          <a:cs typeface="Arial" charset="0"/>
                        </a:rPr>
                        <a:t>  </a:t>
                      </a:r>
                      <a:endParaRPr kumimoji="0" lang="fr-FR"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fr-FR"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قدوس.  قدوس.  قدوس. أيُها الربُ ضابط الكل السماء والأرض مملوءتان من مجدكَ وكرامتكَ.</a:t>
                      </a:r>
                      <a:r>
                        <a:rPr kumimoji="0" lang="en-US" sz="3600" b="0" i="0" u="none" strike="noStrike" cap="none" normalizeH="0" baseline="0" dirty="0">
                          <a:ln>
                            <a:noFill/>
                          </a:ln>
                          <a:solidFill>
                            <a:schemeClr val="tx1"/>
                          </a:solidFill>
                          <a:effectLst/>
                          <a:latin typeface="Arial" charset="0"/>
                          <a:cs typeface="Arial" charset="0"/>
                        </a:rPr>
                        <a:t> </a:t>
                      </a:r>
                    </a:p>
                  </a:txBody>
                  <a:tcPr marL="64809" marR="6480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34370" name="Group 2"/>
          <p:cNvGraphicFramePr>
            <a:graphicFrameLocks noGrp="1"/>
          </p:cNvGraphicFramePr>
          <p:nvPr>
            <p:ph/>
          </p:nvPr>
        </p:nvGraphicFramePr>
        <p:xfrm>
          <a:off x="91453" y="0"/>
          <a:ext cx="10581157" cy="6172200"/>
        </p:xfrm>
        <a:graphic>
          <a:graphicData uri="http://schemas.openxmlformats.org/drawingml/2006/table">
            <a:tbl>
              <a:tblPr/>
              <a:tblGrid>
                <a:gridCol w="7149431">
                  <a:extLst>
                    <a:ext uri="{9D8B030D-6E8A-4147-A177-3AD203B41FA5}">
                      <a16:colId xmlns:a16="http://schemas.microsoft.com/office/drawing/2014/main" val="20000"/>
                    </a:ext>
                  </a:extLst>
                </a:gridCol>
                <a:gridCol w="3431726">
                  <a:extLst>
                    <a:ext uri="{9D8B030D-6E8A-4147-A177-3AD203B41FA5}">
                      <a16:colId xmlns:a16="http://schemas.microsoft.com/office/drawing/2014/main" val="20001"/>
                    </a:ext>
                  </a:extLst>
                </a:gridCol>
              </a:tblGrid>
              <a:tr h="6172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dirty="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dirty="0">
                          <a:ln>
                            <a:noFill/>
                          </a:ln>
                          <a:solidFill>
                            <a:schemeClr val="tx1"/>
                          </a:solidFill>
                          <a:effectLst/>
                          <a:latin typeface="Arial" charset="0"/>
                          <a:cs typeface="Arial" charset="0"/>
                        </a:rPr>
                        <a:t>Toutes les villes, les régions, les villages et touts leurs ornementations.  Et sauve nous de l’inflation, des épidémies, des tremblements de terre, de la noyade, du feu, de la capture des barbares, de l’épée de l’étranger et des apparitions des hérétiques.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33"/>
                          </a:solidFill>
                          <a:effectLst/>
                          <a:latin typeface="Arial" charset="0"/>
                          <a:cs typeface="Times New Roman" pitchFamily="18" charset="0"/>
                        </a:rPr>
                        <a:t>L’Assemblée</a:t>
                      </a:r>
                      <a:endParaRPr kumimoji="0" lang="ar-EG" sz="30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Seigneur aie pitié.</a:t>
                      </a:r>
                      <a:endParaRPr kumimoji="0" lang="fr-CA" sz="2600" b="0" i="0" u="none" strike="noStrike" cap="none" normalizeH="0" baseline="0" dirty="0">
                        <a:ln>
                          <a:noFill/>
                        </a:ln>
                        <a:solidFill>
                          <a:schemeClr val="tx1"/>
                        </a:solidFill>
                        <a:effectLst/>
                        <a:latin typeface="Arial" charset="0"/>
                        <a:cs typeface="Arial" charset="0"/>
                      </a:endParaRP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dirty="0">
                          <a:ln>
                            <a:noFill/>
                          </a:ln>
                          <a:solidFill>
                            <a:srgbClr val="FF9933"/>
                          </a:solidFill>
                          <a:effectLst/>
                          <a:latin typeface="Arial" charset="0"/>
                          <a:cs typeface="Times New Roman" pitchFamily="18" charset="0"/>
                        </a:rPr>
                        <a:t>الكاهن:</a:t>
                      </a:r>
                      <a:endParaRPr kumimoji="0" lang="ar-EG" sz="34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700" b="0" i="0" u="none" strike="noStrike" cap="none" normalizeH="0" baseline="0" dirty="0">
                          <a:ln>
                            <a:noFill/>
                          </a:ln>
                          <a:solidFill>
                            <a:schemeClr val="tx1"/>
                          </a:solidFill>
                          <a:effectLst/>
                          <a:latin typeface="Arial" charset="0"/>
                          <a:cs typeface="Arial" charset="0"/>
                        </a:rPr>
                        <a:t>وكل مدينة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وكل كورة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والقري وكل زينتها . ونجنا كلنا من الغلاء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والفناء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والزلازل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والغرق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والحريق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وسبي البربر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ومن سيف الغريب </a:t>
                      </a:r>
                      <a:r>
                        <a:rPr kumimoji="0" lang="ar-SA" sz="2700" b="0" i="0" u="none" strike="noStrike" cap="none" normalizeH="0" baseline="0" dirty="0">
                          <a:ln>
                            <a:noFill/>
                          </a:ln>
                          <a:solidFill>
                            <a:schemeClr val="tx1"/>
                          </a:solidFill>
                          <a:effectLst/>
                          <a:latin typeface="Arial" charset="0"/>
                          <a:cs typeface="Arial" charset="0"/>
                        </a:rPr>
                        <a:t>،</a:t>
                      </a:r>
                      <a:r>
                        <a:rPr kumimoji="0" lang="ar-EG" sz="2700" b="0" i="0" u="none" strike="noStrike" cap="none" normalizeH="0" baseline="0" dirty="0">
                          <a:ln>
                            <a:noFill/>
                          </a:ln>
                          <a:solidFill>
                            <a:schemeClr val="tx1"/>
                          </a:solidFill>
                          <a:effectLst/>
                          <a:latin typeface="Arial" charset="0"/>
                          <a:cs typeface="Arial" charset="0"/>
                        </a:rPr>
                        <a:t> ومن قيام الهراطقة. </a:t>
                      </a: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يا ربُ ارحم.</a:t>
                      </a:r>
                      <a:endParaRPr kumimoji="0" lang="ar-EG" sz="2700" b="0" i="0" u="sng" strike="noStrike" cap="none" normalizeH="0" baseline="0" dirty="0">
                        <a:ln>
                          <a:noFill/>
                        </a:ln>
                        <a:solidFill>
                          <a:srgbClr val="FF9933"/>
                        </a:solidFill>
                        <a:effectLst/>
                        <a:latin typeface="Arial" charset="0"/>
                        <a:cs typeface="Arial" pitchFamily="34" charset="0"/>
                      </a:endParaRP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3292316"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4"/>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35394" name="Group 2"/>
          <p:cNvGraphicFramePr>
            <a:graphicFrameLocks noGrp="1"/>
          </p:cNvGraphicFramePr>
          <p:nvPr>
            <p:ph sz="half" idx="1"/>
          </p:nvPr>
        </p:nvGraphicFramePr>
        <p:xfrm>
          <a:off x="182904" y="1371600"/>
          <a:ext cx="10489705" cy="4114800"/>
        </p:xfrm>
        <a:graphic>
          <a:graphicData uri="http://schemas.openxmlformats.org/drawingml/2006/table">
            <a:tbl>
              <a:tblPr/>
              <a:tblGrid>
                <a:gridCol w="2824151">
                  <a:extLst>
                    <a:ext uri="{9D8B030D-6E8A-4147-A177-3AD203B41FA5}">
                      <a16:colId xmlns:a16="http://schemas.microsoft.com/office/drawing/2014/main" val="20000"/>
                    </a:ext>
                  </a:extLst>
                </a:gridCol>
                <a:gridCol w="4303469">
                  <a:extLst>
                    <a:ext uri="{9D8B030D-6E8A-4147-A177-3AD203B41FA5}">
                      <a16:colId xmlns:a16="http://schemas.microsoft.com/office/drawing/2014/main" val="20001"/>
                    </a:ext>
                  </a:extLst>
                </a:gridCol>
                <a:gridCol w="3362085">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9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Arikataxioin</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ntekervmeui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etauranak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icjen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peneh</a:t>
                      </a:r>
                      <a:r>
                        <a:rPr kumimoji="0" lang="en-US" sz="3600" b="0" i="0" u="none" strike="noStrike" cap="none" normalizeH="0" baseline="0" dirty="0">
                          <a:ln>
                            <a:noFill/>
                          </a:ln>
                          <a:solidFill>
                            <a:schemeClr val="tx1"/>
                          </a:solidFill>
                          <a:effectLst/>
                          <a:latin typeface="Arial"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Avec bienveillance Seigneur, Souviens-Toi de tous les saints qui T’ont plu dès le début.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fr-CA" sz="40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تفضّل يا ربُ أن تذكر جميع القِديسينَ الذينَ أرضوكَ منذ البَدء،.</a:t>
                      </a:r>
                      <a:endParaRPr kumimoji="0" lang="en-US" sz="32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35409" name="Rectangle 17"/>
          <p:cNvSpPr>
            <a:spLocks noChangeArrowheads="1"/>
          </p:cNvSpPr>
          <p:nvPr/>
        </p:nvSpPr>
        <p:spPr bwMode="auto">
          <a:xfrm>
            <a:off x="10286537" y="49213"/>
            <a:ext cx="184859" cy="1114151"/>
          </a:xfrm>
          <a:prstGeom prst="rect">
            <a:avLst/>
          </a:prstGeom>
          <a:noFill/>
          <a:ln w="9525">
            <a:noFill/>
            <a:miter lim="800000"/>
            <a:headEnd/>
            <a:tailEnd/>
          </a:ln>
          <a:effectLst/>
        </p:spPr>
        <p:txBody>
          <a:bodyPr wrap="none">
            <a:spAutoFit/>
          </a:bodyPr>
          <a:lstStyle/>
          <a:p>
            <a:pPr algn="r"/>
            <a:endParaRPr lang="en-US" sz="2800">
              <a:latin typeface="Arial" charset="0"/>
            </a:endParaRPr>
          </a:p>
          <a:p>
            <a:pPr algn="r" rtl="1"/>
            <a:endParaRPr lang="en-US" sz="3200">
              <a:latin typeface="Arial" charset="0"/>
            </a:endParaRPr>
          </a:p>
        </p:txBody>
      </p:sp>
      <p:graphicFrame>
        <p:nvGraphicFramePr>
          <p:cNvPr id="11835410" name="Group 18"/>
          <p:cNvGraphicFramePr>
            <a:graphicFrameLocks noGrp="1"/>
          </p:cNvGraphicFramePr>
          <p:nvPr>
            <p:ph sz="half" idx="2"/>
          </p:nvPr>
        </p:nvGraphicFramePr>
        <p:xfrm>
          <a:off x="1" y="0"/>
          <a:ext cx="10672610" cy="868680"/>
        </p:xfrm>
        <a:graphic>
          <a:graphicData uri="http://schemas.openxmlformats.org/drawingml/2006/table">
            <a:tbl>
              <a:tblPr/>
              <a:tblGrid>
                <a:gridCol w="6029234">
                  <a:extLst>
                    <a:ext uri="{9D8B030D-6E8A-4147-A177-3AD203B41FA5}">
                      <a16:colId xmlns:a16="http://schemas.microsoft.com/office/drawing/2014/main" val="20000"/>
                    </a:ext>
                  </a:extLst>
                </a:gridCol>
                <a:gridCol w="4643376">
                  <a:extLst>
                    <a:ext uri="{9D8B030D-6E8A-4147-A177-3AD203B41FA5}">
                      <a16:colId xmlns:a16="http://schemas.microsoft.com/office/drawing/2014/main" val="20001"/>
                    </a:ext>
                  </a:extLst>
                </a:gridCol>
              </a:tblGrid>
              <a:tr h="715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400" b="1" i="0" u="none" strike="noStrike" cap="none" normalizeH="0" baseline="0" dirty="0">
                          <a:ln>
                            <a:noFill/>
                          </a:ln>
                          <a:solidFill>
                            <a:schemeClr val="tx1"/>
                          </a:solidFill>
                          <a:effectLst/>
                          <a:latin typeface="Arial" charset="0"/>
                          <a:cs typeface="Arial" charset="0"/>
                        </a:rPr>
                        <a:t>La commémoration    des Saints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fr-CA" sz="2000" b="1" i="0" u="none" strike="noStrike" cap="none" normalizeH="0" baseline="0" dirty="0">
                          <a:ln>
                            <a:noFill/>
                          </a:ln>
                          <a:solidFill>
                            <a:schemeClr val="tx1"/>
                          </a:solidFill>
                          <a:effectLst/>
                          <a:latin typeface="Arial" charset="0"/>
                          <a:cs typeface="Arial" charset="0"/>
                        </a:rPr>
                        <a:t>(Liturgie Grégorienne)</a:t>
                      </a: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1" eaLnBrk="1" fontAlgn="base" latinLnBrk="0" hangingPunct="1">
                        <a:lnSpc>
                          <a:spcPct val="100000"/>
                        </a:lnSpc>
                        <a:spcBef>
                          <a:spcPct val="20000"/>
                        </a:spcBef>
                        <a:spcAft>
                          <a:spcPct val="0"/>
                        </a:spcAft>
                        <a:buClrTx/>
                        <a:buSzTx/>
                        <a:buFontTx/>
                        <a:buNone/>
                        <a:tabLst/>
                      </a:pPr>
                      <a:r>
                        <a:rPr kumimoji="0" lang="ar-EG" sz="2800" b="1" i="0" u="none" strike="noStrike" cap="none" normalizeH="0" baseline="0" dirty="0">
                          <a:ln>
                            <a:noFill/>
                          </a:ln>
                          <a:solidFill>
                            <a:schemeClr val="tx1"/>
                          </a:solidFill>
                          <a:effectLst/>
                          <a:latin typeface="Arial" charset="0"/>
                          <a:cs typeface="Arial" charset="0"/>
                        </a:rPr>
                        <a:t>مجمع القديسين </a:t>
                      </a:r>
                      <a:r>
                        <a:rPr kumimoji="0" lang="ar-EG" sz="2300" b="1" i="0" u="none" strike="noStrike" cap="none" normalizeH="0" baseline="0" dirty="0">
                          <a:ln>
                            <a:noFill/>
                          </a:ln>
                          <a:solidFill>
                            <a:schemeClr val="tx1"/>
                          </a:solidFill>
                          <a:effectLst/>
                          <a:latin typeface="Arial" charset="0"/>
                          <a:cs typeface="Arial" charset="0"/>
                        </a:rPr>
                        <a:t>(القداس الأغريغورى)</a:t>
                      </a:r>
                      <a:endParaRPr kumimoji="0" lang="en-US" sz="2300" b="1" i="0" u="none" strike="noStrike" cap="none" normalizeH="0" baseline="0" dirty="0">
                        <a:ln>
                          <a:noFill/>
                        </a:ln>
                        <a:solidFill>
                          <a:schemeClr val="tx1"/>
                        </a:solidFill>
                        <a:effectLst/>
                        <a:latin typeface="Arial" charset="0"/>
                        <a:cs typeface="Arial" pitchFamily="34" charset="0"/>
                      </a:endParaRPr>
                    </a:p>
                  </a:txBody>
                  <a:tcPr marL="109744" marR="1097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bl>
          </a:graphicData>
        </a:graphic>
      </p:graphicFrame>
      <p:sp>
        <p:nvSpPr>
          <p:cNvPr id="6" name="Action Button: Custom 5">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36418" name="Group 2"/>
          <p:cNvGraphicFramePr>
            <a:graphicFrameLocks noGrp="1"/>
          </p:cNvGraphicFramePr>
          <p:nvPr>
            <p:ph/>
          </p:nvPr>
        </p:nvGraphicFramePr>
        <p:xfrm>
          <a:off x="0" y="304800"/>
          <a:ext cx="10326915" cy="6096000"/>
        </p:xfrm>
        <a:graphic>
          <a:graphicData uri="http://schemas.openxmlformats.org/drawingml/2006/table">
            <a:tbl>
              <a:tblPr/>
              <a:tblGrid>
                <a:gridCol w="4107296">
                  <a:extLst>
                    <a:ext uri="{9D8B030D-6E8A-4147-A177-3AD203B41FA5}">
                      <a16:colId xmlns:a16="http://schemas.microsoft.com/office/drawing/2014/main" val="20000"/>
                    </a:ext>
                  </a:extLst>
                </a:gridCol>
                <a:gridCol w="3872593">
                  <a:extLst>
                    <a:ext uri="{9D8B030D-6E8A-4147-A177-3AD203B41FA5}">
                      <a16:colId xmlns:a16="http://schemas.microsoft.com/office/drawing/2014/main" val="20001"/>
                    </a:ext>
                  </a:extLst>
                </a:gridCol>
                <a:gridCol w="2347026">
                  <a:extLst>
                    <a:ext uri="{9D8B030D-6E8A-4147-A177-3AD203B41FA5}">
                      <a16:colId xmlns:a16="http://schemas.microsoft.com/office/drawing/2014/main" val="20002"/>
                    </a:ext>
                  </a:extLst>
                </a:gridCol>
              </a:tblGrid>
              <a:tr h="6096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Nenio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nipatriar</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niprov</a:t>
                      </a:r>
                      <a:r>
                        <a:rPr kumimoji="0" lang="en-US" sz="2600" b="0" i="0" u="none" strike="noStrike" cap="none" normalizeH="0" baseline="0" dirty="0">
                          <a:ln>
                            <a:noFill/>
                          </a:ln>
                          <a:solidFill>
                            <a:schemeClr val="tx1"/>
                          </a:solidFill>
                          <a:effectLst/>
                          <a:latin typeface="Coptic1" pitchFamily="2" charset="0"/>
                          <a:cs typeface="Arial" charset="0"/>
                        </a:rPr>
                        <a:t>/t/c </a:t>
                      </a:r>
                      <a:r>
                        <a:rPr kumimoji="0" lang="en-US" sz="2600" b="0" i="0" u="none" strike="noStrike" cap="none" normalizeH="0" baseline="0" dirty="0" err="1">
                          <a:ln>
                            <a:noFill/>
                          </a:ln>
                          <a:solidFill>
                            <a:schemeClr val="tx1"/>
                          </a:solidFill>
                          <a:effectLst/>
                          <a:latin typeface="Coptic1" pitchFamily="2" charset="0"/>
                          <a:cs typeface="Arial" charset="0"/>
                        </a:rPr>
                        <a:t>niapoctoloc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nirefhiwis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nieuaggelict</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nimarturoc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niomologit</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pneuma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niben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nym</a:t>
                      </a:r>
                      <a:r>
                        <a:rPr kumimoji="0" lang="en-US" sz="2600" b="0" i="0" u="none" strike="noStrike" cap="none" normalizeH="0" baseline="0" dirty="0">
                          <a:ln>
                            <a:noFill/>
                          </a:ln>
                          <a:solidFill>
                            <a:schemeClr val="tx1"/>
                          </a:solidFill>
                          <a:effectLst/>
                          <a:latin typeface="Coptic1" pitchFamily="2" charset="0"/>
                          <a:cs typeface="Arial" charset="0"/>
                        </a:rPr>
                        <a:t>/I </a:t>
                      </a:r>
                      <a:r>
                        <a:rPr kumimoji="0" lang="en-US" sz="2600" b="0" i="0" u="none" strike="noStrike" cap="none" normalizeH="0" baseline="0" dirty="0" err="1">
                          <a:ln>
                            <a:noFill/>
                          </a:ln>
                          <a:solidFill>
                            <a:schemeClr val="tx1"/>
                          </a:solidFill>
                          <a:effectLst/>
                          <a:latin typeface="Coptic1" pitchFamily="2" charset="0"/>
                          <a:cs typeface="Arial" charset="0"/>
                        </a:rPr>
                        <a:t>etaujwk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qen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vnah</a:t>
                      </a:r>
                      <a:r>
                        <a:rPr kumimoji="0" lang="en-US" sz="26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Nos saints pères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les patriarches,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les prophètes, les apôtres,  les prédicateurs, les évangélistes</a:t>
                      </a:r>
                      <a:r>
                        <a:rPr kumimoji="0" lang="en-US" sz="2400" b="0" i="0" u="none" strike="noStrike" cap="none" normalizeH="0" baseline="0">
                          <a:ln>
                            <a:noFill/>
                          </a:ln>
                          <a:solidFill>
                            <a:schemeClr val="tx1"/>
                          </a:solidFill>
                          <a:effectLst/>
                          <a:latin typeface="Arial" charset="0"/>
                          <a:cs typeface="Arial" charset="0"/>
                        </a:rPr>
                        <a:t> </a:t>
                      </a:r>
                      <a:r>
                        <a:rPr kumimoji="0" lang="fr-CA" sz="2400" b="0" i="0" u="none" strike="noStrike" cap="none" normalizeH="0" baseline="0">
                          <a:ln>
                            <a:noFill/>
                          </a:ln>
                          <a:solidFill>
                            <a:schemeClr val="tx1"/>
                          </a:solidFill>
                          <a:effectLst/>
                          <a:latin typeface="Arial" charset="0"/>
                          <a:cs typeface="Arial" charset="0"/>
                        </a:rPr>
                        <a:t>les martyrs, les confesseurs et de tous les esprits des justes parvenus à la perfection dans la foi.</a:t>
                      </a:r>
                      <a:endParaRPr kumimoji="0" lang="en-US" sz="24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24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400" b="0" i="0" u="none" strike="noStrike" cap="none" normalizeH="0" baseline="0" dirty="0">
                          <a:ln>
                            <a:noFill/>
                          </a:ln>
                          <a:solidFill>
                            <a:schemeClr val="tx1"/>
                          </a:solidFill>
                          <a:effectLst/>
                          <a:latin typeface="Arial" charset="0"/>
                          <a:cs typeface="Arial" charset="0"/>
                        </a:rPr>
                        <a:t>آباءَنا القديسين رؤساء الآباء والأنبياء والرُسُل والمُبشرين والانجيليين والشهداء والمعترفين وكل أرواح الصدّيقين الذينَ كَمُلوا </a:t>
                      </a:r>
                      <a:r>
                        <a:rPr kumimoji="0" lang="ar-SA" sz="2400" b="0" i="0" u="none" strike="noStrike" cap="none" normalizeH="0" baseline="0" dirty="0" err="1">
                          <a:ln>
                            <a:noFill/>
                          </a:ln>
                          <a:solidFill>
                            <a:schemeClr val="tx1"/>
                          </a:solidFill>
                          <a:effectLst/>
                          <a:latin typeface="Arial" charset="0"/>
                          <a:cs typeface="Arial" charset="0"/>
                        </a:rPr>
                        <a:t>فى</a:t>
                      </a:r>
                      <a:r>
                        <a:rPr kumimoji="0" lang="ar-SA" sz="2400" b="0" i="0" u="none" strike="noStrike" cap="none" normalizeH="0" baseline="0" dirty="0">
                          <a:ln>
                            <a:noFill/>
                          </a:ln>
                          <a:solidFill>
                            <a:schemeClr val="tx1"/>
                          </a:solidFill>
                          <a:effectLst/>
                          <a:latin typeface="Arial" charset="0"/>
                          <a:cs typeface="Arial" charset="0"/>
                        </a:rPr>
                        <a:t> الإيمان.</a:t>
                      </a:r>
                      <a:r>
                        <a:rPr kumimoji="0" lang="ar-SA" sz="3200" b="0" i="0" u="none" strike="noStrike" cap="none" normalizeH="0" baseline="0" dirty="0">
                          <a:ln>
                            <a:noFill/>
                          </a:ln>
                          <a:solidFill>
                            <a:schemeClr val="tx1"/>
                          </a:solidFill>
                          <a:effectLst/>
                          <a:latin typeface="Arial" charset="0"/>
                          <a:cs typeface="Arial" charset="0"/>
                        </a:rPr>
                        <a:t>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1837442" name="Picture 2" descr="The Holy Theotokos_2"/>
          <p:cNvPicPr>
            <a:picLocks noChangeAspect="1" noChangeArrowheads="1"/>
          </p:cNvPicPr>
          <p:nvPr/>
        </p:nvPicPr>
        <p:blipFill>
          <a:blip r:embed="rId3" cstate="print"/>
          <a:srcRect l="11275" r="11090"/>
          <a:stretch>
            <a:fillRect/>
          </a:stretch>
        </p:blipFill>
        <p:spPr bwMode="auto">
          <a:xfrm>
            <a:off x="4450111" y="3996223"/>
            <a:ext cx="2419861" cy="2649940"/>
          </a:xfrm>
          <a:prstGeom prst="rect">
            <a:avLst/>
          </a:prstGeom>
          <a:noFill/>
        </p:spPr>
      </p:pic>
      <p:graphicFrame>
        <p:nvGraphicFramePr>
          <p:cNvPr id="11837443" name="Group 3"/>
          <p:cNvGraphicFramePr>
            <a:graphicFrameLocks noGrp="1"/>
          </p:cNvGraphicFramePr>
          <p:nvPr>
            <p:ph/>
          </p:nvPr>
        </p:nvGraphicFramePr>
        <p:xfrm>
          <a:off x="182906" y="76200"/>
          <a:ext cx="10489704" cy="3944112"/>
        </p:xfrm>
        <a:graphic>
          <a:graphicData uri="http://schemas.openxmlformats.org/drawingml/2006/table">
            <a:tbl>
              <a:tblPr/>
              <a:tblGrid>
                <a:gridCol w="2964482">
                  <a:extLst>
                    <a:ext uri="{9D8B030D-6E8A-4147-A177-3AD203B41FA5}">
                      <a16:colId xmlns:a16="http://schemas.microsoft.com/office/drawing/2014/main" val="20000"/>
                    </a:ext>
                  </a:extLst>
                </a:gridCol>
                <a:gridCol w="4560740">
                  <a:extLst>
                    <a:ext uri="{9D8B030D-6E8A-4147-A177-3AD203B41FA5}">
                      <a16:colId xmlns:a16="http://schemas.microsoft.com/office/drawing/2014/main" val="20001"/>
                    </a:ext>
                  </a:extLst>
                </a:gridCol>
                <a:gridCol w="2964482">
                  <a:extLst>
                    <a:ext uri="{9D8B030D-6E8A-4147-A177-3AD203B41FA5}">
                      <a16:colId xmlns:a16="http://schemas.microsoft.com/office/drawing/2014/main" val="20002"/>
                    </a:ext>
                  </a:extLst>
                </a:gridCol>
              </a:tblGrid>
              <a:tr h="220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Nhouo</a:t>
                      </a:r>
                      <a:r>
                        <a:rPr kumimoji="0" lang="en-US" sz="2400" b="0" i="0" u="none" strike="noStrike" cap="none" normalizeH="0" baseline="0" dirty="0">
                          <a:ln>
                            <a:noFill/>
                          </a:ln>
                          <a:solidFill>
                            <a:schemeClr val="tx1"/>
                          </a:solidFill>
                          <a:effectLst/>
                          <a:latin typeface="Coptic1" pitchFamily="2" charset="0"/>
                          <a:cs typeface="Arial" charset="0"/>
                        </a:rPr>
                        <a:t> de y/</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eymeh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nwou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etoi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mparyenoc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nc</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niben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yeotokoc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agia</a:t>
                      </a:r>
                      <a:r>
                        <a:rPr kumimoji="0" lang="en-US" sz="2400" b="0" i="0" u="none" strike="noStrike" cap="none" normalizeH="0" baseline="0" dirty="0">
                          <a:ln>
                            <a:noFill/>
                          </a:ln>
                          <a:solidFill>
                            <a:schemeClr val="tx1"/>
                          </a:solidFill>
                          <a:effectLst/>
                          <a:latin typeface="Coptic1" pitchFamily="2" charset="0"/>
                          <a:cs typeface="Arial" charset="0"/>
                        </a:rPr>
                        <a:t> Maria:</a:t>
                      </a:r>
                      <a:endParaRPr kumimoji="0" lang="en-US"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En premier lieu,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de la toute sainte, pleine de gloire, toujours vierge,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la pure mère de Dieu </a:t>
                      </a:r>
                      <a:r>
                        <a:rPr kumimoji="0" lang="fr-CA" sz="2800" b="0" i="0" u="none" strike="noStrike" cap="none" normalizeH="0" baseline="0" dirty="0" err="1">
                          <a:ln>
                            <a:noFill/>
                          </a:ln>
                          <a:solidFill>
                            <a:schemeClr val="tx1"/>
                          </a:solidFill>
                          <a:effectLst/>
                          <a:latin typeface="Arial" charset="0"/>
                          <a:cs typeface="Arial" charset="0"/>
                        </a:rPr>
                        <a:t>Théotokos</a:t>
                      </a:r>
                      <a:r>
                        <a:rPr kumimoji="0" lang="fr-CA" sz="2800" b="0" i="0" u="none" strike="noStrike" cap="none" normalizeH="0" baseline="0" dirty="0">
                          <a:ln>
                            <a:noFill/>
                          </a:ln>
                          <a:solidFill>
                            <a:schemeClr val="tx1"/>
                          </a:solidFill>
                          <a:effectLst/>
                          <a:latin typeface="Arial" charset="0"/>
                          <a:cs typeface="Arial" charset="0"/>
                        </a:rPr>
                        <a:t> Sainte Marie,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charset="0"/>
                        </a:rPr>
                        <a:t>الكاهن:</a:t>
                      </a:r>
                      <a:endParaRPr kumimoji="0" lang="ar-EG" sz="3600" b="0" i="0" u="none" strike="noStrike" cap="none" normalizeH="0" baseline="0" dirty="0">
                        <a:ln>
                          <a:noFill/>
                        </a:ln>
                        <a:solidFill>
                          <a:schemeClr val="tx1"/>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وبالأكثر القديسة المملوءة مجداً العذراءَ كلَّ حين والدة الإله القديسة الطاهرة مريم</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39490" name="Group 2"/>
          <p:cNvGraphicFramePr>
            <a:graphicFrameLocks noGrp="1"/>
          </p:cNvGraphicFramePr>
          <p:nvPr>
            <p:ph/>
          </p:nvPr>
        </p:nvGraphicFramePr>
        <p:xfrm>
          <a:off x="91453" y="152400"/>
          <a:ext cx="10581157" cy="6096000"/>
        </p:xfrm>
        <a:graphic>
          <a:graphicData uri="http://schemas.openxmlformats.org/drawingml/2006/table">
            <a:tbl>
              <a:tblPr/>
              <a:tblGrid>
                <a:gridCol w="3937175">
                  <a:extLst>
                    <a:ext uri="{9D8B030D-6E8A-4147-A177-3AD203B41FA5}">
                      <a16:colId xmlns:a16="http://schemas.microsoft.com/office/drawing/2014/main" val="20000"/>
                    </a:ext>
                  </a:extLst>
                </a:gridCol>
                <a:gridCol w="3568065">
                  <a:extLst>
                    <a:ext uri="{9D8B030D-6E8A-4147-A177-3AD203B41FA5}">
                      <a16:colId xmlns:a16="http://schemas.microsoft.com/office/drawing/2014/main" val="20001"/>
                    </a:ext>
                  </a:extLst>
                </a:gridCol>
                <a:gridCol w="3075918">
                  <a:extLst>
                    <a:ext uri="{9D8B030D-6E8A-4147-A177-3AD203B41FA5}">
                      <a16:colId xmlns:a16="http://schemas.microsoft.com/office/drawing/2014/main" val="20002"/>
                    </a:ext>
                  </a:extLst>
                </a:gridCol>
              </a:tblGrid>
              <a:tr h="6096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Iwann</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piprodromoc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mbaptict</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mmarturoc</a:t>
                      </a:r>
                      <a:r>
                        <a:rPr kumimoji="0" lang="en-US" sz="22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Ctevanoc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piar</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diakonoc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mprwtomarturoc</a:t>
                      </a:r>
                      <a:endParaRPr kumimoji="0" lang="en-US"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piagioc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Markoc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piapoctoloc</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eyouab</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neuaggelict</a:t>
                      </a:r>
                      <a:r>
                        <a:rPr kumimoji="0" lang="en-US" sz="2200" b="0" i="0" u="none" strike="noStrike" cap="none" normalizeH="0" baseline="0" dirty="0">
                          <a:ln>
                            <a:noFill/>
                          </a:ln>
                          <a:solidFill>
                            <a:schemeClr val="tx1"/>
                          </a:solidFill>
                          <a:effectLst/>
                          <a:latin typeface="Coptic1" pitchFamily="2" charset="0"/>
                          <a:cs typeface="Arial" charset="0"/>
                        </a:rPr>
                        <a:t>/c </a:t>
                      </a:r>
                      <a:r>
                        <a:rPr kumimoji="0" lang="en-US" sz="2200" b="0" i="0" u="none" strike="noStrike" cap="none" normalizeH="0" baseline="0" dirty="0" err="1">
                          <a:ln>
                            <a:noFill/>
                          </a:ln>
                          <a:solidFill>
                            <a:schemeClr val="tx1"/>
                          </a:solidFill>
                          <a:effectLst/>
                          <a:latin typeface="Coptic1" pitchFamily="2" charset="0"/>
                          <a:cs typeface="Arial" charset="0"/>
                        </a:rPr>
                        <a:t>ouoh</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mmarturoc</a:t>
                      </a:r>
                      <a:r>
                        <a:rPr kumimoji="0" lang="en-US" sz="22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a:t>
                      </a:r>
                      <a:r>
                        <a:rPr kumimoji="0" lang="fr-CA" sz="2600" b="0" i="0" u="none" strike="noStrike" cap="none" normalizeH="0" baseline="0">
                          <a:ln>
                            <a:noFill/>
                          </a:ln>
                          <a:solidFill>
                            <a:schemeClr val="tx1"/>
                          </a:solidFill>
                          <a:effectLst/>
                          <a:latin typeface="Arial" charset="0"/>
                          <a:cs typeface="Arial" charset="0"/>
                        </a:rPr>
                        <a:t> Saint Jean Baptiste le précurseur et martyr;</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a:t>
                      </a:r>
                      <a:r>
                        <a:rPr kumimoji="0" lang="fr-CA" sz="2600" b="0" i="0" u="none" strike="noStrike" cap="none" normalizeH="0" baseline="0">
                          <a:ln>
                            <a:noFill/>
                          </a:ln>
                          <a:solidFill>
                            <a:schemeClr val="tx1"/>
                          </a:solidFill>
                          <a:effectLst/>
                          <a:latin typeface="Arial" charset="0"/>
                          <a:cs typeface="Arial" charset="0"/>
                        </a:rPr>
                        <a:t> Saint Etiènne, l’archidiacre le premier des martyrs;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Arial" charset="0"/>
                        </a:rPr>
                        <a:t>+</a:t>
                      </a:r>
                      <a:r>
                        <a:rPr kumimoji="0" lang="fr-CA" sz="2600" b="0" i="0" u="none" strike="noStrike" cap="none" normalizeH="0" baseline="0">
                          <a:ln>
                            <a:noFill/>
                          </a:ln>
                          <a:solidFill>
                            <a:schemeClr val="tx1"/>
                          </a:solidFill>
                          <a:effectLst/>
                          <a:latin typeface="Arial" charset="0"/>
                          <a:cs typeface="Arial" charset="0"/>
                        </a:rPr>
                        <a:t> Saint Marc, le pure apôtre l’évangéliste et martyr. </a:t>
                      </a:r>
                      <a:endParaRPr kumimoji="0" lang="en-US" sz="2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900" b="0" i="0" u="none" strike="noStrike" cap="none" normalizeH="0" baseline="0" dirty="0">
                          <a:ln>
                            <a:noFill/>
                          </a:ln>
                          <a:solidFill>
                            <a:schemeClr val="tx1"/>
                          </a:solidFill>
                          <a:effectLst/>
                          <a:latin typeface="Arial" charset="0"/>
                          <a:cs typeface="Arial" charset="0"/>
                        </a:rPr>
                        <a:t> والقديس يوحنا السَابق  الصَابغ والشهيد</a:t>
                      </a:r>
                      <a:endParaRPr kumimoji="0" lang="ar-EG" sz="29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a:t>
                      </a:r>
                      <a:r>
                        <a:rPr kumimoji="0" lang="ar-SA" sz="2900" b="0" i="0" u="none" strike="noStrike" cap="none" normalizeH="0" baseline="0" dirty="0">
                          <a:ln>
                            <a:noFill/>
                          </a:ln>
                          <a:solidFill>
                            <a:schemeClr val="tx1"/>
                          </a:solidFill>
                          <a:effectLst/>
                          <a:latin typeface="Arial" charset="0"/>
                          <a:cs typeface="Arial" charset="0"/>
                        </a:rPr>
                        <a:t> والقديس </a:t>
                      </a:r>
                      <a:r>
                        <a:rPr kumimoji="0" lang="ar-SA" sz="2900" b="0" i="0" u="none" strike="noStrike" cap="none" normalizeH="0" baseline="0" dirty="0" err="1">
                          <a:ln>
                            <a:noFill/>
                          </a:ln>
                          <a:solidFill>
                            <a:schemeClr val="tx1"/>
                          </a:solidFill>
                          <a:effectLst/>
                          <a:latin typeface="Arial" charset="0"/>
                          <a:cs typeface="Arial" charset="0"/>
                        </a:rPr>
                        <a:t>استفانوس</a:t>
                      </a:r>
                      <a:r>
                        <a:rPr kumimoji="0" lang="ar-SA" sz="2900" b="0" i="0" u="none" strike="noStrike" cap="none" normalizeH="0" baseline="0" dirty="0">
                          <a:ln>
                            <a:noFill/>
                          </a:ln>
                          <a:solidFill>
                            <a:schemeClr val="tx1"/>
                          </a:solidFill>
                          <a:effectLst/>
                          <a:latin typeface="Arial" charset="0"/>
                          <a:cs typeface="Arial" charset="0"/>
                        </a:rPr>
                        <a:t> رئيس الشمامِسَة وأول الشهداء.</a:t>
                      </a:r>
                      <a:endParaRPr kumimoji="0" lang="fr-CA" sz="29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900" b="0" i="0" u="none" strike="noStrike" cap="none" normalizeH="0" baseline="0" dirty="0">
                          <a:ln>
                            <a:noFill/>
                          </a:ln>
                          <a:solidFill>
                            <a:schemeClr val="tx1"/>
                          </a:solidFill>
                          <a:effectLst/>
                          <a:latin typeface="Arial" charset="0"/>
                          <a:cs typeface="Arial" charset="0"/>
                        </a:rPr>
                        <a:t>+</a:t>
                      </a:r>
                      <a:r>
                        <a:rPr kumimoji="0" lang="ar-SA" sz="2900" b="0" i="0" u="none" strike="noStrike" cap="none" normalizeH="0" baseline="0" dirty="0">
                          <a:ln>
                            <a:noFill/>
                          </a:ln>
                          <a:solidFill>
                            <a:schemeClr val="tx1"/>
                          </a:solidFill>
                          <a:effectLst/>
                          <a:latin typeface="Arial" charset="0"/>
                          <a:cs typeface="Arial" charset="0"/>
                        </a:rPr>
                        <a:t> والقديس </a:t>
                      </a:r>
                      <a:r>
                        <a:rPr kumimoji="0" lang="ar-SA" sz="2900" b="0" i="0" u="none" strike="noStrike" cap="none" normalizeH="0" baseline="0" dirty="0" err="1">
                          <a:ln>
                            <a:noFill/>
                          </a:ln>
                          <a:solidFill>
                            <a:schemeClr val="tx1"/>
                          </a:solidFill>
                          <a:effectLst/>
                          <a:latin typeface="Arial" charset="0"/>
                          <a:cs typeface="Arial" charset="0"/>
                        </a:rPr>
                        <a:t>مَرقس</a:t>
                      </a:r>
                      <a:r>
                        <a:rPr kumimoji="0" lang="ar-SA" sz="2900" b="0" i="0" u="none" strike="noStrike" cap="none" normalizeH="0" baseline="0" dirty="0">
                          <a:ln>
                            <a:noFill/>
                          </a:ln>
                          <a:solidFill>
                            <a:schemeClr val="tx1"/>
                          </a:solidFill>
                          <a:effectLst/>
                          <a:latin typeface="Arial" charset="0"/>
                          <a:cs typeface="Arial" charset="0"/>
                        </a:rPr>
                        <a:t> الرسول الطاهر </a:t>
                      </a:r>
                      <a:r>
                        <a:rPr kumimoji="0" lang="ar-EG" sz="2900" b="0" i="0" u="none" strike="noStrike" cap="none" normalizeH="0" baseline="0" dirty="0">
                          <a:ln>
                            <a:noFill/>
                          </a:ln>
                          <a:solidFill>
                            <a:schemeClr val="tx1"/>
                          </a:solidFill>
                          <a:effectLst/>
                          <a:latin typeface="Arial" charset="0"/>
                          <a:cs typeface="Arial" charset="0"/>
                        </a:rPr>
                        <a:t> </a:t>
                      </a:r>
                      <a:r>
                        <a:rPr kumimoji="0" lang="ar-EG" sz="2900" b="0" i="0" u="none" strike="noStrike" cap="none" normalizeH="0" baseline="0" dirty="0" err="1">
                          <a:ln>
                            <a:noFill/>
                          </a:ln>
                          <a:solidFill>
                            <a:schemeClr val="tx1"/>
                          </a:solidFill>
                          <a:effectLst/>
                          <a:latin typeface="Arial" charset="0"/>
                          <a:cs typeface="Arial" charset="0"/>
                        </a:rPr>
                        <a:t>الأنجيلى</a:t>
                      </a:r>
                      <a:r>
                        <a:rPr kumimoji="0" lang="ar-EG" sz="2900" b="0" i="0" u="none" strike="noStrike" cap="none" normalizeH="0" baseline="0" dirty="0">
                          <a:ln>
                            <a:noFill/>
                          </a:ln>
                          <a:solidFill>
                            <a:schemeClr val="tx1"/>
                          </a:solidFill>
                          <a:effectLst/>
                          <a:latin typeface="Arial" charset="0"/>
                          <a:cs typeface="Arial" charset="0"/>
                        </a:rPr>
                        <a:t> </a:t>
                      </a:r>
                      <a:r>
                        <a:rPr kumimoji="0" lang="ar-SA" sz="2900" b="0" i="0" u="none" strike="noStrike" cap="none" normalizeH="0" baseline="0" dirty="0">
                          <a:ln>
                            <a:noFill/>
                          </a:ln>
                          <a:solidFill>
                            <a:schemeClr val="tx1"/>
                          </a:solidFill>
                          <a:effectLst/>
                          <a:latin typeface="Arial" charset="0"/>
                          <a:cs typeface="Arial" charset="0"/>
                        </a:rPr>
                        <a:t>والشهيد.</a:t>
                      </a:r>
                      <a:r>
                        <a:rPr kumimoji="0" lang="en-US" sz="29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41549" name="Group 13"/>
          <p:cNvGraphicFramePr>
            <a:graphicFrameLocks noGrp="1"/>
          </p:cNvGraphicFramePr>
          <p:nvPr>
            <p:ph/>
          </p:nvPr>
        </p:nvGraphicFramePr>
        <p:xfrm>
          <a:off x="182906" y="152400"/>
          <a:ext cx="10489704" cy="5724144"/>
        </p:xfrm>
        <a:graphic>
          <a:graphicData uri="http://schemas.openxmlformats.org/drawingml/2006/table">
            <a:tbl>
              <a:tblPr/>
              <a:tblGrid>
                <a:gridCol w="3803959">
                  <a:extLst>
                    <a:ext uri="{9D8B030D-6E8A-4147-A177-3AD203B41FA5}">
                      <a16:colId xmlns:a16="http://schemas.microsoft.com/office/drawing/2014/main" val="20000"/>
                    </a:ext>
                  </a:extLst>
                </a:gridCol>
                <a:gridCol w="3573415">
                  <a:extLst>
                    <a:ext uri="{9D8B030D-6E8A-4147-A177-3AD203B41FA5}">
                      <a16:colId xmlns:a16="http://schemas.microsoft.com/office/drawing/2014/main" val="20001"/>
                    </a:ext>
                  </a:extLst>
                </a:gridCol>
                <a:gridCol w="3112330">
                  <a:extLst>
                    <a:ext uri="{9D8B030D-6E8A-4147-A177-3AD203B41FA5}">
                      <a16:colId xmlns:a16="http://schemas.microsoft.com/office/drawing/2014/main" val="20002"/>
                    </a:ext>
                  </a:extLst>
                </a:gridCol>
              </a:tblGrid>
              <a:tr h="396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pipatriar</a:t>
                      </a:r>
                      <a:r>
                        <a:rPr kumimoji="0" lang="en-US" sz="2800" b="0" i="0" u="none" strike="noStrike" cap="none" normalizeH="0" baseline="0" dirty="0">
                          <a:ln>
                            <a:noFill/>
                          </a:ln>
                          <a:solidFill>
                            <a:schemeClr val="tx1"/>
                          </a:solidFill>
                          <a:effectLst/>
                          <a:latin typeface="Coptic1" pitchFamily="2" charset="0"/>
                          <a:cs typeface="Arial" charset="0"/>
                        </a:rPr>
                        <a:t>,/c </a:t>
                      </a:r>
                      <a:r>
                        <a:rPr kumimoji="0" lang="en-US" sz="2800" b="0" i="0" u="none" strike="noStrike" cap="none" normalizeH="0" baseline="0" dirty="0" err="1">
                          <a:ln>
                            <a:noFill/>
                          </a:ln>
                          <a:solidFill>
                            <a:schemeClr val="tx1"/>
                          </a:solidFill>
                          <a:effectLst/>
                          <a:latin typeface="Coptic1" pitchFamily="2" charset="0"/>
                          <a:cs typeface="Arial" charset="0"/>
                        </a:rPr>
                        <a:t>eyouab</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ceu</a:t>
                      </a:r>
                      <a:r>
                        <a:rPr kumimoji="0" lang="en-US" sz="2800" b="0" i="0" u="none" strike="noStrike" cap="none" normalizeH="0" baseline="0" dirty="0">
                          <a:ln>
                            <a:noFill/>
                          </a:ln>
                          <a:solidFill>
                            <a:schemeClr val="tx1"/>
                          </a:solidFill>
                          <a:effectLst/>
                          <a:latin typeface="Coptic1" pitchFamily="2" charset="0"/>
                          <a:cs typeface="Arial" charset="0"/>
                        </a:rPr>
                        <a:t>/roc: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piagioc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kurilloc</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piagioc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bacilioc</a:t>
                      </a:r>
                      <a:r>
                        <a:rPr kumimoji="0" lang="en-US" sz="28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nem</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piagioc</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Gr</a:t>
                      </a:r>
                      <a:r>
                        <a:rPr kumimoji="0" lang="en-US" sz="2800" b="0" i="0" u="none" strike="noStrike" cap="none" normalizeH="0" baseline="0" dirty="0">
                          <a:ln>
                            <a:noFill/>
                          </a:ln>
                          <a:solidFill>
                            <a:schemeClr val="tx1"/>
                          </a:solidFill>
                          <a:effectLst/>
                          <a:latin typeface="Coptic1" pitchFamily="2" charset="0"/>
                          <a:cs typeface="Arial" charset="0"/>
                        </a:rPr>
                        <a:t>/</a:t>
                      </a:r>
                      <a:r>
                        <a:rPr kumimoji="0" lang="en-US" sz="2800" b="0" i="0" u="none" strike="noStrike" cap="none" normalizeH="0" baseline="0" dirty="0" err="1">
                          <a:ln>
                            <a:noFill/>
                          </a:ln>
                          <a:solidFill>
                            <a:schemeClr val="tx1"/>
                          </a:solidFill>
                          <a:effectLst/>
                          <a:latin typeface="Coptic1" pitchFamily="2" charset="0"/>
                          <a:cs typeface="Arial" charset="0"/>
                        </a:rPr>
                        <a:t>gorioc</a:t>
                      </a:r>
                      <a:endParaRPr kumimoji="0" lang="en-US" sz="28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Le patriarche Saint Sévère,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Cyrille;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Basile;</a:t>
                      </a: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fr-CA" sz="2800" b="0" i="0" u="none" strike="noStrike" cap="none" normalizeH="0" baseline="0" dirty="0">
                          <a:ln>
                            <a:noFill/>
                          </a:ln>
                          <a:solidFill>
                            <a:schemeClr val="tx1"/>
                          </a:solidFill>
                          <a:effectLst/>
                          <a:latin typeface="Arial" charset="0"/>
                          <a:cs typeface="Arial" charset="0"/>
                        </a:rPr>
                        <a:t> Saint Grégoire</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36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والبطريرك القديس </a:t>
                      </a:r>
                      <a:r>
                        <a:rPr kumimoji="0" lang="ar-SA" sz="3200" b="0" i="0" u="none" strike="noStrike" cap="none" normalizeH="0" baseline="0" dirty="0" err="1">
                          <a:ln>
                            <a:noFill/>
                          </a:ln>
                          <a:solidFill>
                            <a:schemeClr val="tx1"/>
                          </a:solidFill>
                          <a:effectLst/>
                          <a:latin typeface="Arial" charset="0"/>
                          <a:cs typeface="Arial" charset="0"/>
                        </a:rPr>
                        <a:t>سَاويرس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والقديس </a:t>
                      </a:r>
                      <a:r>
                        <a:rPr kumimoji="0" lang="ar-SA" sz="3200" b="0" i="0" u="none" strike="noStrike" cap="none" normalizeH="0" baseline="0" dirty="0" err="1">
                          <a:ln>
                            <a:noFill/>
                          </a:ln>
                          <a:solidFill>
                            <a:schemeClr val="tx1"/>
                          </a:solidFill>
                          <a:effectLst/>
                          <a:latin typeface="Arial" charset="0"/>
                          <a:cs typeface="Arial" charset="0"/>
                        </a:rPr>
                        <a:t>كيرلس</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a:t>
                      </a:r>
                      <a:r>
                        <a:rPr kumimoji="0" lang="en-US"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باسيليوس</a:t>
                      </a:r>
                      <a:r>
                        <a:rPr kumimoji="0" lang="en-US" sz="3200" b="0" i="0" u="none" strike="noStrike" cap="none" normalizeH="0" baseline="0" dirty="0">
                          <a:ln>
                            <a:noFill/>
                          </a:ln>
                          <a:solidFill>
                            <a:schemeClr val="tx1"/>
                          </a:solidFill>
                          <a:effectLst/>
                          <a:latin typeface="Arial" charset="0"/>
                          <a:cs typeface="Arial" charset="0"/>
                        </a:rPr>
                        <a:t>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a:t>
                      </a:r>
                      <a:r>
                        <a:rPr kumimoji="0" lang="ar-SA" sz="3200" b="0" i="0" u="none" strike="noStrike" cap="none" normalizeH="0" baseline="0" dirty="0">
                          <a:ln>
                            <a:noFill/>
                          </a:ln>
                          <a:solidFill>
                            <a:schemeClr val="tx1"/>
                          </a:solidFill>
                          <a:effectLst/>
                          <a:latin typeface="Arial" charset="0"/>
                          <a:cs typeface="Arial" charset="0"/>
                        </a:rPr>
                        <a:t> والقديس </a:t>
                      </a:r>
                      <a:r>
                        <a:rPr kumimoji="0" lang="ar-SA" sz="3200" b="0" i="0" u="none" strike="noStrike" cap="none" normalizeH="0" baseline="0" dirty="0" err="1">
                          <a:ln>
                            <a:noFill/>
                          </a:ln>
                          <a:solidFill>
                            <a:schemeClr val="tx1"/>
                          </a:solidFill>
                          <a:effectLst/>
                          <a:latin typeface="Arial" charset="0"/>
                          <a:cs typeface="Arial" charset="0"/>
                        </a:rPr>
                        <a:t>اغريغوريوس</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43586" name="Group 2"/>
          <p:cNvGraphicFramePr>
            <a:graphicFrameLocks noGrp="1"/>
          </p:cNvGraphicFramePr>
          <p:nvPr>
            <p:ph/>
          </p:nvPr>
        </p:nvGraphicFramePr>
        <p:xfrm>
          <a:off x="91451" y="76200"/>
          <a:ext cx="10581158" cy="5715000"/>
        </p:xfrm>
        <a:graphic>
          <a:graphicData uri="http://schemas.openxmlformats.org/drawingml/2006/table">
            <a:tbl>
              <a:tblPr/>
              <a:tblGrid>
                <a:gridCol w="3859011">
                  <a:extLst>
                    <a:ext uri="{9D8B030D-6E8A-4147-A177-3AD203B41FA5}">
                      <a16:colId xmlns:a16="http://schemas.microsoft.com/office/drawing/2014/main" val="20000"/>
                    </a:ext>
                  </a:extLst>
                </a:gridCol>
                <a:gridCol w="3859011">
                  <a:extLst>
                    <a:ext uri="{9D8B030D-6E8A-4147-A177-3AD203B41FA5}">
                      <a16:colId xmlns:a16="http://schemas.microsoft.com/office/drawing/2014/main" val="20001"/>
                    </a:ext>
                  </a:extLst>
                </a:gridCol>
                <a:gridCol w="2863137">
                  <a:extLst>
                    <a:ext uri="{9D8B030D-6E8A-4147-A177-3AD203B41FA5}">
                      <a16:colId xmlns:a16="http://schemas.microsoft.com/office/drawing/2014/main" val="20002"/>
                    </a:ext>
                  </a:extLst>
                </a:gridCol>
              </a:tblGrid>
              <a:tr h="571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peniwt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ndikeoc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pinis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Antwnioc</a:t>
                      </a:r>
                      <a:r>
                        <a:rPr kumimoji="0" lang="en-US" sz="26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piym</a:t>
                      </a:r>
                      <a:r>
                        <a:rPr kumimoji="0" lang="en-US" sz="2600" b="0" i="0" u="none" strike="noStrike" cap="none" normalizeH="0" baseline="0" dirty="0">
                          <a:ln>
                            <a:noFill/>
                          </a:ln>
                          <a:solidFill>
                            <a:schemeClr val="tx1"/>
                          </a:solidFill>
                          <a:effectLst/>
                          <a:latin typeface="Coptic1" pitchFamily="2" charset="0"/>
                          <a:cs typeface="Arial" charset="0"/>
                        </a:rPr>
                        <a:t>/I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Paule</a:t>
                      </a:r>
                      <a:r>
                        <a:rPr kumimoji="0" lang="en-US" sz="26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pisomt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makari</a:t>
                      </a: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peniwt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Iwann</a:t>
                      </a:r>
                      <a:r>
                        <a:rPr kumimoji="0" lang="en-US" sz="2600" b="0" i="0" u="none" strike="noStrike" cap="none" normalizeH="0" baseline="0" dirty="0">
                          <a:ln>
                            <a:noFill/>
                          </a:ln>
                          <a:solidFill>
                            <a:schemeClr val="tx1"/>
                          </a:solidFill>
                          <a:effectLst/>
                          <a:latin typeface="Coptic1" pitchFamily="2" charset="0"/>
                          <a:cs typeface="Arial" charset="0"/>
                        </a:rPr>
                        <a:t>/c</a:t>
                      </a: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peniwt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Piswi</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fr-CA" sz="2600" b="0" i="0" u="none" strike="noStrike" cap="none" normalizeH="0" baseline="0" dirty="0">
                          <a:ln>
                            <a:noFill/>
                          </a:ln>
                          <a:solidFill>
                            <a:schemeClr val="tx1"/>
                          </a:solidFill>
                          <a:effectLst/>
                          <a:latin typeface="Arial" charset="0"/>
                          <a:cs typeface="Arial" charset="0"/>
                        </a:rPr>
                        <a:t> Notre père le juste et le grand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Antoine,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fr-CA" sz="2600" b="0" i="0" u="none" strike="noStrike" cap="none" normalizeH="0" baseline="0" dirty="0">
                          <a:ln>
                            <a:noFill/>
                          </a:ln>
                          <a:solidFill>
                            <a:schemeClr val="tx1"/>
                          </a:solidFill>
                          <a:effectLst/>
                          <a:latin typeface="Arial" charset="0"/>
                          <a:cs typeface="Arial" charset="0"/>
                        </a:rPr>
                        <a:t> le pieux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Paul,</a:t>
                      </a:r>
                      <a:r>
                        <a:rPr kumimoji="0" lang="en-US" sz="2600" b="0" i="0" u="none" strike="noStrike" cap="none" normalizeH="0" baseline="0" dirty="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fr-CA" sz="2600" b="0" i="0" u="none" strike="noStrike" cap="none" normalizeH="0" baseline="0" dirty="0">
                          <a:ln>
                            <a:noFill/>
                          </a:ln>
                          <a:solidFill>
                            <a:schemeClr val="tx1"/>
                          </a:solidFill>
                          <a:effectLst/>
                          <a:latin typeface="Arial" charset="0"/>
                          <a:cs typeface="Arial" charset="0"/>
                        </a:rPr>
                        <a:t> les trois Saints Macaire</a:t>
                      </a:r>
                      <a:endParaRPr kumimoji="0" lang="en-US" sz="26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fr-CA" sz="2600" b="0" i="0" u="none" strike="noStrike" cap="none" normalizeH="0" baseline="0" dirty="0">
                          <a:ln>
                            <a:noFill/>
                          </a:ln>
                          <a:solidFill>
                            <a:schemeClr val="tx1"/>
                          </a:solidFill>
                          <a:effectLst/>
                          <a:latin typeface="Arial" charset="0"/>
                          <a:cs typeface="Arial" charset="0"/>
                        </a:rPr>
                        <a:t> Notre père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Jean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Arial" charset="0"/>
                        </a:rPr>
                        <a:t>+</a:t>
                      </a:r>
                      <a:r>
                        <a:rPr kumimoji="0" lang="fr-CA" sz="2600" b="0" i="0" u="none" strike="noStrike" cap="none" normalizeH="0" baseline="0" dirty="0">
                          <a:ln>
                            <a:noFill/>
                          </a:ln>
                          <a:solidFill>
                            <a:schemeClr val="tx1"/>
                          </a:solidFill>
                          <a:effectLst/>
                          <a:latin typeface="Arial" charset="0"/>
                          <a:cs typeface="Arial" charset="0"/>
                        </a:rPr>
                        <a:t> et notre père </a:t>
                      </a:r>
                      <a:r>
                        <a:rPr kumimoji="0" lang="fr-CA" sz="2600" b="0" i="0" u="none" strike="noStrike" cap="none" normalizeH="0" baseline="0" dirty="0" err="1">
                          <a:ln>
                            <a:noFill/>
                          </a:ln>
                          <a:solidFill>
                            <a:schemeClr val="tx1"/>
                          </a:solidFill>
                          <a:effectLst/>
                          <a:latin typeface="Arial" charset="0"/>
                          <a:cs typeface="Arial" charset="0"/>
                        </a:rPr>
                        <a:t>Abba</a:t>
                      </a:r>
                      <a:r>
                        <a:rPr kumimoji="0" lang="fr-CA" sz="2600" b="0" i="0" u="none" strike="noStrike" cap="none" normalizeH="0" baseline="0" dirty="0">
                          <a:ln>
                            <a:noFill/>
                          </a:ln>
                          <a:solidFill>
                            <a:schemeClr val="tx1"/>
                          </a:solidFill>
                          <a:effectLst/>
                          <a:latin typeface="Arial" charset="0"/>
                          <a:cs typeface="Arial" charset="0"/>
                        </a:rPr>
                        <a:t> </a:t>
                      </a:r>
                      <a:r>
                        <a:rPr kumimoji="0" lang="fr-CA" sz="2600" b="0" i="0" u="none" strike="noStrike" cap="none" normalizeH="0" baseline="0" dirty="0" err="1">
                          <a:ln>
                            <a:noFill/>
                          </a:ln>
                          <a:solidFill>
                            <a:schemeClr val="tx1"/>
                          </a:solidFill>
                          <a:effectLst/>
                          <a:latin typeface="Arial" charset="0"/>
                          <a:cs typeface="Arial" charset="0"/>
                        </a:rPr>
                        <a:t>Pishoi</a:t>
                      </a:r>
                      <a:r>
                        <a:rPr kumimoji="0" lang="fr-CA" sz="26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وأبانا الصديق العظيم أنبا أنطونيوس</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والبار أنبا بُولا</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والثلاثة أنبا </a:t>
                      </a:r>
                      <a:r>
                        <a:rPr kumimoji="0" lang="ar-SA" sz="2800" b="0" i="0" u="none" strike="noStrike" cap="none" normalizeH="0" baseline="0" dirty="0" err="1">
                          <a:ln>
                            <a:noFill/>
                          </a:ln>
                          <a:solidFill>
                            <a:schemeClr val="tx1"/>
                          </a:solidFill>
                          <a:effectLst/>
                          <a:latin typeface="Arial" charset="0"/>
                          <a:cs typeface="Arial" charset="0"/>
                        </a:rPr>
                        <a:t>مقارات</a:t>
                      </a:r>
                      <a:r>
                        <a:rPr kumimoji="0" lang="ar-SA" sz="2800" b="0" i="0" u="none" strike="noStrike" cap="none" normalizeH="0" baseline="0" dirty="0">
                          <a:ln>
                            <a:noFill/>
                          </a:ln>
                          <a:solidFill>
                            <a:schemeClr val="tx1"/>
                          </a:solidFill>
                          <a:effectLst/>
                          <a:latin typeface="Arial" charset="0"/>
                          <a:cs typeface="Arial" charset="0"/>
                        </a:rPr>
                        <a:t> القديسين</a:t>
                      </a:r>
                      <a:endParaRPr kumimoji="0" lang="en-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وأبانا أنبا </a:t>
                      </a:r>
                      <a:r>
                        <a:rPr kumimoji="0" lang="ar-EG" sz="2800" b="0" i="0" u="none" strike="noStrike" cap="none" normalizeH="0" baseline="0" dirty="0">
                          <a:ln>
                            <a:noFill/>
                          </a:ln>
                          <a:solidFill>
                            <a:schemeClr val="tx1"/>
                          </a:solidFill>
                          <a:effectLst/>
                          <a:latin typeface="Arial" charset="0"/>
                          <a:cs typeface="Arial" charset="0"/>
                        </a:rPr>
                        <a:t>يؤنس</a:t>
                      </a:r>
                      <a:endParaRPr kumimoji="0" lang="fr-CA"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وأبانا أنبا </a:t>
                      </a:r>
                      <a:r>
                        <a:rPr kumimoji="0" lang="ar-SA" sz="2800" b="0" i="0" u="none" strike="noStrike" cap="none" normalizeH="0" baseline="0" dirty="0" err="1">
                          <a:ln>
                            <a:noFill/>
                          </a:ln>
                          <a:solidFill>
                            <a:schemeClr val="tx1"/>
                          </a:solidFill>
                          <a:effectLst/>
                          <a:latin typeface="Arial" charset="0"/>
                          <a:cs typeface="Arial" charset="0"/>
                        </a:rPr>
                        <a:t>بيشوى</a:t>
                      </a:r>
                      <a:r>
                        <a:rPr kumimoji="0" lang="ar-SA" sz="2800" b="0" i="0" u="none" strike="noStrike" cap="none" normalizeH="0" baseline="0" dirty="0">
                          <a:ln>
                            <a:noFill/>
                          </a:ln>
                          <a:solidFill>
                            <a:schemeClr val="tx1"/>
                          </a:solidFill>
                          <a:effectLst/>
                          <a:latin typeface="Arial" charset="0"/>
                          <a:cs typeface="Arial" charset="0"/>
                        </a:rPr>
                        <a:t> </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pic>
        <p:nvPicPr>
          <p:cNvPr id="11845634" name="Picture 2" descr="Archangel Michael (47)"/>
          <p:cNvPicPr>
            <a:picLocks noChangeAspect="1" noChangeArrowheads="1"/>
          </p:cNvPicPr>
          <p:nvPr/>
        </p:nvPicPr>
        <p:blipFill>
          <a:blip r:embed="rId3" cstate="print">
            <a:lum bright="24000" contrast="50000"/>
          </a:blip>
          <a:srcRect t="17500" b="7500"/>
          <a:stretch>
            <a:fillRect/>
          </a:stretch>
        </p:blipFill>
        <p:spPr bwMode="auto">
          <a:xfrm>
            <a:off x="3758722" y="4005074"/>
            <a:ext cx="3292316" cy="2286000"/>
          </a:xfrm>
          <a:prstGeom prst="rect">
            <a:avLst/>
          </a:prstGeom>
          <a:noFill/>
          <a:ln w="9525">
            <a:noFill/>
            <a:miter lim="800000"/>
            <a:headEnd/>
            <a:tailEnd/>
          </a:ln>
        </p:spPr>
      </p:pic>
      <p:graphicFrame>
        <p:nvGraphicFramePr>
          <p:cNvPr id="11845635" name="Group 3"/>
          <p:cNvGraphicFramePr>
            <a:graphicFrameLocks noGrp="1"/>
          </p:cNvGraphicFramePr>
          <p:nvPr>
            <p:ph/>
          </p:nvPr>
        </p:nvGraphicFramePr>
        <p:xfrm>
          <a:off x="91451" y="0"/>
          <a:ext cx="10581158" cy="3604896"/>
        </p:xfrm>
        <a:graphic>
          <a:graphicData uri="http://schemas.openxmlformats.org/drawingml/2006/table">
            <a:tbl>
              <a:tblPr/>
              <a:tblGrid>
                <a:gridCol w="3409485">
                  <a:extLst>
                    <a:ext uri="{9D8B030D-6E8A-4147-A177-3AD203B41FA5}">
                      <a16:colId xmlns:a16="http://schemas.microsoft.com/office/drawing/2014/main" val="20000"/>
                    </a:ext>
                  </a:extLst>
                </a:gridCol>
                <a:gridCol w="4114895">
                  <a:extLst>
                    <a:ext uri="{9D8B030D-6E8A-4147-A177-3AD203B41FA5}">
                      <a16:colId xmlns:a16="http://schemas.microsoft.com/office/drawing/2014/main" val="20001"/>
                    </a:ext>
                  </a:extLst>
                </a:gridCol>
                <a:gridCol w="3056779">
                  <a:extLst>
                    <a:ext uri="{9D8B030D-6E8A-4147-A177-3AD203B41FA5}">
                      <a16:colId xmlns:a16="http://schemas.microsoft.com/office/drawing/2014/main" val="20002"/>
                    </a:ext>
                  </a:extLst>
                </a:gridCol>
              </a:tblGrid>
              <a:tr h="289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nenio</a:t>
                      </a:r>
                      <a:r>
                        <a:rPr kumimoji="0" lang="en-US" sz="2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nrwmeoc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Maximoc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Dometioc</a:t>
                      </a:r>
                      <a:r>
                        <a:rPr kumimoji="0" lang="en-US" sz="26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pihme</a:t>
                      </a:r>
                      <a:r>
                        <a:rPr kumimoji="0" lang="en-US" sz="26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600" b="0" i="0" u="none" strike="noStrike" cap="none" normalizeH="0" baseline="0" dirty="0" err="1">
                          <a:ln>
                            <a:noFill/>
                          </a:ln>
                          <a:solidFill>
                            <a:schemeClr val="tx1"/>
                          </a:solidFill>
                          <a:effectLst/>
                          <a:latin typeface="Coptic1" pitchFamily="2" charset="0"/>
                          <a:cs typeface="Arial" charset="0"/>
                        </a:rPr>
                        <a:t>it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mmarturoc</a:t>
                      </a:r>
                      <a:r>
                        <a:rPr kumimoji="0" lang="en-US" sz="26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pijwri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abba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Mouc</a:t>
                      </a:r>
                      <a:r>
                        <a:rPr kumimoji="0" lang="en-US" sz="2600" b="0" i="0" u="none" strike="noStrike" cap="none" normalizeH="0" baseline="0" dirty="0">
                          <a:ln>
                            <a:noFill/>
                          </a:ln>
                          <a:solidFill>
                            <a:schemeClr val="tx1"/>
                          </a:solidFill>
                          <a:effectLst/>
                          <a:latin typeface="Coptic1" pitchFamily="2" charset="0"/>
                          <a:cs typeface="Arial" charset="0"/>
                        </a:rPr>
                        <a:t>/</a:t>
                      </a:r>
                    </a:p>
                  </a:txBody>
                  <a:tcPr marL="172825" marR="172825" marT="46800" marB="46800"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t>
                      </a:r>
                      <a:r>
                        <a:rPr kumimoji="0" lang="fr-CA" sz="2800" b="0" i="0" u="none" strike="noStrike" cap="none" normalizeH="0" baseline="0">
                          <a:ln>
                            <a:noFill/>
                          </a:ln>
                          <a:solidFill>
                            <a:schemeClr val="tx1"/>
                          </a:solidFill>
                          <a:effectLst/>
                          <a:latin typeface="Arial" charset="0"/>
                          <a:cs typeface="Arial" charset="0"/>
                        </a:rPr>
                        <a:t> Nos saints pères romains Maximos et Dometios,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t>
                      </a:r>
                      <a:r>
                        <a:rPr kumimoji="0" lang="fr-CA" sz="2800" b="0" i="0" u="none" strike="noStrike" cap="none" normalizeH="0" baseline="0">
                          <a:ln>
                            <a:noFill/>
                          </a:ln>
                          <a:solidFill>
                            <a:schemeClr val="tx1"/>
                          </a:solidFill>
                          <a:effectLst/>
                          <a:latin typeface="Arial" charset="0"/>
                          <a:cs typeface="Arial" charset="0"/>
                        </a:rPr>
                        <a:t>Des quarante-neuf martyrs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 </a:t>
                      </a:r>
                      <a:r>
                        <a:rPr kumimoji="0" lang="fr-CA" sz="2800" b="0" i="0" u="none" strike="noStrike" cap="none" normalizeH="0" baseline="0">
                          <a:ln>
                            <a:noFill/>
                          </a:ln>
                          <a:solidFill>
                            <a:schemeClr val="tx1"/>
                          </a:solidFill>
                          <a:effectLst/>
                          <a:latin typeface="Arial" charset="0"/>
                          <a:cs typeface="Arial" charset="0"/>
                        </a:rPr>
                        <a:t>le puissant Abba Moise</a:t>
                      </a:r>
                      <a:endParaRPr kumimoji="0" lang="en-US" sz="2800" b="0" i="0" u="none" strike="noStrike" cap="none" normalizeH="0" baseline="0">
                        <a:ln>
                          <a:noFill/>
                        </a:ln>
                        <a:solidFill>
                          <a:schemeClr val="tx1"/>
                        </a:solidFill>
                        <a:effectLst/>
                        <a:latin typeface="Arial" charset="0"/>
                        <a:cs typeface="Arial" charset="0"/>
                      </a:endParaRPr>
                    </a:p>
                  </a:txBody>
                  <a:tcPr marL="172825" marR="172825"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a:ln>
                            <a:noFill/>
                          </a:ln>
                          <a:solidFill>
                            <a:schemeClr val="tx1"/>
                          </a:solidFill>
                          <a:effectLst/>
                          <a:latin typeface="Arial" charset="0"/>
                          <a:cs typeface="Arial" charset="0"/>
                        </a:rPr>
                        <a:t>و أبوينا </a:t>
                      </a:r>
                      <a:r>
                        <a:rPr kumimoji="0" lang="ar-SA" sz="2800" b="0" i="0" u="none" strike="noStrike" cap="none" normalizeH="0" baseline="0" dirty="0">
                          <a:ln>
                            <a:noFill/>
                          </a:ln>
                          <a:solidFill>
                            <a:schemeClr val="tx1"/>
                          </a:solidFill>
                          <a:effectLst/>
                          <a:latin typeface="Arial" charset="0"/>
                          <a:cs typeface="Arial" charset="0"/>
                        </a:rPr>
                        <a:t> القديسين الروميين </a:t>
                      </a:r>
                      <a:r>
                        <a:rPr kumimoji="0" lang="ar-SA" sz="2800" b="0" i="0" u="none" strike="noStrike" cap="none" normalizeH="0" baseline="0" dirty="0" err="1">
                          <a:ln>
                            <a:noFill/>
                          </a:ln>
                          <a:solidFill>
                            <a:schemeClr val="tx1"/>
                          </a:solidFill>
                          <a:effectLst/>
                          <a:latin typeface="Arial" charset="0"/>
                          <a:cs typeface="Arial" charset="0"/>
                        </a:rPr>
                        <a:t>مكسيموس</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ودوماديوس</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a:t>
                      </a: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والتسعة والأربعين شهيداً</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cs typeface="Arial" charset="0"/>
                        </a:rPr>
                        <a:t>+</a:t>
                      </a:r>
                      <a:r>
                        <a:rPr kumimoji="0" lang="ar-SA" sz="2800" b="0" i="0" u="none" strike="noStrike" cap="none" normalizeH="0" baseline="0" dirty="0">
                          <a:ln>
                            <a:noFill/>
                          </a:ln>
                          <a:solidFill>
                            <a:schemeClr val="tx1"/>
                          </a:solidFill>
                          <a:effectLst/>
                          <a:latin typeface="Arial" charset="0"/>
                          <a:cs typeface="Arial" charset="0"/>
                        </a:rPr>
                        <a:t> والقوى أنبا موسى</a:t>
                      </a:r>
                      <a:endParaRPr kumimoji="0" lang="en-US" sz="2800" b="0" i="0" u="none" strike="noStrike" cap="none" normalizeH="0" baseline="0" dirty="0">
                        <a:ln>
                          <a:noFill/>
                        </a:ln>
                        <a:solidFill>
                          <a:schemeClr val="tx1"/>
                        </a:solidFill>
                        <a:effectLst/>
                        <a:latin typeface="Arial" charset="0"/>
                        <a:cs typeface="Arial" charset="0"/>
                      </a:endParaRPr>
                    </a:p>
                  </a:txBody>
                  <a:tcPr marL="172825" marR="172825"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47682" name="Group 2"/>
          <p:cNvGraphicFramePr>
            <a:graphicFrameLocks noGrp="1"/>
          </p:cNvGraphicFramePr>
          <p:nvPr>
            <p:ph/>
          </p:nvPr>
        </p:nvGraphicFramePr>
        <p:xfrm>
          <a:off x="0" y="0"/>
          <a:ext cx="10672610" cy="5445259"/>
        </p:xfrm>
        <a:graphic>
          <a:graphicData uri="http://schemas.openxmlformats.org/drawingml/2006/table">
            <a:tbl>
              <a:tblPr/>
              <a:tblGrid>
                <a:gridCol w="4216340">
                  <a:extLst>
                    <a:ext uri="{9D8B030D-6E8A-4147-A177-3AD203B41FA5}">
                      <a16:colId xmlns:a16="http://schemas.microsoft.com/office/drawing/2014/main" val="20000"/>
                    </a:ext>
                  </a:extLst>
                </a:gridCol>
                <a:gridCol w="3821058">
                  <a:extLst>
                    <a:ext uri="{9D8B030D-6E8A-4147-A177-3AD203B41FA5}">
                      <a16:colId xmlns:a16="http://schemas.microsoft.com/office/drawing/2014/main" val="20001"/>
                    </a:ext>
                  </a:extLst>
                </a:gridCol>
                <a:gridCol w="2635213">
                  <a:extLst>
                    <a:ext uri="{9D8B030D-6E8A-4147-A177-3AD203B41FA5}">
                      <a16:colId xmlns:a16="http://schemas.microsoft.com/office/drawing/2014/main" val="20002"/>
                    </a:ext>
                  </a:extLst>
                </a:gridCol>
              </a:tblGrid>
              <a:tr h="54452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a:ln>
                            <a:noFill/>
                          </a:ln>
                          <a:solidFill>
                            <a:schemeClr val="tx1"/>
                          </a:solidFill>
                          <a:effectLst/>
                          <a:latin typeface="Arial" charset="0"/>
                          <a:cs typeface="Arial" charset="0"/>
                        </a:rPr>
                        <a: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peniwt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abba</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Paqwm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viwt</a:t>
                      </a:r>
                      <a:r>
                        <a:rPr kumimoji="0" lang="en-US" sz="2300" b="0" i="0" u="none" strike="noStrike" cap="none" normalizeH="0" baseline="0" dirty="0">
                          <a:ln>
                            <a:noFill/>
                          </a:ln>
                          <a:solidFill>
                            <a:schemeClr val="tx1"/>
                          </a:solidFill>
                          <a:effectLst/>
                          <a:latin typeface="Coptic1" pitchFamily="2" charset="0"/>
                          <a:cs typeface="Arial" charset="0"/>
                        </a:rPr>
                        <a:t> n]</a:t>
                      </a:r>
                      <a:r>
                        <a:rPr kumimoji="0" lang="en-US" sz="2300" b="0" i="0" u="none" strike="noStrike" cap="none" normalizeH="0" baseline="0" dirty="0" err="1">
                          <a:ln>
                            <a:noFill/>
                          </a:ln>
                          <a:solidFill>
                            <a:schemeClr val="tx1"/>
                          </a:solidFill>
                          <a:effectLst/>
                          <a:latin typeface="Coptic1" pitchFamily="2" charset="0"/>
                          <a:cs typeface="Arial" charset="0"/>
                        </a:rPr>
                        <a:t>konwnia</a:t>
                      </a:r>
                      <a:r>
                        <a:rPr kumimoji="0" lang="en-US" sz="2300" b="0" i="0" u="none" strike="noStrike" cap="none" normalizeH="0" baseline="0" dirty="0">
                          <a:ln>
                            <a:noFill/>
                          </a:ln>
                          <a:solidFill>
                            <a:schemeClr val="tx1"/>
                          </a:solidFill>
                          <a:effectLst/>
                          <a:latin typeface="Coptic1" pitchFamily="2"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Yeodwroc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pefmay</a:t>
                      </a:r>
                      <a:r>
                        <a:rPr kumimoji="0" lang="en-US" sz="2300" b="0" i="0" u="none" strike="noStrike" cap="none" normalizeH="0" baseline="0" dirty="0">
                          <a:ln>
                            <a:noFill/>
                          </a:ln>
                          <a:solidFill>
                            <a:schemeClr val="tx1"/>
                          </a:solidFill>
                          <a:effectLst/>
                          <a:latin typeface="Coptic1" pitchFamily="2" charset="0"/>
                          <a:cs typeface="Arial" charset="0"/>
                        </a:rPr>
                        <a:t>/t/c:</a:t>
                      </a:r>
                      <a:r>
                        <a:rPr kumimoji="0" lang="en-US" sz="2300" b="0" i="0" u="none" strike="noStrike" cap="none" normalizeH="0" baseline="0" dirty="0">
                          <a:ln>
                            <a:noFill/>
                          </a:ln>
                          <a:solidFill>
                            <a:schemeClr val="tx1"/>
                          </a:solidFill>
                          <a:effectLst/>
                          <a:latin typeface="Arial"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peniwt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abba</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Senou</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piar</a:t>
                      </a:r>
                      <a:r>
                        <a:rPr kumimoji="0" lang="en-US" sz="2300" b="0" i="0" u="none" strike="noStrike" cap="none" normalizeH="0" baseline="0" dirty="0">
                          <a:ln>
                            <a:noFill/>
                          </a:ln>
                          <a:solidFill>
                            <a:schemeClr val="tx1"/>
                          </a:solidFill>
                          <a:effectLst/>
                          <a:latin typeface="Coptic1" pitchFamily="2" charset="0"/>
                          <a:cs typeface="Arial" charset="0"/>
                        </a:rPr>
                        <a:t>,/</a:t>
                      </a:r>
                      <a:r>
                        <a:rPr kumimoji="0" lang="en-US" sz="2300" b="0" i="0" u="none" strike="noStrike" cap="none" normalizeH="0" baseline="0" dirty="0" err="1">
                          <a:ln>
                            <a:noFill/>
                          </a:ln>
                          <a:solidFill>
                            <a:schemeClr val="tx1"/>
                          </a:solidFill>
                          <a:effectLst/>
                          <a:latin typeface="Coptic1" pitchFamily="2" charset="0"/>
                          <a:cs typeface="Arial" charset="0"/>
                        </a:rPr>
                        <a:t>mandrit</a:t>
                      </a:r>
                      <a:r>
                        <a:rPr kumimoji="0" lang="en-US" sz="2300" b="0" i="0" u="none" strike="noStrike" cap="none" normalizeH="0" baseline="0" dirty="0">
                          <a:ln>
                            <a:noFill/>
                          </a:ln>
                          <a:solidFill>
                            <a:schemeClr val="tx1"/>
                          </a:solidFill>
                          <a:effectLst/>
                          <a:latin typeface="Coptic1" pitchFamily="2" charset="0"/>
                          <a:cs typeface="Arial" charset="0"/>
                        </a:rPr>
                        <a:t>/c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peniwt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abba</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Noufer</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piana,writic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peniwt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abba</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Camou</a:t>
                      </a:r>
                      <a:r>
                        <a:rPr kumimoji="0" lang="en-US" sz="2300" b="0" i="0" u="none" strike="noStrike" cap="none" normalizeH="0" baseline="0" dirty="0">
                          <a:ln>
                            <a:noFill/>
                          </a:ln>
                          <a:solidFill>
                            <a:schemeClr val="tx1"/>
                          </a:solidFill>
                          <a:effectLst/>
                          <a:latin typeface="Coptic1" pitchFamily="2" charset="0"/>
                          <a:cs typeface="Arial" charset="0"/>
                        </a:rPr>
                        <a:t>/l </a:t>
                      </a:r>
                      <a:r>
                        <a:rPr kumimoji="0" lang="en-US" sz="2300" b="0" i="0" u="none" strike="noStrike" cap="none" normalizeH="0" baseline="0" dirty="0" err="1">
                          <a:ln>
                            <a:noFill/>
                          </a:ln>
                          <a:solidFill>
                            <a:schemeClr val="tx1"/>
                          </a:solidFill>
                          <a:effectLst/>
                          <a:latin typeface="Coptic1" pitchFamily="2" charset="0"/>
                          <a:cs typeface="Arial" charset="0"/>
                        </a:rPr>
                        <a:t>piomologit</a:t>
                      </a:r>
                      <a:r>
                        <a:rPr kumimoji="0" lang="en-US" sz="2300" b="0" i="0" u="none" strike="noStrike" cap="none" normalizeH="0" baseline="0" dirty="0">
                          <a:ln>
                            <a:noFill/>
                          </a:ln>
                          <a:solidFill>
                            <a:schemeClr val="tx1"/>
                          </a:solidFill>
                          <a:effectLst/>
                          <a:latin typeface="Coptic1" pitchFamily="2" charset="0"/>
                          <a:cs typeface="Arial" charset="0"/>
                        </a:rPr>
                        <a:t>/c. + </a:t>
                      </a:r>
                      <a:r>
                        <a:rPr kumimoji="0" lang="en-US" sz="2300" b="0" i="0" u="none" strike="noStrike" cap="none" normalizeH="0" baseline="0" dirty="0" err="1">
                          <a:ln>
                            <a:noFill/>
                          </a:ln>
                          <a:solidFill>
                            <a:schemeClr val="tx1"/>
                          </a:solidFill>
                          <a:effectLst/>
                          <a:latin typeface="Coptic1" pitchFamily="2" charset="0"/>
                          <a:cs typeface="Arial" charset="0"/>
                        </a:rPr>
                        <a:t>nem</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peniwt</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abba</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Abraam</a:t>
                      </a:r>
                      <a:r>
                        <a:rPr kumimoji="0" lang="en-US" sz="2300" b="0" i="0" u="none" strike="noStrike" cap="none" normalizeH="0" baseline="0" dirty="0">
                          <a:ln>
                            <a:noFill/>
                          </a:ln>
                          <a:solidFill>
                            <a:schemeClr val="tx1"/>
                          </a:solidFill>
                          <a:effectLst/>
                          <a:latin typeface="Coptic1" pitchFamily="2" charset="0"/>
                          <a:cs typeface="Arial" charset="0"/>
                        </a:rPr>
                        <a:t> pi </a:t>
                      </a:r>
                      <a:r>
                        <a:rPr kumimoji="0" lang="en-US" sz="2300" b="0" i="0" u="none" strike="noStrike" cap="none" normalizeH="0" baseline="0" dirty="0" err="1">
                          <a:ln>
                            <a:noFill/>
                          </a:ln>
                          <a:solidFill>
                            <a:schemeClr val="tx1"/>
                          </a:solidFill>
                          <a:effectLst/>
                          <a:latin typeface="Coptic1" pitchFamily="2" charset="0"/>
                          <a:cs typeface="Arial" charset="0"/>
                        </a:rPr>
                        <a:t>epickopoc</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300" b="0" i="0" u="none" strike="noStrike" cap="none" normalizeH="0" baseline="0" dirty="0" err="1">
                          <a:ln>
                            <a:noFill/>
                          </a:ln>
                          <a:solidFill>
                            <a:schemeClr val="tx1"/>
                          </a:solidFill>
                          <a:effectLst/>
                          <a:latin typeface="Coptic1" pitchFamily="2" charset="0"/>
                          <a:cs typeface="Arial" charset="0"/>
                        </a:rPr>
                        <a:t>ente</a:t>
                      </a:r>
                      <a:r>
                        <a:rPr kumimoji="0" lang="en-US" sz="23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Efioum</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Nem</a:t>
                      </a:r>
                      <a:r>
                        <a:rPr kumimoji="0" lang="en-US" sz="2200" b="0" i="0" u="none" strike="noStrike" cap="none" normalizeH="0" baseline="0" dirty="0">
                          <a:ln>
                            <a:noFill/>
                          </a:ln>
                          <a:solidFill>
                            <a:schemeClr val="tx1"/>
                          </a:solidFill>
                          <a:effectLst/>
                          <a:latin typeface="Coptic1" pitchFamily="2" charset="0"/>
                          <a:cs typeface="Arial" charset="0"/>
                        </a:rPr>
                        <a:t> Giza</a:t>
                      </a:r>
                    </a:p>
                  </a:txBody>
                  <a:tcPr marL="86413" marR="86413" marT="46800" marB="46800"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t>
                      </a:r>
                      <a:r>
                        <a:rPr kumimoji="0" lang="fr-CA" sz="2400" b="0" i="0" u="none" strike="noStrike" cap="none" normalizeH="0" baseline="0">
                          <a:ln>
                            <a:noFill/>
                          </a:ln>
                          <a:solidFill>
                            <a:schemeClr val="tx1"/>
                          </a:solidFill>
                          <a:effectLst/>
                          <a:latin typeface="Arial" charset="0"/>
                          <a:cs typeface="Arial" charset="0"/>
                        </a:rPr>
                        <a:t> notre père Abba Bachome, père des cénobites et Théodore son disciple;</a:t>
                      </a:r>
                      <a:r>
                        <a:rPr kumimoji="0" lang="en-US" sz="24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Notre père Abba Shenouda l’archimandrite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Notre père Abba Abraam, évêque de Fayoum et Guiza,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a:ln>
                            <a:noFill/>
                          </a:ln>
                          <a:solidFill>
                            <a:schemeClr val="tx1"/>
                          </a:solidFill>
                          <a:effectLst/>
                          <a:latin typeface="Arial" charset="0"/>
                          <a:cs typeface="Arial" charset="0"/>
                        </a:rPr>
                        <a:t> </a:t>
                      </a:r>
                      <a:r>
                        <a:rPr kumimoji="0" lang="en-US" sz="2400" b="0" i="0" u="none" strike="noStrike" cap="none" normalizeH="0" baseline="0">
                          <a:ln>
                            <a:noFill/>
                          </a:ln>
                          <a:solidFill>
                            <a:schemeClr val="tx1"/>
                          </a:solidFill>
                          <a:effectLst/>
                          <a:latin typeface="Arial" charset="0"/>
                          <a:cs typeface="Arial" charset="0"/>
                        </a:rPr>
                        <a:t>l’ami des pauvres</a:t>
                      </a:r>
                    </a:p>
                  </a:txBody>
                  <a:tcPr marL="86413" marR="86413"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cs typeface="Arial" charset="0"/>
                        </a:rPr>
                        <a:t>+</a:t>
                      </a:r>
                      <a:r>
                        <a:rPr kumimoji="0" lang="ar-SA" sz="2500" b="0" i="0" u="none" strike="noStrike" cap="none" normalizeH="0" baseline="0" dirty="0">
                          <a:ln>
                            <a:noFill/>
                          </a:ln>
                          <a:solidFill>
                            <a:schemeClr val="tx1"/>
                          </a:solidFill>
                          <a:effectLst/>
                          <a:latin typeface="Arial" charset="0"/>
                          <a:cs typeface="Arial" pitchFamily="34" charset="0"/>
                        </a:rPr>
                        <a:t> وأبانا أنبا باخوم </a:t>
                      </a:r>
                      <a:r>
                        <a:rPr kumimoji="0" lang="ar-EG" sz="2500" b="0" i="0" u="none" strike="noStrike" cap="none" normalizeH="0" baseline="0" dirty="0">
                          <a:ln>
                            <a:noFill/>
                          </a:ln>
                          <a:solidFill>
                            <a:schemeClr val="tx1"/>
                          </a:solidFill>
                          <a:effectLst/>
                          <a:latin typeface="Arial" charset="0"/>
                          <a:cs typeface="Arial" pitchFamily="34" charset="0"/>
                        </a:rPr>
                        <a:t>أب </a:t>
                      </a:r>
                      <a:r>
                        <a:rPr kumimoji="0" lang="ar-SA" sz="2500" b="0" i="0" u="none" strike="noStrike" cap="none" normalizeH="0" baseline="0" dirty="0">
                          <a:ln>
                            <a:noFill/>
                          </a:ln>
                          <a:solidFill>
                            <a:schemeClr val="tx1"/>
                          </a:solidFill>
                          <a:effectLst/>
                          <a:latin typeface="Arial" charset="0"/>
                          <a:cs typeface="Arial" pitchFamily="34" charset="0"/>
                        </a:rPr>
                        <a:t> الشركة وتادرس تلميذه </a:t>
                      </a:r>
                      <a:endParaRPr kumimoji="0" lang="en-US" sz="25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500" b="0" i="0" u="none" strike="noStrike" cap="none" normalizeH="0" baseline="0" dirty="0">
                          <a:ln>
                            <a:noFill/>
                          </a:ln>
                          <a:solidFill>
                            <a:schemeClr val="tx1"/>
                          </a:solidFill>
                          <a:effectLst/>
                          <a:latin typeface="Arial" charset="0"/>
                          <a:cs typeface="Arial" charset="0"/>
                        </a:rPr>
                        <a:t> وأبانا أنبا شنوده رئيس المتوحدين </a:t>
                      </a:r>
                      <a:endParaRPr kumimoji="0" lang="ar-EG" sz="25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500" b="0" i="0" u="none" strike="noStrike" cap="none" normalizeH="0" baseline="0" dirty="0">
                          <a:ln>
                            <a:noFill/>
                          </a:ln>
                          <a:solidFill>
                            <a:schemeClr val="tx1"/>
                          </a:solidFill>
                          <a:effectLst/>
                          <a:latin typeface="Arial" charset="0"/>
                          <a:cs typeface="Arial" charset="0"/>
                        </a:rPr>
                        <a:t>وأبانا أنبا نفر السائح وأبانا أنبا صموئيل المعترف</a:t>
                      </a:r>
                      <a:r>
                        <a:rPr kumimoji="0" lang="en-US" sz="2500" b="0" i="0" u="none" strike="noStrike" cap="none" normalizeH="0" baseline="0" dirty="0">
                          <a:ln>
                            <a:noFill/>
                          </a:ln>
                          <a:solidFill>
                            <a:schemeClr val="tx1"/>
                          </a:solidFill>
                          <a:effectLst/>
                          <a:latin typeface="Arial" charset="0"/>
                          <a:cs typeface="Arial" charset="0"/>
                        </a:rPr>
                        <a:t> </a:t>
                      </a:r>
                      <a:endParaRPr kumimoji="0" lang="ar-EG" sz="25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en-US" sz="2500" b="0" i="0" u="none" strike="noStrike" cap="none" normalizeH="0" baseline="0" dirty="0">
                          <a:ln>
                            <a:noFill/>
                          </a:ln>
                          <a:solidFill>
                            <a:schemeClr val="tx1"/>
                          </a:solidFill>
                          <a:effectLst/>
                          <a:latin typeface="Arial" charset="0"/>
                          <a:cs typeface="Arial" charset="0"/>
                        </a:rPr>
                        <a:t>+</a:t>
                      </a:r>
                      <a:r>
                        <a:rPr kumimoji="0" lang="ar-EG" sz="2500" b="0" i="0" u="none" strike="noStrike" cap="none" normalizeH="0" baseline="0" dirty="0">
                          <a:ln>
                            <a:noFill/>
                          </a:ln>
                          <a:solidFill>
                            <a:schemeClr val="tx1"/>
                          </a:solidFill>
                          <a:effectLst/>
                          <a:latin typeface="Arial" charset="0"/>
                          <a:cs typeface="Arial" charset="0"/>
                        </a:rPr>
                        <a:t> وابانا أنبا ابرام اسقف الفيوم الجيزة حبيب الفقراء</a:t>
                      </a:r>
                      <a:endParaRPr kumimoji="0" lang="en-US" sz="2500" b="0" i="0" u="none" strike="noStrike" cap="none" normalizeH="0" baseline="0" dirty="0">
                        <a:ln>
                          <a:noFill/>
                        </a:ln>
                        <a:solidFill>
                          <a:schemeClr val="tx1"/>
                        </a:solidFill>
                        <a:effectLst/>
                        <a:latin typeface="Arial" charset="0"/>
                        <a:cs typeface="Arial" charset="0"/>
                      </a:endParaRPr>
                    </a:p>
                  </a:txBody>
                  <a:tcPr marL="86413" marR="86413"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49730" name="Group 2"/>
          <p:cNvGraphicFramePr>
            <a:graphicFrameLocks noGrp="1"/>
          </p:cNvGraphicFramePr>
          <p:nvPr>
            <p:ph/>
          </p:nvPr>
        </p:nvGraphicFramePr>
        <p:xfrm>
          <a:off x="182906" y="152400"/>
          <a:ext cx="10489703" cy="5791200"/>
        </p:xfrm>
        <a:graphic>
          <a:graphicData uri="http://schemas.openxmlformats.org/drawingml/2006/table">
            <a:tbl>
              <a:tblPr/>
              <a:tblGrid>
                <a:gridCol w="3871200">
                  <a:extLst>
                    <a:ext uri="{9D8B030D-6E8A-4147-A177-3AD203B41FA5}">
                      <a16:colId xmlns:a16="http://schemas.microsoft.com/office/drawing/2014/main" val="20000"/>
                    </a:ext>
                  </a:extLst>
                </a:gridCol>
                <a:gridCol w="4370710">
                  <a:extLst>
                    <a:ext uri="{9D8B030D-6E8A-4147-A177-3AD203B41FA5}">
                      <a16:colId xmlns:a16="http://schemas.microsoft.com/office/drawing/2014/main" val="20001"/>
                    </a:ext>
                  </a:extLst>
                </a:gridCol>
                <a:gridCol w="2247793">
                  <a:extLst>
                    <a:ext uri="{9D8B030D-6E8A-4147-A177-3AD203B41FA5}">
                      <a16:colId xmlns:a16="http://schemas.microsoft.com/office/drawing/2014/main" val="20002"/>
                    </a:ext>
                  </a:extLst>
                </a:gridCol>
              </a:tblGrid>
              <a:tr h="579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p,oroc</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n/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ntak</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hiten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nou</a:t>
                      </a:r>
                      <a:r>
                        <a:rPr kumimoji="0" lang="en-US" sz="2600" b="0" i="0" u="none" strike="noStrike" cap="none" normalizeH="0" baseline="0" dirty="0">
                          <a:ln>
                            <a:noFill/>
                          </a:ln>
                          <a:solidFill>
                            <a:schemeClr val="tx1"/>
                          </a:solidFill>
                          <a:effectLst/>
                          <a:latin typeface="Coptic1" pitchFamily="2" charset="0"/>
                          <a:cs typeface="Arial" charset="0"/>
                        </a:rPr>
                        <a:t>]ho </a:t>
                      </a:r>
                      <a:r>
                        <a:rPr kumimoji="0" lang="en-US" sz="2600" b="0" i="0" u="none" strike="noStrike" cap="none" normalizeH="0" baseline="0" dirty="0" err="1">
                          <a:ln>
                            <a:noFill/>
                          </a:ln>
                          <a:solidFill>
                            <a:schemeClr val="tx1"/>
                          </a:solidFill>
                          <a:effectLst/>
                          <a:latin typeface="Coptic1" pitchFamily="2" charset="0"/>
                          <a:cs typeface="Arial" charset="0"/>
                        </a:rPr>
                        <a:t>nem</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noutwbh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nai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nan</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eucop</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matoujon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eybe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pekran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etaumou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mmof</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ehr</a:t>
                      </a:r>
                      <a:r>
                        <a:rPr kumimoji="0" lang="en-US" sz="2600" b="0" i="0" u="none" strike="noStrike" cap="none" normalizeH="0" baseline="0" dirty="0">
                          <a:ln>
                            <a:noFill/>
                          </a:ln>
                          <a:solidFill>
                            <a:schemeClr val="tx1"/>
                          </a:solidFill>
                          <a:effectLst/>
                          <a:latin typeface="Coptic1" pitchFamily="2" charset="0"/>
                          <a:cs typeface="Arial" charset="0"/>
                        </a:rPr>
                        <a:t>/</a:t>
                      </a:r>
                      <a:r>
                        <a:rPr kumimoji="0" lang="en-US" sz="2600" b="0" i="0" u="none" strike="noStrike" cap="none" normalizeH="0" baseline="0" dirty="0" err="1">
                          <a:ln>
                            <a:noFill/>
                          </a:ln>
                          <a:solidFill>
                            <a:schemeClr val="tx1"/>
                          </a:solidFill>
                          <a:effectLst/>
                          <a:latin typeface="Coptic1" pitchFamily="2" charset="0"/>
                          <a:cs typeface="Arial" charset="0"/>
                        </a:rPr>
                        <a:t>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ejwn</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de tous les coeurs de Tes saints.  Par leurs prières et leurs supplications, aie pitié de nous tous ensemble, et sauve-nous par égard de Ton saint nom qui a été invoqué sur nous.</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وكل مَصَاف قديسيك</a:t>
                      </a:r>
                      <a:r>
                        <a:rPr kumimoji="0" lang="en-US"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هؤلاء الذين </a:t>
                      </a:r>
                      <a:r>
                        <a:rPr kumimoji="0" lang="ar-SA" sz="2800" b="0" i="0" u="none" strike="noStrike" cap="none" normalizeH="0" baseline="0" dirty="0" err="1">
                          <a:ln>
                            <a:noFill/>
                          </a:ln>
                          <a:solidFill>
                            <a:schemeClr val="tx1"/>
                          </a:solidFill>
                          <a:effectLst/>
                          <a:latin typeface="Arial" charset="0"/>
                          <a:cs typeface="Arial" charset="0"/>
                        </a:rPr>
                        <a:t>بسؤالاتِهم</a:t>
                      </a:r>
                      <a:r>
                        <a:rPr kumimoji="0" lang="ar-SA" sz="2800" b="0" i="0" u="none" strike="noStrike" cap="none" normalizeH="0" baseline="0" dirty="0">
                          <a:ln>
                            <a:noFill/>
                          </a:ln>
                          <a:solidFill>
                            <a:schemeClr val="tx1"/>
                          </a:solidFill>
                          <a:effectLst/>
                          <a:latin typeface="Arial" charset="0"/>
                          <a:cs typeface="Arial" charset="0"/>
                        </a:rPr>
                        <a:t> وطلباتِهم ارحمنا كلنا معاً </a:t>
                      </a:r>
                      <a:r>
                        <a:rPr kumimoji="0" lang="ar-SA" sz="2800" b="0" i="0" u="none" strike="noStrike" cap="none" normalizeH="0" baseline="0" dirty="0" err="1">
                          <a:ln>
                            <a:noFill/>
                          </a:ln>
                          <a:solidFill>
                            <a:schemeClr val="tx1"/>
                          </a:solidFill>
                          <a:effectLst/>
                          <a:latin typeface="Arial" charset="0"/>
                          <a:cs typeface="Arial" charset="0"/>
                        </a:rPr>
                        <a:t>وانقذنا</a:t>
                      </a:r>
                      <a:r>
                        <a:rPr kumimoji="0" lang="ar-SA" sz="2800" b="0" i="0" u="none" strike="noStrike" cap="none" normalizeH="0" baseline="0" dirty="0">
                          <a:ln>
                            <a:noFill/>
                          </a:ln>
                          <a:solidFill>
                            <a:schemeClr val="tx1"/>
                          </a:solidFill>
                          <a:effectLst/>
                          <a:latin typeface="Arial" charset="0"/>
                          <a:cs typeface="Arial" charset="0"/>
                        </a:rPr>
                        <a:t> من أجل اسمِكَ القدوس </a:t>
                      </a:r>
                      <a:r>
                        <a:rPr kumimoji="0" lang="ar-SA" sz="2800" b="0" i="0" u="none" strike="noStrike" cap="none" normalizeH="0" baseline="0" dirty="0" err="1">
                          <a:ln>
                            <a:noFill/>
                          </a:ln>
                          <a:solidFill>
                            <a:schemeClr val="tx1"/>
                          </a:solidFill>
                          <a:effectLst/>
                          <a:latin typeface="Arial" charset="0"/>
                          <a:cs typeface="Arial" charset="0"/>
                        </a:rPr>
                        <a:t>الذى</a:t>
                      </a:r>
                      <a:r>
                        <a:rPr kumimoji="0" lang="ar-SA"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err="1">
                          <a:ln>
                            <a:noFill/>
                          </a:ln>
                          <a:solidFill>
                            <a:schemeClr val="tx1"/>
                          </a:solidFill>
                          <a:effectLst/>
                          <a:latin typeface="Arial" charset="0"/>
                          <a:cs typeface="Arial" charset="0"/>
                        </a:rPr>
                        <a:t>دُعى</a:t>
                      </a:r>
                      <a:r>
                        <a:rPr kumimoji="0" lang="ar-SA" sz="2800" b="0" i="0" u="none" strike="noStrike" cap="none" normalizeH="0" baseline="0" dirty="0">
                          <a:ln>
                            <a:noFill/>
                          </a:ln>
                          <a:solidFill>
                            <a:schemeClr val="tx1"/>
                          </a:solidFill>
                          <a:effectLst/>
                          <a:latin typeface="Arial" charset="0"/>
                          <a:cs typeface="Arial" charset="0"/>
                        </a:rPr>
                        <a:t> علينا.</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7609355" name="Text Box 11"/>
          <p:cNvSpPr txBox="1">
            <a:spLocks noChangeArrowheads="1"/>
          </p:cNvSpPr>
          <p:nvPr/>
        </p:nvSpPr>
        <p:spPr bwMode="auto">
          <a:xfrm>
            <a:off x="4004890" y="498475"/>
            <a:ext cx="184731" cy="461665"/>
          </a:xfrm>
          <a:prstGeom prst="rect">
            <a:avLst/>
          </a:prstGeom>
          <a:noFill/>
          <a:ln w="9525">
            <a:noFill/>
            <a:miter lim="800000"/>
            <a:headEnd/>
            <a:tailEnd/>
          </a:ln>
          <a:effectLst/>
        </p:spPr>
        <p:txBody>
          <a:bodyPr wrap="none">
            <a:spAutoFit/>
          </a:bodyPr>
          <a:lstStyle/>
          <a:p>
            <a:pPr>
              <a:spcBef>
                <a:spcPct val="0"/>
              </a:spcBef>
            </a:pPr>
            <a:endParaRPr lang="en-CA" sz="2400">
              <a:latin typeface="Times New Roman" pitchFamily="18" charset="0"/>
            </a:endParaRPr>
          </a:p>
        </p:txBody>
      </p:sp>
      <p:graphicFrame>
        <p:nvGraphicFramePr>
          <p:cNvPr id="7609385" name="Group 41"/>
          <p:cNvGraphicFramePr>
            <a:graphicFrameLocks noGrp="1"/>
          </p:cNvGraphicFramePr>
          <p:nvPr>
            <p:ph/>
          </p:nvPr>
        </p:nvGraphicFramePr>
        <p:xfrm>
          <a:off x="182907" y="45721"/>
          <a:ext cx="10144010" cy="3383280"/>
        </p:xfrm>
        <a:graphic>
          <a:graphicData uri="http://schemas.openxmlformats.org/drawingml/2006/table">
            <a:tbl>
              <a:tblPr/>
              <a:tblGrid>
                <a:gridCol w="3790069">
                  <a:extLst>
                    <a:ext uri="{9D8B030D-6E8A-4147-A177-3AD203B41FA5}">
                      <a16:colId xmlns:a16="http://schemas.microsoft.com/office/drawing/2014/main" val="20000"/>
                    </a:ext>
                  </a:extLst>
                </a:gridCol>
                <a:gridCol w="3344180">
                  <a:extLst>
                    <a:ext uri="{9D8B030D-6E8A-4147-A177-3AD203B41FA5}">
                      <a16:colId xmlns:a16="http://schemas.microsoft.com/office/drawing/2014/main" val="20001"/>
                    </a:ext>
                  </a:extLst>
                </a:gridCol>
                <a:gridCol w="3009761">
                  <a:extLst>
                    <a:ext uri="{9D8B030D-6E8A-4147-A177-3AD203B41FA5}">
                      <a16:colId xmlns:a16="http://schemas.microsoft.com/office/drawing/2014/main" val="20002"/>
                    </a:ext>
                  </a:extLst>
                </a:gridCol>
              </a:tblGrid>
              <a:tr h="3383280">
                <a:tc>
                  <a:txBody>
                    <a:bodyPr/>
                    <a:lstStyle/>
                    <a:p>
                      <a:pPr marL="0" marR="0" lvl="0" indent="0" algn="just" defTabSz="914400" rtl="0" eaLnBrk="1" fontAlgn="base" latinLnBrk="0" hangingPunct="1">
                        <a:lnSpc>
                          <a:spcPct val="100000"/>
                        </a:lnSpc>
                        <a:spcBef>
                          <a:spcPts val="0"/>
                        </a:spcBef>
                        <a:spcAft>
                          <a:spcPct val="0"/>
                        </a:spcAft>
                        <a:buClrTx/>
                        <a:buSzTx/>
                        <a:buFontTx/>
                        <a:buNone/>
                        <a:tabLst/>
                      </a:pPr>
                      <a:r>
                        <a:rPr kumimoji="0" lang="en-US" sz="2400" b="0" i="0" u="none" strike="noStrike" cap="none" normalizeH="0" baseline="0" dirty="0">
                          <a:ln>
                            <a:noFill/>
                          </a:ln>
                          <a:solidFill>
                            <a:schemeClr val="tx1"/>
                          </a:solidFill>
                          <a:effectLst/>
                          <a:latin typeface="Coptic1" pitchFamily="2" charset="0"/>
                          <a:cs typeface="Arial" charset="0"/>
                        </a:rPr>
                        <a:t>Ten]ho </a:t>
                      </a:r>
                      <a:r>
                        <a:rPr kumimoji="0" lang="en-US" sz="2400" b="0" i="0" u="none" strike="noStrike" cap="none" normalizeH="0" baseline="0" dirty="0" err="1">
                          <a:ln>
                            <a:noFill/>
                          </a:ln>
                          <a:solidFill>
                            <a:schemeClr val="tx1"/>
                          </a:solidFill>
                          <a:effectLst/>
                          <a:latin typeface="Coptic1" pitchFamily="2" charset="0"/>
                          <a:cs typeface="Arial" charset="0"/>
                        </a:rPr>
                        <a:t>erok</a:t>
                      </a:r>
                      <a:r>
                        <a:rPr kumimoji="0" lang="en-US" sz="2400" b="0" i="0" u="none" strike="noStrike" cap="none" normalizeH="0" baseline="0" dirty="0">
                          <a:ln>
                            <a:noFill/>
                          </a:ln>
                          <a:solidFill>
                            <a:schemeClr val="tx1"/>
                          </a:solidFill>
                          <a:effectLst/>
                          <a:latin typeface="Coptic1" pitchFamily="2" charset="0"/>
                          <a:cs typeface="Arial" charset="0"/>
                        </a:rPr>
                        <a:t> w </a:t>
                      </a:r>
                      <a:r>
                        <a:rPr kumimoji="0" lang="en-US" sz="2400" b="0" i="0" u="none" strike="noStrike" cap="none" normalizeH="0" baseline="0" dirty="0" err="1">
                          <a:ln>
                            <a:noFill/>
                          </a:ln>
                          <a:solidFill>
                            <a:schemeClr val="tx1"/>
                          </a:solidFill>
                          <a:effectLst/>
                          <a:latin typeface="Coptic1" pitchFamily="2" charset="0"/>
                          <a:cs typeface="Arial" charset="0"/>
                        </a:rPr>
                        <a:t>uioc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Yeoc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eyrekareh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epwnq</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mpenpatriar</a:t>
                      </a:r>
                      <a:r>
                        <a:rPr kumimoji="0" lang="en-US" sz="2400" b="0" i="0" u="none" strike="noStrike" cap="none" normalizeH="0" baseline="0" dirty="0">
                          <a:ln>
                            <a:noFill/>
                          </a:ln>
                          <a:solidFill>
                            <a:schemeClr val="tx1"/>
                          </a:solidFill>
                          <a:effectLst/>
                          <a:latin typeface="Coptic1" pitchFamily="2" charset="0"/>
                          <a:cs typeface="Arial" charset="0"/>
                        </a:rPr>
                        <a:t>,/c: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 </a:t>
                      </a:r>
                      <a:r>
                        <a:rPr kumimoji="0" lang="en-US" sz="2400" b="0" i="0" u="none" strike="noStrike" cap="none" normalizeH="0" baseline="0" dirty="0" err="1">
                          <a:ln>
                            <a:noFill/>
                          </a:ln>
                          <a:solidFill>
                            <a:schemeClr val="tx1"/>
                          </a:solidFill>
                          <a:effectLst/>
                          <a:latin typeface="Coptic1" pitchFamily="2" charset="0"/>
                          <a:cs typeface="Arial" charset="0"/>
                        </a:rPr>
                        <a:t>Piar</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ereuc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matajrof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pefyronoc</a:t>
                      </a:r>
                      <a:r>
                        <a:rPr kumimoji="0" lang="en-US" sz="2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Nous Te prions, Ô Fils de Dieu, de conserver la vie </a:t>
                      </a:r>
                      <a:br>
                        <a:rPr kumimoji="0" lang="fr-CA" sz="2400" b="0" i="0" u="none" strike="noStrike" cap="none" normalizeH="0" baseline="0" dirty="0">
                          <a:ln>
                            <a:noFill/>
                          </a:ln>
                          <a:solidFill>
                            <a:schemeClr val="tx1"/>
                          </a:solidFill>
                          <a:effectLst/>
                          <a:latin typeface="Arial" charset="0"/>
                          <a:cs typeface="Arial" charset="0"/>
                        </a:rPr>
                      </a:br>
                      <a:r>
                        <a:rPr kumimoji="0" lang="fr-CA" sz="2400" b="0" i="0" u="none" strike="noStrike" cap="none" normalizeH="0" baseline="0" dirty="0">
                          <a:ln>
                            <a:noFill/>
                          </a:ln>
                          <a:solidFill>
                            <a:schemeClr val="tx1"/>
                          </a:solidFill>
                          <a:effectLst/>
                          <a:latin typeface="Arial" charset="0"/>
                          <a:cs typeface="Arial" charset="0"/>
                        </a:rPr>
                        <a:t>de notre patriarche le grand prêtre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  et confirme le sur son siège.</a:t>
                      </a:r>
                      <a:endParaRPr kumimoji="0" lang="en-US" sz="24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نسألك</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يا إبن الله</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أن تحفظ</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حياة بطريركنا أنبا </a:t>
                      </a:r>
                      <a:r>
                        <a:rPr kumimoji="0" lang="ar-EG" sz="2800" b="0" i="0" u="none" strike="noStrike" cap="none" normalizeH="0" baseline="0" dirty="0">
                          <a:ln>
                            <a:noFill/>
                          </a:ln>
                          <a:solidFill>
                            <a:schemeClr val="tx1"/>
                          </a:solidFill>
                          <a:effectLst/>
                          <a:latin typeface="Arial" charset="0"/>
                          <a:cs typeface="Arial" charset="0"/>
                        </a:rPr>
                        <a:t>شنوده </a:t>
                      </a:r>
                      <a:r>
                        <a:rPr kumimoji="0" lang="ar-SA" sz="2800" b="0" i="0" u="none" strike="noStrike" cap="none" normalizeH="0" baseline="0" dirty="0">
                          <a:ln>
                            <a:noFill/>
                          </a:ln>
                          <a:solidFill>
                            <a:schemeClr val="tx1"/>
                          </a:solidFill>
                          <a:effectLst/>
                          <a:latin typeface="Arial" charset="0"/>
                          <a:cs typeface="Arial" charset="0"/>
                        </a:rPr>
                        <a:t>رئيس الكهنة ثبتهُ على كرسيه.</a:t>
                      </a:r>
                      <a:endParaRPr kumimoji="0" lang="en-US"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Action Button: Custom 8">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graphicFrame>
        <p:nvGraphicFramePr>
          <p:cNvPr id="6" name="Group 23"/>
          <p:cNvGraphicFramePr>
            <a:graphicFrameLocks noGrp="1"/>
          </p:cNvGraphicFramePr>
          <p:nvPr/>
        </p:nvGraphicFramePr>
        <p:xfrm>
          <a:off x="182906" y="3397008"/>
          <a:ext cx="10489705" cy="2912363"/>
        </p:xfrm>
        <a:graphic>
          <a:graphicData uri="http://schemas.openxmlformats.org/drawingml/2006/table">
            <a:tbl>
              <a:tblPr/>
              <a:tblGrid>
                <a:gridCol w="3614845">
                  <a:extLst>
                    <a:ext uri="{9D8B030D-6E8A-4147-A177-3AD203B41FA5}">
                      <a16:colId xmlns:a16="http://schemas.microsoft.com/office/drawing/2014/main" val="20000"/>
                    </a:ext>
                  </a:extLst>
                </a:gridCol>
                <a:gridCol w="3437431">
                  <a:extLst>
                    <a:ext uri="{9D8B030D-6E8A-4147-A177-3AD203B41FA5}">
                      <a16:colId xmlns:a16="http://schemas.microsoft.com/office/drawing/2014/main" val="20001"/>
                    </a:ext>
                  </a:extLst>
                </a:gridCol>
                <a:gridCol w="3437429">
                  <a:extLst>
                    <a:ext uri="{9D8B030D-6E8A-4147-A177-3AD203B41FA5}">
                      <a16:colId xmlns:a16="http://schemas.microsoft.com/office/drawing/2014/main" val="20002"/>
                    </a:ext>
                  </a:extLst>
                </a:gridCol>
              </a:tblGrid>
              <a:tr h="291236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Nem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pefkes~v</a:t>
                      </a:r>
                      <a:r>
                        <a:rPr kumimoji="0" lang="en-US" sz="2400" b="0" i="0" u="none" strike="noStrike" cap="none" normalizeH="0" baseline="0" dirty="0">
                          <a:ln>
                            <a:noFill/>
                          </a:ln>
                          <a:solidFill>
                            <a:schemeClr val="tx1"/>
                          </a:solidFill>
                          <a:effectLst/>
                          <a:latin typeface="Coptic1" pitchFamily="2" charset="0"/>
                          <a:cs typeface="Arial" charset="0"/>
                        </a:rPr>
                        <a:t>/r </a:t>
                      </a:r>
                      <a:r>
                        <a:rPr kumimoji="0" lang="en-US" sz="2400" b="0" i="0" u="none" strike="noStrike" cap="none" normalizeH="0" baseline="0" dirty="0" err="1">
                          <a:ln>
                            <a:noFill/>
                          </a:ln>
                          <a:solidFill>
                            <a:schemeClr val="tx1"/>
                          </a:solidFill>
                          <a:effectLst/>
                          <a:latin typeface="Coptic1" pitchFamily="2" charset="0"/>
                          <a:cs typeface="Arial" charset="0"/>
                        </a:rPr>
                        <a:t>n~litourgoc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peniwt</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eyouab</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n~dikeoc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abba</a:t>
                      </a:r>
                      <a:r>
                        <a:rPr kumimoji="0" lang="en-US" sz="2400" b="0" i="0" u="none" strike="noStrike" cap="none" normalizeH="0" baseline="0" dirty="0">
                          <a:ln>
                            <a:noFill/>
                          </a:ln>
                          <a:solidFill>
                            <a:schemeClr val="tx1"/>
                          </a:solidFill>
                          <a:effectLst/>
                          <a:latin typeface="Coptic1" pitchFamily="2" charset="0"/>
                          <a:cs typeface="Arial" charset="0"/>
                        </a:rPr>
                        <a:t> (…) </a:t>
                      </a:r>
                      <a:r>
                        <a:rPr kumimoji="0" lang="en-US" sz="2400" b="0" i="0" u="none" strike="noStrike" cap="none" normalizeH="0" baseline="0" dirty="0" err="1">
                          <a:ln>
                            <a:noFill/>
                          </a:ln>
                          <a:solidFill>
                            <a:schemeClr val="tx1"/>
                          </a:solidFill>
                          <a:effectLst/>
                          <a:latin typeface="Coptic1" pitchFamily="2" charset="0"/>
                          <a:cs typeface="Arial" charset="0"/>
                        </a:rPr>
                        <a:t>pie~pickopoc</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matajrof</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hijen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pefy~ronoc</a:t>
                      </a:r>
                      <a:r>
                        <a:rPr kumimoji="0" lang="en-US" sz="24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Arial" charset="0"/>
                        </a:rPr>
                        <a:t>Et son partenaire dans le ministère, notre saint père  </a:t>
                      </a:r>
                      <a:r>
                        <a:rPr kumimoji="0" lang="fr-CA" sz="2400" b="0" i="0" u="none" strike="noStrike" cap="none" normalizeH="0" baseline="0" dirty="0" err="1">
                          <a:ln>
                            <a:noFill/>
                          </a:ln>
                          <a:solidFill>
                            <a:schemeClr val="tx1"/>
                          </a:solidFill>
                          <a:effectLst/>
                          <a:latin typeface="Arial" charset="0"/>
                          <a:cs typeface="Arial" charset="0"/>
                        </a:rPr>
                        <a:t>Abba</a:t>
                      </a:r>
                      <a:r>
                        <a:rPr kumimoji="0" lang="fr-CA" sz="2400" b="0" i="0" u="none" strike="noStrike" cap="none" normalizeH="0" baseline="0" dirty="0">
                          <a:ln>
                            <a:noFill/>
                          </a:ln>
                          <a:solidFill>
                            <a:schemeClr val="tx1"/>
                          </a:solidFill>
                          <a:effectLst/>
                          <a:latin typeface="Arial" charset="0"/>
                          <a:cs typeface="Arial" charset="0"/>
                        </a:rPr>
                        <a:t> … l’évêque: confirme le sur son siège.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و شريكه    فى الخدمة أبانا القديس البار         أنبا ( ...)  الأسقف.    </a:t>
                      </a:r>
                      <a:r>
                        <a:rPr kumimoji="0" lang="ar-SA" sz="2800" b="0" i="0" u="none" strike="noStrike" cap="none" normalizeH="0" baseline="0" dirty="0">
                          <a:ln>
                            <a:noFill/>
                          </a:ln>
                          <a:solidFill>
                            <a:schemeClr val="tx1"/>
                          </a:solidFill>
                          <a:effectLst/>
                          <a:latin typeface="Arial" charset="0"/>
                          <a:cs typeface="Arial" charset="0"/>
                        </a:rPr>
                        <a:t>ثبتهُ على كرسيه.</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51778" name="Group 2"/>
          <p:cNvGraphicFramePr>
            <a:graphicFrameLocks noGrp="1"/>
          </p:cNvGraphicFramePr>
          <p:nvPr>
            <p:ph/>
          </p:nvPr>
        </p:nvGraphicFramePr>
        <p:xfrm>
          <a:off x="91453" y="0"/>
          <a:ext cx="10581157" cy="5715000"/>
        </p:xfrm>
        <a:graphic>
          <a:graphicData uri="http://schemas.openxmlformats.org/drawingml/2006/table">
            <a:tbl>
              <a:tblPr/>
              <a:tblGrid>
                <a:gridCol w="3770298">
                  <a:extLst>
                    <a:ext uri="{9D8B030D-6E8A-4147-A177-3AD203B41FA5}">
                      <a16:colId xmlns:a16="http://schemas.microsoft.com/office/drawing/2014/main" val="20000"/>
                    </a:ext>
                  </a:extLst>
                </a:gridCol>
                <a:gridCol w="4500032">
                  <a:extLst>
                    <a:ext uri="{9D8B030D-6E8A-4147-A177-3AD203B41FA5}">
                      <a16:colId xmlns:a16="http://schemas.microsoft.com/office/drawing/2014/main" val="20001"/>
                    </a:ext>
                  </a:extLst>
                </a:gridCol>
                <a:gridCol w="2310828">
                  <a:extLst>
                    <a:ext uri="{9D8B030D-6E8A-4147-A177-3AD203B41FA5}">
                      <a16:colId xmlns:a16="http://schemas.microsoft.com/office/drawing/2014/main" val="20002"/>
                    </a:ext>
                  </a:extLst>
                </a:gridCol>
              </a:tblGrid>
              <a:tr h="571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Coptic1" pitchFamily="2" charset="0"/>
                          <a:cs typeface="Arial" charset="0"/>
                        </a:rPr>
                        <a:t>N/</a:t>
                      </a:r>
                      <a:r>
                        <a:rPr kumimoji="0" lang="en-US" sz="2600" b="0" i="0" u="none" strike="noStrike" cap="none" normalizeH="0" baseline="0" dirty="0" err="1">
                          <a:ln>
                            <a:noFill/>
                          </a:ln>
                          <a:solidFill>
                            <a:schemeClr val="tx1"/>
                          </a:solidFill>
                          <a:effectLst/>
                          <a:latin typeface="Coptic1" pitchFamily="2" charset="0"/>
                          <a:cs typeface="Arial" charset="0"/>
                        </a:rPr>
                        <a:t>etws</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maroutaouo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nniran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nenio</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eyouab</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mpatriar</a:t>
                      </a:r>
                      <a:r>
                        <a:rPr kumimoji="0" lang="en-US" sz="2600" b="0" i="0" u="none" strike="noStrike" cap="none" normalizeH="0" baseline="0" dirty="0">
                          <a:ln>
                            <a:noFill/>
                          </a:ln>
                          <a:solidFill>
                            <a:schemeClr val="tx1"/>
                          </a:solidFill>
                          <a:effectLst/>
                          <a:latin typeface="Coptic1" pitchFamily="2" charset="0"/>
                          <a:cs typeface="Arial" charset="0"/>
                        </a:rPr>
                        <a:t>,/c </a:t>
                      </a:r>
                      <a:r>
                        <a:rPr kumimoji="0" lang="en-US" sz="2600" b="0" i="0" u="none" strike="noStrike" cap="none" normalizeH="0" baseline="0" dirty="0" err="1">
                          <a:ln>
                            <a:noFill/>
                          </a:ln>
                          <a:solidFill>
                            <a:schemeClr val="tx1"/>
                          </a:solidFill>
                          <a:effectLst/>
                          <a:latin typeface="Coptic1" pitchFamily="2" charset="0"/>
                          <a:cs typeface="Arial" charset="0"/>
                        </a:rPr>
                        <a:t>etauenkot</a:t>
                      </a:r>
                      <a:r>
                        <a:rPr kumimoji="0" lang="en-US" sz="2600" b="0" i="0" u="none" strike="noStrike" cap="none" normalizeH="0" baseline="0" dirty="0">
                          <a:ln>
                            <a:noFill/>
                          </a:ln>
                          <a:solidFill>
                            <a:schemeClr val="tx1"/>
                          </a:solidFill>
                          <a:effectLst/>
                          <a:latin typeface="Coptic1" pitchFamily="2" charset="0"/>
                          <a:cs typeface="Arial" charset="0"/>
                        </a:rPr>
                        <a:t>: P[</a:t>
                      </a:r>
                      <a:r>
                        <a:rPr kumimoji="0" lang="en-US" sz="2600" b="0" i="0" u="none" strike="noStrike" cap="none" normalizeH="0" baseline="0" dirty="0" err="1">
                          <a:ln>
                            <a:noFill/>
                          </a:ln>
                          <a:solidFill>
                            <a:schemeClr val="tx1"/>
                          </a:solidFill>
                          <a:effectLst/>
                          <a:latin typeface="Coptic1" pitchFamily="2" charset="0"/>
                          <a:cs typeface="Arial" charset="0"/>
                        </a:rPr>
                        <a:t>oic</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mamton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nnou</a:t>
                      </a:r>
                      <a:r>
                        <a:rPr kumimoji="0" lang="en-US" sz="2600" b="0" i="0" u="none" strike="noStrike" cap="none" normalizeH="0" baseline="0" dirty="0" err="1">
                          <a:ln>
                            <a:noFill/>
                          </a:ln>
                          <a:solidFill>
                            <a:schemeClr val="tx1"/>
                          </a:solidFill>
                          <a:effectLst/>
                          <a:latin typeface="Coptic1" pitchFamily="2" charset="0"/>
                          <a:cs typeface="Arial" charset="0"/>
                          <a:sym typeface="Symbol" pitchFamily="18" charset="2"/>
                        </a:rPr>
                        <a:t></a:t>
                      </a:r>
                      <a:r>
                        <a:rPr kumimoji="0" lang="en-US" sz="2600" b="0" i="0" u="none" strike="noStrike" cap="none" normalizeH="0" baseline="0" dirty="0" err="1">
                          <a:ln>
                            <a:noFill/>
                          </a:ln>
                          <a:solidFill>
                            <a:schemeClr val="tx1"/>
                          </a:solidFill>
                          <a:effectLst/>
                          <a:latin typeface="Coptic1" pitchFamily="2" charset="0"/>
                          <a:cs typeface="Arial" charset="0"/>
                        </a:rPr>
                        <a:t>u</a:t>
                      </a:r>
                      <a:r>
                        <a:rPr kumimoji="0" lang="en-US" sz="2600" b="0" i="0" u="none" strike="noStrike" cap="none" normalizeH="0" baseline="0" dirty="0">
                          <a:ln>
                            <a:noFill/>
                          </a:ln>
                          <a:solidFill>
                            <a:schemeClr val="tx1"/>
                          </a:solidFill>
                          <a:effectLst/>
                          <a:latin typeface="Coptic1" pitchFamily="2" charset="0"/>
                          <a:cs typeface="Arial" charset="0"/>
                        </a:rPr>
                        <a:t>,/ t/</a:t>
                      </a:r>
                      <a:r>
                        <a:rPr kumimoji="0" lang="en-US" sz="2600" b="0" i="0" u="none" strike="noStrike" cap="none" normalizeH="0" baseline="0" dirty="0" err="1">
                          <a:ln>
                            <a:noFill/>
                          </a:ln>
                          <a:solidFill>
                            <a:schemeClr val="tx1"/>
                          </a:solidFill>
                          <a:effectLst/>
                          <a:latin typeface="Coptic1" pitchFamily="2" charset="0"/>
                          <a:cs typeface="Arial" charset="0"/>
                        </a:rPr>
                        <a:t>rou</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ouoh</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ntef,a</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nennobi</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nan</a:t>
                      </a:r>
                      <a:r>
                        <a:rPr kumimoji="0" lang="en-US" sz="2600" b="0" i="0" u="none" strike="noStrike" cap="none" normalizeH="0" baseline="0" dirty="0">
                          <a:ln>
                            <a:noFill/>
                          </a:ln>
                          <a:solidFill>
                            <a:schemeClr val="tx1"/>
                          </a:solidFill>
                          <a:effectLst/>
                          <a:latin typeface="Coptic1" pitchFamily="2" charset="0"/>
                          <a:cs typeface="Arial" charset="0"/>
                        </a:rPr>
                        <a:t> </a:t>
                      </a:r>
                      <a:r>
                        <a:rPr kumimoji="0" lang="en-US" sz="2600" b="0" i="0" u="none" strike="noStrike" cap="none" normalizeH="0" baseline="0" dirty="0" err="1">
                          <a:ln>
                            <a:noFill/>
                          </a:ln>
                          <a:solidFill>
                            <a:schemeClr val="tx1"/>
                          </a:solidFill>
                          <a:effectLst/>
                          <a:latin typeface="Coptic1" pitchFamily="2" charset="0"/>
                          <a:cs typeface="Arial" charset="0"/>
                        </a:rPr>
                        <a:t>ebol</a:t>
                      </a:r>
                      <a:r>
                        <a:rPr kumimoji="0" lang="en-US" sz="26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Que les lecteurs récitent les noms des saints patriarches qui sont endormis, que Le Seigneur, accorde le repos </a:t>
                      </a:r>
                      <a:br>
                        <a:rPr kumimoji="0" lang="fr-CA" sz="2800" b="0" i="0" u="none" strike="noStrike" cap="none" normalizeH="0" baseline="0">
                          <a:ln>
                            <a:noFill/>
                          </a:ln>
                          <a:solidFill>
                            <a:schemeClr val="tx1"/>
                          </a:solidFill>
                          <a:effectLst/>
                          <a:latin typeface="Arial" charset="0"/>
                          <a:cs typeface="Arial" charset="0"/>
                        </a:rPr>
                      </a:br>
                      <a:r>
                        <a:rPr kumimoji="0" lang="fr-CA" sz="2800" b="0" i="0" u="none" strike="noStrike" cap="none" normalizeH="0" baseline="0">
                          <a:ln>
                            <a:noFill/>
                          </a:ln>
                          <a:solidFill>
                            <a:schemeClr val="tx1"/>
                          </a:solidFill>
                          <a:effectLst/>
                          <a:latin typeface="Arial" charset="0"/>
                          <a:cs typeface="Arial" charset="0"/>
                        </a:rPr>
                        <a:t>à leurs âmes et nous pardonne nos péchés.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القارئون فليقولوا أسماءَ آبائِنا البطاركة القديسين الذين رقدوا. الربُ </a:t>
                      </a:r>
                      <a:r>
                        <a:rPr kumimoji="0" lang="ar-SA" sz="2800" b="0" i="0" u="none" strike="noStrike" cap="none" normalizeH="0" baseline="0" dirty="0" err="1">
                          <a:ln>
                            <a:noFill/>
                          </a:ln>
                          <a:solidFill>
                            <a:schemeClr val="tx1"/>
                          </a:solidFill>
                          <a:effectLst/>
                          <a:latin typeface="Arial" charset="0"/>
                          <a:cs typeface="Arial" charset="0"/>
                        </a:rPr>
                        <a:t>يُنيّح</a:t>
                      </a:r>
                      <a:r>
                        <a:rPr kumimoji="0" lang="ar-SA" sz="2800" b="0" i="0" u="none" strike="noStrike" cap="none" normalizeH="0" baseline="0" dirty="0">
                          <a:ln>
                            <a:noFill/>
                          </a:ln>
                          <a:solidFill>
                            <a:schemeClr val="tx1"/>
                          </a:solidFill>
                          <a:effectLst/>
                          <a:latin typeface="Arial" charset="0"/>
                          <a:cs typeface="Arial" charset="0"/>
                        </a:rPr>
                        <a:t> نفوسَهم أجمعين ويَغفر لنا خطايانا.</a:t>
                      </a:r>
                      <a:r>
                        <a:rPr kumimoji="0" lang="en-US" sz="36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53826" name="Group 2"/>
          <p:cNvGraphicFramePr>
            <a:graphicFrameLocks noGrp="1"/>
          </p:cNvGraphicFramePr>
          <p:nvPr>
            <p:ph/>
          </p:nvPr>
        </p:nvGraphicFramePr>
        <p:xfrm>
          <a:off x="182906" y="0"/>
          <a:ext cx="10489704" cy="5077968"/>
        </p:xfrm>
        <a:graphic>
          <a:graphicData uri="http://schemas.openxmlformats.org/drawingml/2006/table">
            <a:tbl>
              <a:tblPr/>
              <a:tblGrid>
                <a:gridCol w="3218431">
                  <a:extLst>
                    <a:ext uri="{9D8B030D-6E8A-4147-A177-3AD203B41FA5}">
                      <a16:colId xmlns:a16="http://schemas.microsoft.com/office/drawing/2014/main" val="20000"/>
                    </a:ext>
                  </a:extLst>
                </a:gridCol>
                <a:gridCol w="4410444">
                  <a:extLst>
                    <a:ext uri="{9D8B030D-6E8A-4147-A177-3AD203B41FA5}">
                      <a16:colId xmlns:a16="http://schemas.microsoft.com/office/drawing/2014/main" val="20001"/>
                    </a:ext>
                  </a:extLst>
                </a:gridCol>
                <a:gridCol w="2860829">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24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a:ln>
                            <a:noFill/>
                          </a:ln>
                          <a:solidFill>
                            <a:schemeClr val="tx1"/>
                          </a:solidFill>
                          <a:effectLst/>
                          <a:latin typeface="Coptic1" pitchFamily="2" charset="0"/>
                          <a:cs typeface="Arial" charset="0"/>
                        </a:rPr>
                        <a:t>Ere </a:t>
                      </a:r>
                      <a:r>
                        <a:rPr kumimoji="0" lang="fr-FR" sz="2600" b="0" i="0" u="none" strike="noStrike" cap="none" normalizeH="0" baseline="0" dirty="0" err="1">
                          <a:ln>
                            <a:noFill/>
                          </a:ln>
                          <a:solidFill>
                            <a:schemeClr val="tx1"/>
                          </a:solidFill>
                          <a:effectLst/>
                          <a:latin typeface="Coptic1" pitchFamily="2" charset="0"/>
                          <a:cs typeface="Arial" charset="0"/>
                        </a:rPr>
                        <a:t>poucmou</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eyouab</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swpi</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neman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am</a:t>
                      </a:r>
                      <a:r>
                        <a:rPr kumimoji="0" lang="fr-FR" sz="2600" b="0" i="0" u="none" strike="noStrike" cap="none" normalizeH="0" baseline="0" dirty="0">
                          <a:ln>
                            <a:noFill/>
                          </a:ln>
                          <a:solidFill>
                            <a:schemeClr val="tx1"/>
                          </a:solidFill>
                          <a:effectLst/>
                          <a:latin typeface="Coptic1" pitchFamily="2" charset="0"/>
                          <a:cs typeface="Arial" charset="0"/>
                        </a:rPr>
                        <a:t>/n.  Doxa ci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ele</a:t>
                      </a:r>
                      <a:r>
                        <a:rPr kumimoji="0" lang="fr-FR" sz="2600" b="0" i="0" u="none" strike="noStrike" cap="none" normalizeH="0" baseline="0" dirty="0">
                          <a:ln>
                            <a:noFill/>
                          </a:ln>
                          <a:solidFill>
                            <a:schemeClr val="tx1"/>
                          </a:solidFill>
                          <a:effectLst/>
                          <a:latin typeface="Coptic1" pitchFamily="2" charset="0"/>
                          <a:cs typeface="Arial" charset="0"/>
                        </a:rPr>
                        <a:t>/con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ele</a:t>
                      </a:r>
                      <a:r>
                        <a:rPr kumimoji="0" lang="fr-FR" sz="2600" b="0" i="0" u="none" strike="noStrike" cap="none" normalizeH="0" baseline="0" dirty="0">
                          <a:ln>
                            <a:noFill/>
                          </a:ln>
                          <a:solidFill>
                            <a:schemeClr val="tx1"/>
                          </a:solidFill>
                          <a:effectLst/>
                          <a:latin typeface="Coptic1" pitchFamily="2" charset="0"/>
                          <a:cs typeface="Arial" charset="0"/>
                        </a:rPr>
                        <a:t>/con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eulog</a:t>
                      </a:r>
                      <a:r>
                        <a:rPr kumimoji="0" lang="fr-FR" sz="2600" b="0" i="0" u="none" strike="noStrike" cap="none" normalizeH="0" baseline="0" dirty="0">
                          <a:ln>
                            <a:noFill/>
                          </a:ln>
                          <a:solidFill>
                            <a:schemeClr val="tx1"/>
                          </a:solidFill>
                          <a:effectLst/>
                          <a:latin typeface="Coptic1" pitchFamily="2" charset="0"/>
                          <a:cs typeface="Arial" charset="0"/>
                        </a:rPr>
                        <a:t>/con </a:t>
                      </a:r>
                      <a:r>
                        <a:rPr kumimoji="0" lang="fr-FR" sz="2600" b="0" i="0" u="none" strike="noStrike" cap="none" normalizeH="0" baseline="0" dirty="0" err="1">
                          <a:ln>
                            <a:noFill/>
                          </a:ln>
                          <a:solidFill>
                            <a:schemeClr val="tx1"/>
                          </a:solidFill>
                          <a:effectLst/>
                          <a:latin typeface="Coptic1" pitchFamily="2" charset="0"/>
                          <a:cs typeface="Arial" charset="0"/>
                        </a:rPr>
                        <a:t>Kurie</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anapaucon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600" b="0" i="0" u="none" strike="noStrike" cap="none" normalizeH="0" baseline="0" dirty="0" err="1">
                          <a:ln>
                            <a:noFill/>
                          </a:ln>
                          <a:solidFill>
                            <a:schemeClr val="tx1"/>
                          </a:solidFill>
                          <a:effectLst/>
                          <a:latin typeface="Coptic1" pitchFamily="2" charset="0"/>
                          <a:cs typeface="Arial" charset="0"/>
                        </a:rPr>
                        <a:t>am</a:t>
                      </a:r>
                      <a:r>
                        <a:rPr kumimoji="0" lang="fr-FR" sz="2600" b="0" i="0" u="none" strike="noStrike" cap="none" normalizeH="0" baseline="0" dirty="0">
                          <a:ln>
                            <a:noFill/>
                          </a:ln>
                          <a:solidFill>
                            <a:schemeClr val="tx1"/>
                          </a:solidFill>
                          <a:effectLst/>
                          <a:latin typeface="Coptic1" pitchFamily="2" charset="0"/>
                          <a:cs typeface="Arial" charset="0"/>
                        </a:rPr>
                        <a:t>/n.</a:t>
                      </a:r>
                      <a:endParaRPr kumimoji="0" lang="en-US" sz="2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Leurs bénédictions sainte soient avec nous tous. Amen.  Gloire à Toi Seigneur. Gloire à Toi.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 Seigneur aie pitié, Seigneur béni nous, Seigneur repose les. Amen </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الشعب:</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بركتهم المُقدسة فلتكن معنا آمين</a:t>
                      </a:r>
                      <a:r>
                        <a:rPr kumimoji="0" lang="ar-EG" sz="2800" b="0" i="0" u="none" strike="noStrike" cap="none" normalizeH="0" baseline="0" dirty="0">
                          <a:ln>
                            <a:noFill/>
                          </a:ln>
                          <a:solidFill>
                            <a:schemeClr val="tx1"/>
                          </a:solidFill>
                          <a:effectLst/>
                          <a:latin typeface="Arial" charset="0"/>
                          <a:cs typeface="Arial" charset="0"/>
                        </a:rPr>
                        <a:t> </a:t>
                      </a:r>
                      <a:r>
                        <a:rPr kumimoji="0" lang="ar-SA" sz="2800" b="0" i="0" u="none" strike="noStrike" cap="none" normalizeH="0" baseline="0" dirty="0">
                          <a:ln>
                            <a:noFill/>
                          </a:ln>
                          <a:solidFill>
                            <a:schemeClr val="tx1"/>
                          </a:solidFill>
                          <a:effectLst/>
                          <a:latin typeface="Arial" charset="0"/>
                          <a:cs typeface="Arial" charset="0"/>
                        </a:rPr>
                        <a:t> المجدُ لك يا رب.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لك المجد.</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 يا ربُ ارحم. </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ارحم.</a:t>
                      </a: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charset="0"/>
                        </a:rPr>
                        <a:t>يا ربُ باركنا. يا رب </a:t>
                      </a:r>
                      <a:r>
                        <a:rPr kumimoji="0" lang="ar-SA" sz="2800" b="0" i="0" u="none" strike="noStrike" cap="none" normalizeH="0" baseline="0" dirty="0" err="1">
                          <a:ln>
                            <a:noFill/>
                          </a:ln>
                          <a:solidFill>
                            <a:schemeClr val="tx1"/>
                          </a:solidFill>
                          <a:effectLst/>
                          <a:latin typeface="Arial" charset="0"/>
                          <a:cs typeface="Arial" charset="0"/>
                        </a:rPr>
                        <a:t>نيحهم</a:t>
                      </a:r>
                      <a:r>
                        <a:rPr kumimoji="0" lang="ar-SA" sz="2800" b="0" i="0" u="none" strike="noStrike" cap="none" normalizeH="0" baseline="0" dirty="0">
                          <a:ln>
                            <a:noFill/>
                          </a:ln>
                          <a:solidFill>
                            <a:schemeClr val="tx1"/>
                          </a:solidFill>
                          <a:effectLst/>
                          <a:latin typeface="Arial" charset="0"/>
                          <a:cs typeface="Arial" charset="0"/>
                        </a:rPr>
                        <a:t>. آمين</a:t>
                      </a:r>
                      <a:r>
                        <a:rPr kumimoji="0" lang="en-US" sz="28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53837" name="AutoShape 13">
            <a:hlinkClick r:id="rId2" action="ppaction://hlinksldjump" highlightClick="1"/>
          </p:cNvPr>
          <p:cNvSpPr>
            <a:spLocks noChangeArrowheads="1"/>
          </p:cNvSpPr>
          <p:nvPr/>
        </p:nvSpPr>
        <p:spPr bwMode="auto">
          <a:xfrm>
            <a:off x="7682072" y="6096000"/>
            <a:ext cx="3292316" cy="762000"/>
          </a:xfrm>
          <a:prstGeom prst="actionButtonBlank">
            <a:avLst/>
          </a:prstGeom>
          <a:solidFill>
            <a:schemeClr val="accent1"/>
          </a:solidFill>
          <a:ln w="9525">
            <a:solidFill>
              <a:schemeClr val="tx1"/>
            </a:solidFill>
            <a:miter lim="800000"/>
            <a:headEnd/>
            <a:tailEnd/>
          </a:ln>
          <a:effectLst/>
        </p:spPr>
        <p:txBody>
          <a:bodyPr wrap="none" anchor="ctr"/>
          <a:lstStyle/>
          <a:p>
            <a:pPr algn="ctr"/>
            <a:r>
              <a:rPr lang="en-US" sz="2800">
                <a:latin typeface="Arial" charset="0"/>
              </a:rPr>
              <a:t>Memorial </a:t>
            </a:r>
            <a:r>
              <a:rPr lang="ar-EG" sz="2800">
                <a:latin typeface="Arial" charset="0"/>
              </a:rPr>
              <a:t>ترحيم - </a:t>
            </a:r>
            <a:endParaRPr lang="en-US" sz="2800">
              <a:latin typeface="Arial" charset="0"/>
            </a:endParaRPr>
          </a:p>
        </p:txBody>
      </p:sp>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54850" name="Group 2"/>
          <p:cNvGraphicFramePr>
            <a:graphicFrameLocks noGrp="1"/>
          </p:cNvGraphicFramePr>
          <p:nvPr>
            <p:ph/>
          </p:nvPr>
        </p:nvGraphicFramePr>
        <p:xfrm>
          <a:off x="91453" y="1"/>
          <a:ext cx="10581157" cy="4869185"/>
        </p:xfrm>
        <a:graphic>
          <a:graphicData uri="http://schemas.openxmlformats.org/drawingml/2006/table">
            <a:tbl>
              <a:tblPr/>
              <a:tblGrid>
                <a:gridCol w="6259277">
                  <a:extLst>
                    <a:ext uri="{9D8B030D-6E8A-4147-A177-3AD203B41FA5}">
                      <a16:colId xmlns:a16="http://schemas.microsoft.com/office/drawing/2014/main" val="20000"/>
                    </a:ext>
                  </a:extLst>
                </a:gridCol>
                <a:gridCol w="4321881">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Souviens Toi Seigneur de nos pères et nos frères qui se sont endormis dans la foi orthodoxe, repose les avec Tes saints, ainsi que ceux dont nous citons leurs noms…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أذكر أيضاً </a:t>
                      </a:r>
                      <a:r>
                        <a:rPr kumimoji="0" lang="ar-EG" sz="2800" b="0" i="0" u="none" strike="noStrike" cap="none" normalizeH="0" baseline="0" dirty="0" err="1">
                          <a:ln>
                            <a:noFill/>
                          </a:ln>
                          <a:solidFill>
                            <a:schemeClr val="tx1"/>
                          </a:solidFill>
                          <a:effectLst/>
                          <a:latin typeface="Arial" charset="0"/>
                          <a:cs typeface="Arial" charset="0"/>
                        </a:rPr>
                        <a:t>يارب</a:t>
                      </a:r>
                      <a:r>
                        <a:rPr kumimoji="0" lang="ar-EG" sz="2800" b="0" i="0" u="none" strike="noStrike" cap="none" normalizeH="0" baseline="0" dirty="0">
                          <a:ln>
                            <a:noFill/>
                          </a:ln>
                          <a:solidFill>
                            <a:schemeClr val="tx1"/>
                          </a:solidFill>
                          <a:effectLst/>
                          <a:latin typeface="Arial" charset="0"/>
                          <a:cs typeface="Arial" charset="0"/>
                        </a:rPr>
                        <a:t> آبائنا </a:t>
                      </a:r>
                      <a:r>
                        <a:rPr kumimoji="0" lang="ar-EG" sz="2800" b="0" i="0" u="none" strike="noStrike" cap="none" normalizeH="0" baseline="0" dirty="0" err="1">
                          <a:ln>
                            <a:noFill/>
                          </a:ln>
                          <a:solidFill>
                            <a:schemeClr val="tx1"/>
                          </a:solidFill>
                          <a:effectLst/>
                          <a:latin typeface="Arial" charset="0"/>
                          <a:cs typeface="Arial" charset="0"/>
                        </a:rPr>
                        <a:t>و</a:t>
                      </a:r>
                      <a:r>
                        <a:rPr kumimoji="0" lang="ar-EG" sz="2800" b="0" i="0" u="none" strike="noStrike" cap="none" normalizeH="0" baseline="0" dirty="0">
                          <a:ln>
                            <a:noFill/>
                          </a:ln>
                          <a:solidFill>
                            <a:schemeClr val="tx1"/>
                          </a:solidFill>
                          <a:effectLst/>
                          <a:latin typeface="Arial" charset="0"/>
                          <a:cs typeface="Arial" charset="0"/>
                        </a:rPr>
                        <a:t> أخواتنا الذين سبق رقادهم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الايمان</a:t>
                      </a:r>
                      <a:r>
                        <a:rPr kumimoji="0" lang="ar-EG" sz="28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الأرثوذكسى</a:t>
                      </a:r>
                      <a:r>
                        <a:rPr kumimoji="0" lang="ar-SA"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err="1">
                          <a:ln>
                            <a:noFill/>
                          </a:ln>
                          <a:solidFill>
                            <a:schemeClr val="tx1"/>
                          </a:solidFill>
                          <a:effectLst/>
                          <a:latin typeface="Arial" charset="0"/>
                          <a:cs typeface="Arial" charset="0"/>
                        </a:rPr>
                        <a:t>نيّحهم</a:t>
                      </a:r>
                      <a:r>
                        <a:rPr kumimoji="0" lang="ar-SA" sz="3200" b="0" i="0" u="none" strike="noStrike" cap="none" normalizeH="0" baseline="0" dirty="0">
                          <a:ln>
                            <a:noFill/>
                          </a:ln>
                          <a:solidFill>
                            <a:schemeClr val="tx1"/>
                          </a:solidFill>
                          <a:effectLst/>
                          <a:latin typeface="Arial" charset="0"/>
                          <a:cs typeface="Arial" charset="0"/>
                        </a:rPr>
                        <a:t> جميعهم مع قديسيك، مع هؤلاء الذين نذكر أسماءهم.</a:t>
                      </a:r>
                      <a:r>
                        <a:rPr kumimoji="0" lang="ar-EG" sz="3200" b="0" i="0" u="none" strike="noStrike" cap="none" normalizeH="0" baseline="0" dirty="0">
                          <a:ln>
                            <a:noFill/>
                          </a:ln>
                          <a:solidFill>
                            <a:schemeClr val="tx1"/>
                          </a:solidFill>
                          <a:effectLst/>
                          <a:latin typeface="Arial" charset="0"/>
                          <a:cs typeface="Arial" charset="0"/>
                        </a:rPr>
                        <a:t>..</a:t>
                      </a:r>
                      <a:endParaRPr kumimoji="0" lang="ar-EG" sz="1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56898" name="Group 2"/>
          <p:cNvGraphicFramePr>
            <a:graphicFrameLocks noGrp="1"/>
          </p:cNvGraphicFramePr>
          <p:nvPr>
            <p:ph/>
          </p:nvPr>
        </p:nvGraphicFramePr>
        <p:xfrm>
          <a:off x="91453" y="0"/>
          <a:ext cx="10581157" cy="5733296"/>
        </p:xfrm>
        <a:graphic>
          <a:graphicData uri="http://schemas.openxmlformats.org/drawingml/2006/table">
            <a:tbl>
              <a:tblPr/>
              <a:tblGrid>
                <a:gridCol w="6259277">
                  <a:extLst>
                    <a:ext uri="{9D8B030D-6E8A-4147-A177-3AD203B41FA5}">
                      <a16:colId xmlns:a16="http://schemas.microsoft.com/office/drawing/2014/main" val="20000"/>
                    </a:ext>
                  </a:extLst>
                </a:gridCol>
                <a:gridCol w="4321881">
                  <a:extLst>
                    <a:ext uri="{9D8B030D-6E8A-4147-A177-3AD203B41FA5}">
                      <a16:colId xmlns:a16="http://schemas.microsoft.com/office/drawing/2014/main" val="20001"/>
                    </a:ext>
                  </a:extLst>
                </a:gridCol>
              </a:tblGrid>
              <a:tr h="57332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en-CA" sz="36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5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Avec bienveillance Seigneur repose leurs âmes auprès de nos saints pères Abraham, Isaac et Jacob. </a:t>
                      </a:r>
                      <a:endParaRPr kumimoji="0" lang="ar-EG" sz="24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50000"/>
                        </a:spcBef>
                        <a:spcAft>
                          <a:spcPct val="0"/>
                        </a:spcAft>
                        <a:buClrTx/>
                        <a:buSzTx/>
                        <a:buFontTx/>
                        <a:buNone/>
                        <a:tabLst/>
                      </a:pPr>
                      <a:endParaRPr kumimoji="0" lang="ar-EG" sz="1200" b="0" i="0" u="none" strike="noStrike" cap="none" normalizeH="0" baseline="0" dirty="0">
                        <a:ln>
                          <a:noFill/>
                        </a:ln>
                        <a:solidFill>
                          <a:schemeClr val="tx1"/>
                        </a:solidFill>
                        <a:effectLst/>
                        <a:latin typeface="Arial" charset="0"/>
                        <a:cs typeface="Times New Roman" pitchFamily="18" charset="0"/>
                      </a:endParaRPr>
                    </a:p>
                    <a:p>
                      <a:pPr marL="0" marR="0" lvl="0" indent="0" algn="just" defTabSz="914400" rtl="0" eaLnBrk="1" fontAlgn="base" latinLnBrk="0" hangingPunct="1">
                        <a:lnSpc>
                          <a:spcPct val="100000"/>
                        </a:lnSpc>
                        <a:spcBef>
                          <a:spcPct val="50000"/>
                        </a:spcBef>
                        <a:spcAft>
                          <a:spcPct val="0"/>
                        </a:spcAft>
                        <a:buClrTx/>
                        <a:buSzTx/>
                        <a:buFontTx/>
                        <a:buNone/>
                        <a:tabLst/>
                      </a:pPr>
                      <a:r>
                        <a:rPr kumimoji="0" lang="fr-CA" sz="2400" b="0" i="0" u="none" strike="noStrike" cap="none" normalizeH="0" baseline="0" dirty="0">
                          <a:ln>
                            <a:noFill/>
                          </a:ln>
                          <a:solidFill>
                            <a:schemeClr val="tx1"/>
                          </a:solidFill>
                          <a:effectLst/>
                          <a:latin typeface="Arial" charset="0"/>
                          <a:cs typeface="Times New Roman" pitchFamily="18" charset="0"/>
                        </a:rPr>
                        <a:t> Nourris-les  dans de verts pâturages près des eaux du repos au paradis, l’endroit où la tristesse, l’angoisse et le gémissement cessent dans la lumière de Tes saints.</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تفضل </a:t>
                      </a:r>
                      <a:r>
                        <a:rPr kumimoji="0" lang="ar-EG" sz="2800" b="0" i="0" u="none" strike="noStrike" cap="none" normalizeH="0" baseline="0" dirty="0" err="1">
                          <a:ln>
                            <a:noFill/>
                          </a:ln>
                          <a:solidFill>
                            <a:schemeClr val="tx1"/>
                          </a:solidFill>
                          <a:effectLst/>
                          <a:latin typeface="Arial" charset="0"/>
                          <a:cs typeface="Arial" charset="0"/>
                        </a:rPr>
                        <a:t>يارب</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نيح</a:t>
                      </a:r>
                      <a:r>
                        <a:rPr kumimoji="0" lang="ar-EG" sz="2800" b="0" i="0" u="none" strike="noStrike" cap="none" normalizeH="0" baseline="0" dirty="0">
                          <a:ln>
                            <a:noFill/>
                          </a:ln>
                          <a:solidFill>
                            <a:schemeClr val="tx1"/>
                          </a:solidFill>
                          <a:effectLst/>
                          <a:latin typeface="Arial" charset="0"/>
                          <a:cs typeface="Arial" charset="0"/>
                        </a:rPr>
                        <a:t> نفوسهم جميعا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حضن </a:t>
                      </a:r>
                      <a:r>
                        <a:rPr kumimoji="0" lang="ar-EG" sz="2800" b="0" i="0" u="none" strike="noStrike" cap="none" normalizeH="0" baseline="0" dirty="0" err="1">
                          <a:ln>
                            <a:noFill/>
                          </a:ln>
                          <a:solidFill>
                            <a:schemeClr val="tx1"/>
                          </a:solidFill>
                          <a:effectLst/>
                          <a:latin typeface="Arial" charset="0"/>
                          <a:cs typeface="Arial" charset="0"/>
                        </a:rPr>
                        <a:t>أبائنا</a:t>
                      </a:r>
                      <a:r>
                        <a:rPr kumimoji="0" lang="ar-EG" sz="2800" b="0" i="0" u="none" strike="noStrike" cap="none" normalizeH="0" baseline="0" dirty="0">
                          <a:ln>
                            <a:noFill/>
                          </a:ln>
                          <a:solidFill>
                            <a:schemeClr val="tx1"/>
                          </a:solidFill>
                          <a:effectLst/>
                          <a:latin typeface="Arial" charset="0"/>
                          <a:cs typeface="Arial" charset="0"/>
                        </a:rPr>
                        <a:t> القديسين </a:t>
                      </a:r>
                      <a:r>
                        <a:rPr kumimoji="0" lang="ar-EG" sz="2800" b="0" i="0" u="none" strike="noStrike" cap="none" normalizeH="0" baseline="0" dirty="0" err="1">
                          <a:ln>
                            <a:noFill/>
                          </a:ln>
                          <a:solidFill>
                            <a:schemeClr val="tx1"/>
                          </a:solidFill>
                          <a:effectLst/>
                          <a:latin typeface="Arial" charset="0"/>
                          <a:cs typeface="Arial" charset="0"/>
                        </a:rPr>
                        <a:t>ابراهيم</a:t>
                      </a:r>
                      <a:r>
                        <a:rPr kumimoji="0" lang="ar-EG" sz="2800" b="0" i="0" u="none" strike="noStrike" cap="none" normalizeH="0" baseline="0" dirty="0">
                          <a:ln>
                            <a:noFill/>
                          </a:ln>
                          <a:solidFill>
                            <a:schemeClr val="tx1"/>
                          </a:solidFill>
                          <a:effectLst/>
                          <a:latin typeface="Arial" charset="0"/>
                          <a:cs typeface="Arial" charset="0"/>
                        </a:rPr>
                        <a:t> واسحق </a:t>
                      </a:r>
                      <a:r>
                        <a:rPr kumimoji="0" lang="ar-EG" sz="2800" b="0" i="0" u="none" strike="noStrike" cap="none" normalizeH="0" baseline="0" dirty="0" err="1">
                          <a:ln>
                            <a:noFill/>
                          </a:ln>
                          <a:solidFill>
                            <a:schemeClr val="tx1"/>
                          </a:solidFill>
                          <a:effectLst/>
                          <a:latin typeface="Arial" charset="0"/>
                          <a:cs typeface="Arial" charset="0"/>
                        </a:rPr>
                        <a:t>و</a:t>
                      </a:r>
                      <a:r>
                        <a:rPr kumimoji="0" lang="ar-EG" sz="2800" b="0" i="0" u="none" strike="noStrike" cap="none" normalizeH="0" baseline="0" dirty="0">
                          <a:ln>
                            <a:noFill/>
                          </a:ln>
                          <a:solidFill>
                            <a:schemeClr val="tx1"/>
                          </a:solidFill>
                          <a:effectLst/>
                          <a:latin typeface="Arial" charset="0"/>
                          <a:cs typeface="Arial" charset="0"/>
                        </a:rPr>
                        <a:t> يعقوب.  </a:t>
                      </a: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ar-EG" sz="2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charset="0"/>
                        </a:rPr>
                        <a:t>علهم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موضع خضرة على ماء الراحة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فردوس النعيم . الموضع </a:t>
                      </a:r>
                      <a:r>
                        <a:rPr kumimoji="0" lang="ar-EG" sz="2800" b="0" i="0" u="none" strike="noStrike" cap="none" normalizeH="0" baseline="0" dirty="0" err="1">
                          <a:ln>
                            <a:noFill/>
                          </a:ln>
                          <a:solidFill>
                            <a:schemeClr val="tx1"/>
                          </a:solidFill>
                          <a:effectLst/>
                          <a:latin typeface="Arial" charset="0"/>
                          <a:cs typeface="Arial" charset="0"/>
                        </a:rPr>
                        <a:t>الذى</a:t>
                      </a:r>
                      <a:r>
                        <a:rPr kumimoji="0" lang="ar-EG" sz="2800" b="0" i="0" u="none" strike="noStrike" cap="none" normalizeH="0" baseline="0" dirty="0">
                          <a:ln>
                            <a:noFill/>
                          </a:ln>
                          <a:solidFill>
                            <a:schemeClr val="tx1"/>
                          </a:solidFill>
                          <a:effectLst/>
                          <a:latin typeface="Arial" charset="0"/>
                          <a:cs typeface="Arial" charset="0"/>
                        </a:rPr>
                        <a:t> هرب منه الحزن </a:t>
                      </a:r>
                      <a:r>
                        <a:rPr kumimoji="0" lang="ar-EG" sz="2800" b="0" i="0" u="none" strike="noStrike" cap="none" normalizeH="0" baseline="0" dirty="0" err="1">
                          <a:ln>
                            <a:noFill/>
                          </a:ln>
                          <a:solidFill>
                            <a:schemeClr val="tx1"/>
                          </a:solidFill>
                          <a:effectLst/>
                          <a:latin typeface="Arial" charset="0"/>
                          <a:cs typeface="Arial" charset="0"/>
                        </a:rPr>
                        <a:t>والكابة</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والنتهد</a:t>
                      </a:r>
                      <a:r>
                        <a:rPr kumimoji="0" lang="ar-EG" sz="2800" b="0" i="0" u="none" strike="noStrike" cap="none" normalizeH="0" baseline="0" dirty="0">
                          <a:ln>
                            <a:noFill/>
                          </a:ln>
                          <a:solidFill>
                            <a:schemeClr val="tx1"/>
                          </a:solidFill>
                          <a:effectLst/>
                          <a:latin typeface="Arial" charset="0"/>
                          <a:cs typeface="Arial" charset="0"/>
                        </a:rPr>
                        <a:t> </a:t>
                      </a:r>
                      <a:r>
                        <a:rPr kumimoji="0" lang="ar-EG" sz="2800" b="0" i="0" u="none" strike="noStrike" cap="none" normalizeH="0" baseline="0" dirty="0" err="1">
                          <a:ln>
                            <a:noFill/>
                          </a:ln>
                          <a:solidFill>
                            <a:schemeClr val="tx1"/>
                          </a:solidFill>
                          <a:effectLst/>
                          <a:latin typeface="Arial" charset="0"/>
                          <a:cs typeface="Arial" charset="0"/>
                        </a:rPr>
                        <a:t>فى</a:t>
                      </a:r>
                      <a:r>
                        <a:rPr kumimoji="0" lang="ar-EG" sz="2800" b="0" i="0" u="none" strike="noStrike" cap="none" normalizeH="0" baseline="0" dirty="0">
                          <a:ln>
                            <a:noFill/>
                          </a:ln>
                          <a:solidFill>
                            <a:schemeClr val="tx1"/>
                          </a:solidFill>
                          <a:effectLst/>
                          <a:latin typeface="Arial" charset="0"/>
                          <a:cs typeface="Arial" charset="0"/>
                        </a:rPr>
                        <a:t>  نور </a:t>
                      </a:r>
                      <a:r>
                        <a:rPr kumimoji="0" lang="ar-EG" sz="2800" b="0" i="0" u="none" strike="noStrike" cap="none" normalizeH="0" baseline="0" dirty="0" err="1">
                          <a:ln>
                            <a:noFill/>
                          </a:ln>
                          <a:solidFill>
                            <a:schemeClr val="tx1"/>
                          </a:solidFill>
                          <a:effectLst/>
                          <a:latin typeface="Arial" charset="0"/>
                          <a:cs typeface="Arial" charset="0"/>
                        </a:rPr>
                        <a:t>قدسيك</a:t>
                      </a:r>
                      <a:r>
                        <a:rPr kumimoji="0" lang="ar-EG" sz="2800" b="0" i="0" u="none" strike="noStrike" cap="none" normalizeH="0" baseline="0" dirty="0">
                          <a:ln>
                            <a:noFill/>
                          </a:ln>
                          <a:solidFill>
                            <a:schemeClr val="tx1"/>
                          </a:solidFill>
                          <a:effectLst/>
                          <a:latin typeface="Arial" charset="0"/>
                          <a:cs typeface="Arial" charset="0"/>
                        </a:rPr>
                        <a:t>.  </a:t>
                      </a:r>
                      <a:endParaRPr kumimoji="0" lang="fr-CA" sz="28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58946" name="Group 2"/>
          <p:cNvGraphicFramePr>
            <a:graphicFrameLocks noGrp="1"/>
          </p:cNvGraphicFramePr>
          <p:nvPr>
            <p:ph/>
          </p:nvPr>
        </p:nvGraphicFramePr>
        <p:xfrm>
          <a:off x="182906" y="76200"/>
          <a:ext cx="10489704" cy="5809488"/>
        </p:xfrm>
        <a:graphic>
          <a:graphicData uri="http://schemas.openxmlformats.org/drawingml/2006/table">
            <a:tbl>
              <a:tblPr/>
              <a:tblGrid>
                <a:gridCol w="6897339">
                  <a:extLst>
                    <a:ext uri="{9D8B030D-6E8A-4147-A177-3AD203B41FA5}">
                      <a16:colId xmlns:a16="http://schemas.microsoft.com/office/drawing/2014/main" val="20000"/>
                    </a:ext>
                  </a:extLst>
                </a:gridCol>
                <a:gridCol w="3592365">
                  <a:extLst>
                    <a:ext uri="{9D8B030D-6E8A-4147-A177-3AD203B41FA5}">
                      <a16:colId xmlns:a16="http://schemas.microsoft.com/office/drawing/2014/main" val="20001"/>
                    </a:ext>
                  </a:extLst>
                </a:gridCol>
              </a:tblGrid>
              <a:tr h="220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Souviens Toi, Seigneur, des autres fidèles que nous avons nommés, ainsi que les orthodoxes que nous n’avons pas nommés. Souviens Toi d’eux, et de nous aussi, O bon Dieu ami du genre humain.</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pitchFamily="34" charset="0"/>
                        </a:rPr>
                        <a:t>الكاهن:</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أذكر يارب الآخرين الذين ذكرناهم المؤمنين، وأيضاً الذين لم نذكرهم الأرثوذكسيين . هؤلاء ونحن معهم، ياالله كصالح ومحب البشر.</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61004" name="Group 12"/>
          <p:cNvGraphicFramePr>
            <a:graphicFrameLocks noGrp="1"/>
          </p:cNvGraphicFramePr>
          <p:nvPr>
            <p:ph/>
          </p:nvPr>
        </p:nvGraphicFramePr>
        <p:xfrm>
          <a:off x="91453" y="0"/>
          <a:ext cx="10581157" cy="6559296"/>
        </p:xfrm>
        <a:graphic>
          <a:graphicData uri="http://schemas.openxmlformats.org/drawingml/2006/table">
            <a:tbl>
              <a:tblPr/>
              <a:tblGrid>
                <a:gridCol w="6778520">
                  <a:extLst>
                    <a:ext uri="{9D8B030D-6E8A-4147-A177-3AD203B41FA5}">
                      <a16:colId xmlns:a16="http://schemas.microsoft.com/office/drawing/2014/main" val="20000"/>
                    </a:ext>
                  </a:extLst>
                </a:gridCol>
                <a:gridCol w="3802637">
                  <a:extLst>
                    <a:ext uri="{9D8B030D-6E8A-4147-A177-3AD203B41FA5}">
                      <a16:colId xmlns:a16="http://schemas.microsoft.com/office/drawing/2014/main" val="20001"/>
                    </a:ext>
                  </a:extLst>
                </a:gridCol>
              </a:tblGrid>
              <a:tr h="220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600" b="0" i="0" u="none" strike="noStrike" cap="none" normalizeH="0" baseline="0" dirty="0">
                          <a:ln>
                            <a:noFill/>
                          </a:ln>
                          <a:solidFill>
                            <a:schemeClr val="tx1"/>
                          </a:solidFill>
                          <a:effectLst/>
                          <a:latin typeface="Arial" charset="0"/>
                          <a:cs typeface="Arial" charset="0"/>
                        </a:rPr>
                        <a:t> </a:t>
                      </a:r>
                      <a:r>
                        <a:rPr kumimoji="0" lang="fr-CA" sz="40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Absous, remets et pardonne Seigneur nos iniquités, celles que nous avons commises volontairement et celles que nous avons commises involontairement,  celles que nous avons faites consciemment et celles que nous avons faites inconsciemment, les cachés et les visibles, Seigneur pardonne-les nous.</a:t>
                      </a:r>
                    </a:p>
                  </a:txBody>
                  <a:tcPr marL="108016" marR="108016" marT="0" marB="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pitchFamily="34" charset="0"/>
                        </a:rPr>
                        <a:t>ال</a:t>
                      </a:r>
                      <a:r>
                        <a:rPr kumimoji="0" lang="ar-EG" sz="4400" b="0" i="0" u="sng" strike="noStrike" cap="none" normalizeH="0" baseline="0" dirty="0">
                          <a:ln>
                            <a:noFill/>
                          </a:ln>
                          <a:solidFill>
                            <a:srgbClr val="FF9900"/>
                          </a:solidFill>
                          <a:effectLst/>
                          <a:latin typeface="Arial" charset="0"/>
                          <a:cs typeface="Arial" pitchFamily="34" charset="0"/>
                        </a:rPr>
                        <a:t>شعب</a:t>
                      </a:r>
                      <a:r>
                        <a:rPr kumimoji="0" lang="ar-SA" sz="4400" b="0" i="0" u="sng" strike="noStrike" cap="none" normalizeH="0" baseline="0" dirty="0">
                          <a:ln>
                            <a:noFill/>
                          </a:ln>
                          <a:solidFill>
                            <a:srgbClr val="FF9900"/>
                          </a:solidFill>
                          <a:effectLst/>
                          <a:latin typeface="Arial" charset="0"/>
                          <a:cs typeface="Arial" pitchFamily="34" charset="0"/>
                        </a:rPr>
                        <a:t>:</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حل وأغفر وأصفح لنا ياالله عن زلاتنا ،  التى صنعناها بإرادتنا والتى صنعناها بغير إرادتنا ،      التى فعلناها بمعرفة والتى فعلناها بغير معرفة ،  الخفيات والظاهرات  يارب اغفرها لنا. </a:t>
                      </a:r>
                    </a:p>
                  </a:txBody>
                  <a:tcPr marL="108016" marR="108016"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63052" name="Group 12"/>
          <p:cNvGraphicFramePr>
            <a:graphicFrameLocks noGrp="1"/>
          </p:cNvGraphicFramePr>
          <p:nvPr>
            <p:ph/>
          </p:nvPr>
        </p:nvGraphicFramePr>
        <p:xfrm>
          <a:off x="182906" y="76200"/>
          <a:ext cx="10489704" cy="5675376"/>
        </p:xfrm>
        <a:graphic>
          <a:graphicData uri="http://schemas.openxmlformats.org/drawingml/2006/table">
            <a:tbl>
              <a:tblPr/>
              <a:tblGrid>
                <a:gridCol w="6178866">
                  <a:extLst>
                    <a:ext uri="{9D8B030D-6E8A-4147-A177-3AD203B41FA5}">
                      <a16:colId xmlns:a16="http://schemas.microsoft.com/office/drawing/2014/main" val="20000"/>
                    </a:ext>
                  </a:extLst>
                </a:gridCol>
                <a:gridCol w="4310838">
                  <a:extLst>
                    <a:ext uri="{9D8B030D-6E8A-4147-A177-3AD203B41FA5}">
                      <a16:colId xmlns:a16="http://schemas.microsoft.com/office/drawing/2014/main" val="20001"/>
                    </a:ext>
                  </a:extLst>
                </a:gridCol>
              </a:tblGrid>
              <a:tr h="220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Car c’est Toi, Dieu le miséricordieux qui ne veut pas la mort du pécheur mais qu’il revienne et qu’il vive.  Rends nous, Seigneur, à Ton salut, et accorde nous selon Ta bonté, Toi qui fait plus qu’on demande ou qu’on comprenne.</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pitchFamily="34" charset="0"/>
                        </a:rPr>
                        <a:t>الكاهن:</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لأنك أنت هو الله الرحوم الذى لا يشاء موت الخاطئ مثل مايرجع ويحيا . ردَّنا ياالله إلى خلاصك ، وأصنع معنا كصلاحك ، يامن يصنع أكثر مما نسأل أو نفهم.</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865090" name="Group 2"/>
          <p:cNvGrpSpPr>
            <a:grpSpLocks/>
          </p:cNvGrpSpPr>
          <p:nvPr/>
        </p:nvGrpSpPr>
        <p:grpSpPr bwMode="auto">
          <a:xfrm>
            <a:off x="0" y="2819400"/>
            <a:ext cx="10334215" cy="1447800"/>
            <a:chOff x="-3" y="-3"/>
            <a:chExt cx="2820" cy="820"/>
          </a:xfrm>
        </p:grpSpPr>
        <p:grpSp>
          <p:nvGrpSpPr>
            <p:cNvPr id="11865091" name="Group 3"/>
            <p:cNvGrpSpPr>
              <a:grpSpLocks/>
            </p:cNvGrpSpPr>
            <p:nvPr/>
          </p:nvGrpSpPr>
          <p:grpSpPr bwMode="auto">
            <a:xfrm>
              <a:off x="0" y="0"/>
              <a:ext cx="2814" cy="814"/>
              <a:chOff x="0" y="0"/>
              <a:chExt cx="2814" cy="814"/>
            </a:xfrm>
          </p:grpSpPr>
          <p:grpSp>
            <p:nvGrpSpPr>
              <p:cNvPr id="11865092" name="Group 4"/>
              <p:cNvGrpSpPr>
                <a:grpSpLocks/>
              </p:cNvGrpSpPr>
              <p:nvPr/>
            </p:nvGrpSpPr>
            <p:grpSpPr bwMode="auto">
              <a:xfrm>
                <a:off x="0" y="0"/>
                <a:ext cx="1094" cy="814"/>
                <a:chOff x="0" y="0"/>
                <a:chExt cx="1094" cy="814"/>
              </a:xfrm>
            </p:grpSpPr>
            <p:sp>
              <p:nvSpPr>
                <p:cNvPr id="1186509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6509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5095" name="Group 7"/>
              <p:cNvGrpSpPr>
                <a:grpSpLocks/>
              </p:cNvGrpSpPr>
              <p:nvPr/>
            </p:nvGrpSpPr>
            <p:grpSpPr bwMode="auto">
              <a:xfrm>
                <a:off x="1094" y="0"/>
                <a:ext cx="842" cy="814"/>
                <a:chOff x="1094" y="0"/>
                <a:chExt cx="842" cy="814"/>
              </a:xfrm>
            </p:grpSpPr>
            <p:sp>
              <p:nvSpPr>
                <p:cNvPr id="1186509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6509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5098" name="Group 10"/>
              <p:cNvGrpSpPr>
                <a:grpSpLocks/>
              </p:cNvGrpSpPr>
              <p:nvPr/>
            </p:nvGrpSpPr>
            <p:grpSpPr bwMode="auto">
              <a:xfrm>
                <a:off x="1936" y="0"/>
                <a:ext cx="878" cy="814"/>
                <a:chOff x="1936" y="0"/>
                <a:chExt cx="878" cy="814"/>
              </a:xfrm>
            </p:grpSpPr>
            <p:sp>
              <p:nvSpPr>
                <p:cNvPr id="1186509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6510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6510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65102" name="Group 14"/>
          <p:cNvGrpSpPr>
            <a:grpSpLocks/>
          </p:cNvGrpSpPr>
          <p:nvPr/>
        </p:nvGrpSpPr>
        <p:grpSpPr bwMode="auto">
          <a:xfrm>
            <a:off x="1097439" y="3352800"/>
            <a:ext cx="10425669" cy="1466850"/>
            <a:chOff x="-3" y="-3"/>
            <a:chExt cx="2820" cy="924"/>
          </a:xfrm>
        </p:grpSpPr>
        <p:grpSp>
          <p:nvGrpSpPr>
            <p:cNvPr id="11865103" name="Group 15"/>
            <p:cNvGrpSpPr>
              <a:grpSpLocks/>
            </p:cNvGrpSpPr>
            <p:nvPr/>
          </p:nvGrpSpPr>
          <p:grpSpPr bwMode="auto">
            <a:xfrm>
              <a:off x="0" y="0"/>
              <a:ext cx="2814" cy="918"/>
              <a:chOff x="0" y="0"/>
              <a:chExt cx="2814" cy="918"/>
            </a:xfrm>
          </p:grpSpPr>
          <p:grpSp>
            <p:nvGrpSpPr>
              <p:cNvPr id="11865104" name="Group 16"/>
              <p:cNvGrpSpPr>
                <a:grpSpLocks/>
              </p:cNvGrpSpPr>
              <p:nvPr/>
            </p:nvGrpSpPr>
            <p:grpSpPr bwMode="auto">
              <a:xfrm>
                <a:off x="0" y="0"/>
                <a:ext cx="1094" cy="918"/>
                <a:chOff x="0" y="0"/>
                <a:chExt cx="1094" cy="918"/>
              </a:xfrm>
            </p:grpSpPr>
            <p:sp>
              <p:nvSpPr>
                <p:cNvPr id="1186510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6510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5107" name="Group 19"/>
              <p:cNvGrpSpPr>
                <a:grpSpLocks/>
              </p:cNvGrpSpPr>
              <p:nvPr/>
            </p:nvGrpSpPr>
            <p:grpSpPr bwMode="auto">
              <a:xfrm>
                <a:off x="1094" y="0"/>
                <a:ext cx="842" cy="918"/>
                <a:chOff x="1094" y="0"/>
                <a:chExt cx="842" cy="918"/>
              </a:xfrm>
            </p:grpSpPr>
            <p:sp>
              <p:nvSpPr>
                <p:cNvPr id="1186510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6510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5110" name="Group 22"/>
              <p:cNvGrpSpPr>
                <a:grpSpLocks/>
              </p:cNvGrpSpPr>
              <p:nvPr/>
            </p:nvGrpSpPr>
            <p:grpSpPr bwMode="auto">
              <a:xfrm>
                <a:off x="1936" y="0"/>
                <a:ext cx="878" cy="918"/>
                <a:chOff x="1936" y="0"/>
                <a:chExt cx="878" cy="918"/>
              </a:xfrm>
            </p:grpSpPr>
            <p:sp>
              <p:nvSpPr>
                <p:cNvPr id="1186511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6511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6511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65114" name="Group 26"/>
          <p:cNvGraphicFramePr>
            <a:graphicFrameLocks noGrp="1"/>
          </p:cNvGraphicFramePr>
          <p:nvPr>
            <p:ph type="tbl" idx="1"/>
          </p:nvPr>
        </p:nvGraphicFramePr>
        <p:xfrm>
          <a:off x="274360" y="152400"/>
          <a:ext cx="10608575" cy="5090160"/>
        </p:xfrm>
        <a:graphic>
          <a:graphicData uri="http://schemas.openxmlformats.org/drawingml/2006/table">
            <a:tbl>
              <a:tblPr/>
              <a:tblGrid>
                <a:gridCol w="3387580">
                  <a:extLst>
                    <a:ext uri="{9D8B030D-6E8A-4147-A177-3AD203B41FA5}">
                      <a16:colId xmlns:a16="http://schemas.microsoft.com/office/drawing/2014/main" val="20000"/>
                    </a:ext>
                  </a:extLst>
                </a:gridCol>
                <a:gridCol w="3745772">
                  <a:extLst>
                    <a:ext uri="{9D8B030D-6E8A-4147-A177-3AD203B41FA5}">
                      <a16:colId xmlns:a16="http://schemas.microsoft.com/office/drawing/2014/main" val="20001"/>
                    </a:ext>
                  </a:extLst>
                </a:gridCol>
                <a:gridCol w="3475223">
                  <a:extLst>
                    <a:ext uri="{9D8B030D-6E8A-4147-A177-3AD203B41FA5}">
                      <a16:colId xmlns:a16="http://schemas.microsoft.com/office/drawing/2014/main" val="20002"/>
                    </a:ext>
                  </a:extLst>
                </a:gridCol>
              </a:tblGrid>
              <a:tr h="3429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err="1">
                          <a:ln>
                            <a:noFill/>
                          </a:ln>
                          <a:solidFill>
                            <a:schemeClr val="tx1"/>
                          </a:solidFill>
                          <a:effectLst/>
                          <a:latin typeface="Coptic1" pitchFamily="2" charset="0"/>
                          <a:cs typeface="Arial" charset="0"/>
                        </a:rPr>
                        <a:t>Wcper</a:t>
                      </a:r>
                      <a:r>
                        <a:rPr kumimoji="0" lang="en-US" sz="3600" b="0" i="0" u="none" strike="noStrike" cap="none" normalizeH="0" baseline="0" dirty="0">
                          <a:ln>
                            <a:noFill/>
                          </a:ln>
                          <a:solidFill>
                            <a:schemeClr val="tx1"/>
                          </a:solidFill>
                          <a:effectLst/>
                          <a:latin typeface="Coptic1" pitchFamily="2" charset="0"/>
                          <a:cs typeface="Arial" charset="0"/>
                        </a:rPr>
                        <a:t>/n: </a:t>
                      </a:r>
                      <a:r>
                        <a:rPr kumimoji="0" lang="en-US" sz="3600" b="0" i="0" u="none" strike="noStrike" cap="none" normalizeH="0" baseline="0" dirty="0" err="1">
                          <a:ln>
                            <a:noFill/>
                          </a:ln>
                          <a:solidFill>
                            <a:schemeClr val="tx1"/>
                          </a:solidFill>
                          <a:effectLst/>
                          <a:latin typeface="Coptic1" pitchFamily="2" charset="0"/>
                          <a:cs typeface="Arial" charset="0"/>
                        </a:rPr>
                        <a:t>ke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ecte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ectin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a~po</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geneac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ic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genean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ke</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pantac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touc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e~w~nac</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twn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e~wnwn</a:t>
                      </a:r>
                      <a:r>
                        <a:rPr kumimoji="0" lang="en-US" sz="3600" b="0" i="0" u="none" strike="noStrike" cap="none" normalizeH="0" baseline="0" dirty="0">
                          <a:ln>
                            <a:noFill/>
                          </a:ln>
                          <a:solidFill>
                            <a:schemeClr val="tx1"/>
                          </a:solidFill>
                          <a:effectLst/>
                          <a:latin typeface="Coptic1" pitchFamily="2" charset="0"/>
                          <a:cs typeface="Arial" charset="0"/>
                        </a:rPr>
                        <a:t>: </a:t>
                      </a:r>
                      <a:r>
                        <a:rPr kumimoji="0" lang="en-US" sz="3600" b="0" i="0" u="none" strike="noStrike" cap="none" normalizeH="0" baseline="0" dirty="0" err="1">
                          <a:ln>
                            <a:noFill/>
                          </a:ln>
                          <a:solidFill>
                            <a:schemeClr val="tx1"/>
                          </a:solidFill>
                          <a:effectLst/>
                          <a:latin typeface="Coptic1" pitchFamily="2" charset="0"/>
                          <a:cs typeface="Arial" charset="0"/>
                        </a:rPr>
                        <a:t>a~m</a:t>
                      </a:r>
                      <a:r>
                        <a:rPr kumimoji="0" lang="en-US" sz="3600" b="0" i="0" u="none" strike="noStrike" cap="none" normalizeH="0" baseline="0" dirty="0">
                          <a:ln>
                            <a:noFill/>
                          </a:ln>
                          <a:solidFill>
                            <a:schemeClr val="tx1"/>
                          </a:solidFill>
                          <a:effectLst/>
                          <a:latin typeface="Coptic1" pitchFamily="2" charset="0"/>
                          <a:cs typeface="Arial" charset="0"/>
                        </a:rPr>
                        <a:t>/n.</a:t>
                      </a:r>
                    </a:p>
                  </a:txBody>
                  <a:tcPr marL="109744" marR="109744" horzOverflow="overflow">
                    <a:lnL cap="flat">
                      <a:noFill/>
                    </a:lnL>
                    <a:lnR>
                      <a:noFill/>
                    </a:lnR>
                    <a:ln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fr-CA" sz="4000" b="0" i="0" u="sng" strike="noStrike" cap="none" normalizeH="0" baseline="0" dirty="0">
                          <a:ln>
                            <a:noFill/>
                          </a:ln>
                          <a:solidFill>
                            <a:srgbClr val="FF9900"/>
                          </a:solidFill>
                          <a:effectLst/>
                          <a:latin typeface="Arial" charset="0"/>
                          <a:cs typeface="Arial" charset="0"/>
                        </a:rPr>
                        <a:t>L’Assemblée </a:t>
                      </a:r>
                      <a:r>
                        <a:rPr kumimoji="0" lang="fr-CA" sz="3600" b="0" i="0" u="none" strike="noStrike" cap="none" normalizeH="0" baseline="0" dirty="0">
                          <a:ln>
                            <a:noFill/>
                          </a:ln>
                          <a:solidFill>
                            <a:schemeClr val="tx1"/>
                          </a:solidFill>
                          <a:effectLst/>
                          <a:latin typeface="Arial" charset="0"/>
                          <a:cs typeface="Arial" charset="0"/>
                        </a:rPr>
                        <a:t>Tel qu’il fut, ainsi soit-il, </a:t>
                      </a:r>
                      <a:br>
                        <a:rPr kumimoji="0" lang="fr-CA" sz="3600" b="0" i="0" u="none" strike="noStrike" cap="none" normalizeH="0" baseline="0" dirty="0">
                          <a:ln>
                            <a:noFill/>
                          </a:ln>
                          <a:solidFill>
                            <a:schemeClr val="tx1"/>
                          </a:solidFill>
                          <a:effectLst/>
                          <a:latin typeface="Arial" charset="0"/>
                          <a:cs typeface="Arial" charset="0"/>
                        </a:rPr>
                      </a:br>
                      <a:r>
                        <a:rPr kumimoji="0" lang="fr-CA" sz="3600" b="0" i="0" u="none" strike="noStrike" cap="none" normalizeH="0" baseline="0" dirty="0">
                          <a:ln>
                            <a:noFill/>
                          </a:ln>
                          <a:solidFill>
                            <a:schemeClr val="tx1"/>
                          </a:solidFill>
                          <a:effectLst/>
                          <a:latin typeface="Arial" charset="0"/>
                          <a:cs typeface="Arial" charset="0"/>
                        </a:rPr>
                        <a:t>de génération en génération et pour les siècles des siècles.  Amen.</a:t>
                      </a:r>
                      <a:endParaRPr kumimoji="0" lang="en-US" sz="36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charset="0"/>
                        </a:rPr>
                        <a:t>الشعب:</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none" strike="noStrike" cap="none" normalizeH="0" baseline="0" dirty="0">
                          <a:ln>
                            <a:noFill/>
                          </a:ln>
                          <a:solidFill>
                            <a:schemeClr val="tx1"/>
                          </a:solidFill>
                          <a:effectLst/>
                          <a:latin typeface="Arial" charset="0"/>
                          <a:cs typeface="Arial" pitchFamily="34" charset="0"/>
                        </a:rPr>
                        <a:t>كما كان هكذا يكون، من جيل إلى جيل وإلى دهر الدهور</a:t>
                      </a:r>
                      <a:r>
                        <a:rPr kumimoji="0" lang="ar-EG" sz="4400" b="0" i="0" u="none" strike="noStrike" cap="none" normalizeH="0" baseline="0" dirty="0">
                          <a:ln>
                            <a:noFill/>
                          </a:ln>
                          <a:solidFill>
                            <a:schemeClr val="tx1"/>
                          </a:solidFill>
                          <a:effectLst/>
                          <a:latin typeface="Arial" charset="0"/>
                          <a:cs typeface="Arial" pitchFamily="34" charset="0"/>
                        </a:rPr>
                        <a:t>. </a:t>
                      </a:r>
                      <a:r>
                        <a:rPr kumimoji="0" lang="ar-SA" sz="4400" b="0" i="0" u="none" strike="noStrike" cap="none" normalizeH="0" baseline="0" dirty="0">
                          <a:ln>
                            <a:noFill/>
                          </a:ln>
                          <a:solidFill>
                            <a:schemeClr val="tx1"/>
                          </a:solidFill>
                          <a:effectLst/>
                          <a:latin typeface="Arial" charset="0"/>
                          <a:cs typeface="Arial" charset="0"/>
                        </a:rPr>
                        <a:t>آمين</a:t>
                      </a:r>
                      <a:r>
                        <a:rPr kumimoji="0" lang="ar-SA" sz="4000" b="0" i="0" u="none" strike="noStrike" cap="none" normalizeH="0" baseline="0" dirty="0">
                          <a:ln>
                            <a:noFill/>
                          </a:ln>
                          <a:solidFill>
                            <a:schemeClr val="tx1"/>
                          </a:solidFill>
                          <a:effectLst/>
                          <a:latin typeface="Arial" charset="0"/>
                          <a:cs typeface="Arial" charset="0"/>
                        </a:rPr>
                        <a:t> </a:t>
                      </a:r>
                      <a:endParaRPr kumimoji="0" lang="en-US" sz="40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65125" name="AutoShape 37">
            <a:hlinkClick r:id="rId2" action="ppaction://hlinksldjump" highlightClick="1"/>
          </p:cNvPr>
          <p:cNvSpPr>
            <a:spLocks noChangeArrowheads="1"/>
          </p:cNvSpPr>
          <p:nvPr/>
        </p:nvSpPr>
        <p:spPr bwMode="auto">
          <a:xfrm>
            <a:off x="9145323" y="6248400"/>
            <a:ext cx="1829065"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a:latin typeface="Arial" charset="0"/>
              </a:rPr>
              <a:t>Basilian</a:t>
            </a:r>
          </a:p>
          <a:p>
            <a:pPr algn="ctr" rtl="1">
              <a:lnSpc>
                <a:spcPct val="80000"/>
              </a:lnSpc>
              <a:spcBef>
                <a:spcPct val="0"/>
              </a:spcBef>
            </a:pPr>
            <a:r>
              <a:rPr lang="ar-EG" sz="2000">
                <a:latin typeface="Arial" charset="0"/>
              </a:rPr>
              <a:t>باسيلى</a:t>
            </a:r>
            <a:endParaRPr lang="en-US" sz="200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66114" name="Group 2"/>
          <p:cNvGraphicFramePr>
            <a:graphicFrameLocks noGrp="1"/>
          </p:cNvGraphicFramePr>
          <p:nvPr>
            <p:ph/>
          </p:nvPr>
        </p:nvGraphicFramePr>
        <p:xfrm>
          <a:off x="182906" y="497722"/>
          <a:ext cx="10489704" cy="5263008"/>
        </p:xfrm>
        <a:graphic>
          <a:graphicData uri="http://schemas.openxmlformats.org/drawingml/2006/table">
            <a:tbl>
              <a:tblPr/>
              <a:tblGrid>
                <a:gridCol w="6035173">
                  <a:extLst>
                    <a:ext uri="{9D8B030D-6E8A-4147-A177-3AD203B41FA5}">
                      <a16:colId xmlns:a16="http://schemas.microsoft.com/office/drawing/2014/main" val="20000"/>
                    </a:ext>
                  </a:extLst>
                </a:gridCol>
                <a:gridCol w="4454531">
                  <a:extLst>
                    <a:ext uri="{9D8B030D-6E8A-4147-A177-3AD203B41FA5}">
                      <a16:colId xmlns:a16="http://schemas.microsoft.com/office/drawing/2014/main" val="20001"/>
                    </a:ext>
                  </a:extLst>
                </a:gridCol>
              </a:tblGrid>
              <a:tr h="22098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Afin qu’en cela et pareillement dans toute chose Ton nom saint et grand soit glorifié, béni et exalté en toute chose honorable et bénite avec Ton bon Père et  Le Saint Esprit. </a:t>
                      </a:r>
                    </a:p>
                  </a:txBody>
                  <a:tcPr marL="172825" marR="172825" marT="46800" marB="46800"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pitchFamily="34" charset="0"/>
                        </a:rPr>
                        <a:t>الكاهن:</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ea typeface="Arial Unicode MS" pitchFamily="34" charset="-128"/>
                          <a:cs typeface="Arial" pitchFamily="34" charset="0"/>
                        </a:rPr>
                        <a:t>كي بهذا كما أيضا في كل شئ ، يتمجد ويتبارك ، ويرتفع اسمك العظيم القدوس</a:t>
                      </a: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SA" sz="4000" b="0" i="0" u="none" strike="noStrike" cap="none" normalizeH="0" baseline="0" dirty="0">
                          <a:ln>
                            <a:noFill/>
                          </a:ln>
                          <a:solidFill>
                            <a:schemeClr val="tx1"/>
                          </a:solidFill>
                          <a:effectLst/>
                          <a:latin typeface="Arial" charset="0"/>
                          <a:ea typeface="Arial Unicode MS" pitchFamily="34" charset="-128"/>
                          <a:cs typeface="Arial" pitchFamily="34" charset="0"/>
                        </a:rPr>
                        <a:t>، في كل شئ كريم ومبارك</a:t>
                      </a: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SA" sz="4000" b="0" i="0" u="none" strike="noStrike" cap="none" normalizeH="0" baseline="0" dirty="0">
                          <a:ln>
                            <a:noFill/>
                          </a:ln>
                          <a:solidFill>
                            <a:schemeClr val="tx1"/>
                          </a:solidFill>
                          <a:effectLst/>
                          <a:latin typeface="Arial" charset="0"/>
                          <a:ea typeface="Arial Unicode MS" pitchFamily="34" charset="-128"/>
                          <a:cs typeface="Arial" pitchFamily="34" charset="0"/>
                        </a:rPr>
                        <a:t>، مع </a:t>
                      </a: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أبيك الصالح </a:t>
                      </a:r>
                      <a:r>
                        <a:rPr kumimoji="0" lang="ar-SA" sz="4000" b="0" i="0" u="none" strike="noStrike" cap="none" normalizeH="0" baseline="0" dirty="0">
                          <a:ln>
                            <a:noFill/>
                          </a:ln>
                          <a:solidFill>
                            <a:schemeClr val="tx1"/>
                          </a:solidFill>
                          <a:effectLst/>
                          <a:latin typeface="Arial" charset="0"/>
                          <a:ea typeface="Arial Unicode MS" pitchFamily="34" charset="-128"/>
                          <a:cs typeface="Arial" pitchFamily="34" charset="0"/>
                        </a:rPr>
                        <a:t>والروح القدس.</a:t>
                      </a:r>
                    </a:p>
                  </a:txBody>
                  <a:tcPr marL="172825" marR="172825"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868162" name="Group 2"/>
          <p:cNvGrpSpPr>
            <a:grpSpLocks/>
          </p:cNvGrpSpPr>
          <p:nvPr/>
        </p:nvGrpSpPr>
        <p:grpSpPr bwMode="auto">
          <a:xfrm>
            <a:off x="0" y="2819400"/>
            <a:ext cx="10334215" cy="1447800"/>
            <a:chOff x="-3" y="-3"/>
            <a:chExt cx="2820" cy="820"/>
          </a:xfrm>
        </p:grpSpPr>
        <p:grpSp>
          <p:nvGrpSpPr>
            <p:cNvPr id="11868163" name="Group 3"/>
            <p:cNvGrpSpPr>
              <a:grpSpLocks/>
            </p:cNvGrpSpPr>
            <p:nvPr/>
          </p:nvGrpSpPr>
          <p:grpSpPr bwMode="auto">
            <a:xfrm>
              <a:off x="0" y="0"/>
              <a:ext cx="2814" cy="814"/>
              <a:chOff x="0" y="0"/>
              <a:chExt cx="2814" cy="814"/>
            </a:xfrm>
          </p:grpSpPr>
          <p:grpSp>
            <p:nvGrpSpPr>
              <p:cNvPr id="11868164" name="Group 4"/>
              <p:cNvGrpSpPr>
                <a:grpSpLocks/>
              </p:cNvGrpSpPr>
              <p:nvPr/>
            </p:nvGrpSpPr>
            <p:grpSpPr bwMode="auto">
              <a:xfrm>
                <a:off x="0" y="0"/>
                <a:ext cx="1094" cy="814"/>
                <a:chOff x="0" y="0"/>
                <a:chExt cx="1094" cy="814"/>
              </a:xfrm>
            </p:grpSpPr>
            <p:sp>
              <p:nvSpPr>
                <p:cNvPr id="11868165"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68166"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8167" name="Group 7"/>
              <p:cNvGrpSpPr>
                <a:grpSpLocks/>
              </p:cNvGrpSpPr>
              <p:nvPr/>
            </p:nvGrpSpPr>
            <p:grpSpPr bwMode="auto">
              <a:xfrm>
                <a:off x="1094" y="0"/>
                <a:ext cx="842" cy="814"/>
                <a:chOff x="1094" y="0"/>
                <a:chExt cx="842" cy="814"/>
              </a:xfrm>
            </p:grpSpPr>
            <p:sp>
              <p:nvSpPr>
                <p:cNvPr id="11868168"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68169"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8170" name="Group 10"/>
              <p:cNvGrpSpPr>
                <a:grpSpLocks/>
              </p:cNvGrpSpPr>
              <p:nvPr/>
            </p:nvGrpSpPr>
            <p:grpSpPr bwMode="auto">
              <a:xfrm>
                <a:off x="1936" y="0"/>
                <a:ext cx="878" cy="814"/>
                <a:chOff x="1936" y="0"/>
                <a:chExt cx="878" cy="814"/>
              </a:xfrm>
            </p:grpSpPr>
            <p:sp>
              <p:nvSpPr>
                <p:cNvPr id="11868171"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68172"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68173"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68174" name="Group 14"/>
          <p:cNvGrpSpPr>
            <a:grpSpLocks/>
          </p:cNvGrpSpPr>
          <p:nvPr/>
        </p:nvGrpSpPr>
        <p:grpSpPr bwMode="auto">
          <a:xfrm>
            <a:off x="1097439" y="3352800"/>
            <a:ext cx="10425669" cy="1466850"/>
            <a:chOff x="-3" y="-3"/>
            <a:chExt cx="2820" cy="924"/>
          </a:xfrm>
        </p:grpSpPr>
        <p:grpSp>
          <p:nvGrpSpPr>
            <p:cNvPr id="11868175" name="Group 15"/>
            <p:cNvGrpSpPr>
              <a:grpSpLocks/>
            </p:cNvGrpSpPr>
            <p:nvPr/>
          </p:nvGrpSpPr>
          <p:grpSpPr bwMode="auto">
            <a:xfrm>
              <a:off x="0" y="0"/>
              <a:ext cx="2814" cy="918"/>
              <a:chOff x="0" y="0"/>
              <a:chExt cx="2814" cy="918"/>
            </a:xfrm>
          </p:grpSpPr>
          <p:grpSp>
            <p:nvGrpSpPr>
              <p:cNvPr id="11868176" name="Group 16"/>
              <p:cNvGrpSpPr>
                <a:grpSpLocks/>
              </p:cNvGrpSpPr>
              <p:nvPr/>
            </p:nvGrpSpPr>
            <p:grpSpPr bwMode="auto">
              <a:xfrm>
                <a:off x="0" y="0"/>
                <a:ext cx="1094" cy="918"/>
                <a:chOff x="0" y="0"/>
                <a:chExt cx="1094" cy="918"/>
              </a:xfrm>
            </p:grpSpPr>
            <p:sp>
              <p:nvSpPr>
                <p:cNvPr id="11868177"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68178"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8179" name="Group 19"/>
              <p:cNvGrpSpPr>
                <a:grpSpLocks/>
              </p:cNvGrpSpPr>
              <p:nvPr/>
            </p:nvGrpSpPr>
            <p:grpSpPr bwMode="auto">
              <a:xfrm>
                <a:off x="1094" y="0"/>
                <a:ext cx="842" cy="918"/>
                <a:chOff x="1094" y="0"/>
                <a:chExt cx="842" cy="918"/>
              </a:xfrm>
            </p:grpSpPr>
            <p:sp>
              <p:nvSpPr>
                <p:cNvPr id="11868180"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68181"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68182" name="Group 22"/>
              <p:cNvGrpSpPr>
                <a:grpSpLocks/>
              </p:cNvGrpSpPr>
              <p:nvPr/>
            </p:nvGrpSpPr>
            <p:grpSpPr bwMode="auto">
              <a:xfrm>
                <a:off x="1936" y="0"/>
                <a:ext cx="878" cy="918"/>
                <a:chOff x="1936" y="0"/>
                <a:chExt cx="878" cy="918"/>
              </a:xfrm>
            </p:grpSpPr>
            <p:sp>
              <p:nvSpPr>
                <p:cNvPr id="11868183"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68184"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68185"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68186" name="Group 26"/>
          <p:cNvGraphicFramePr>
            <a:graphicFrameLocks noGrp="1"/>
          </p:cNvGraphicFramePr>
          <p:nvPr>
            <p:ph type="tbl" idx="1"/>
          </p:nvPr>
        </p:nvGraphicFramePr>
        <p:xfrm>
          <a:off x="182904" y="139700"/>
          <a:ext cx="10489705" cy="4224528"/>
        </p:xfrm>
        <a:graphic>
          <a:graphicData uri="http://schemas.openxmlformats.org/drawingml/2006/table">
            <a:tbl>
              <a:tblPr/>
              <a:tblGrid>
                <a:gridCol w="3300132">
                  <a:extLst>
                    <a:ext uri="{9D8B030D-6E8A-4147-A177-3AD203B41FA5}">
                      <a16:colId xmlns:a16="http://schemas.microsoft.com/office/drawing/2014/main" val="20000"/>
                    </a:ext>
                  </a:extLst>
                </a:gridCol>
                <a:gridCol w="4950198">
                  <a:extLst>
                    <a:ext uri="{9D8B030D-6E8A-4147-A177-3AD203B41FA5}">
                      <a16:colId xmlns:a16="http://schemas.microsoft.com/office/drawing/2014/main" val="20001"/>
                    </a:ext>
                  </a:extLst>
                </a:gridCol>
                <a:gridCol w="2239375">
                  <a:extLst>
                    <a:ext uri="{9D8B030D-6E8A-4147-A177-3AD203B41FA5}">
                      <a16:colId xmlns:a16="http://schemas.microsoft.com/office/drawing/2014/main" val="20002"/>
                    </a:ext>
                  </a:extLst>
                </a:gridCol>
              </a:tblGrid>
              <a:tr h="3429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4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Ir</a:t>
                      </a:r>
                      <a:r>
                        <a:rPr kumimoji="0" lang="en-US" sz="3000" b="0" i="0" u="none" strike="noStrike" cap="none" normalizeH="0" baseline="0" dirty="0">
                          <a:ln>
                            <a:noFill/>
                          </a:ln>
                          <a:solidFill>
                            <a:schemeClr val="tx1"/>
                          </a:solidFill>
                          <a:effectLst/>
                          <a:latin typeface="Coptic1" pitchFamily="2" charset="0"/>
                          <a:cs typeface="Arial" charset="0"/>
                        </a:rPr>
                        <a:t>/n/ </a:t>
                      </a:r>
                      <a:r>
                        <a:rPr kumimoji="0" lang="en-US" sz="3000" b="0" i="0" u="none" strike="noStrike" cap="none" normalizeH="0" baseline="0" dirty="0" err="1">
                          <a:ln>
                            <a:noFill/>
                          </a:ln>
                          <a:solidFill>
                            <a:schemeClr val="tx1"/>
                          </a:solidFill>
                          <a:effectLst/>
                          <a:latin typeface="Coptic1" pitchFamily="2" charset="0"/>
                          <a:cs typeface="Arial" charset="0"/>
                        </a:rPr>
                        <a:t>paci</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4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tw</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p~neumati</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cou</a:t>
                      </a:r>
                      <a:r>
                        <a:rPr kumimoji="0" lang="en-US" sz="28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Prêtre:</a:t>
                      </a:r>
                      <a:endParaRPr kumimoji="0" lang="en-CA" sz="36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La paix soit avec vous.</a:t>
                      </a:r>
                      <a:r>
                        <a:rPr kumimoji="0" lang="en-US" sz="36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fr-CA" sz="14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33"/>
                          </a:solidFill>
                          <a:effectLst/>
                          <a:latin typeface="Arial" charset="0"/>
                          <a:cs typeface="Times New Roman" pitchFamily="18" charset="0"/>
                        </a:rPr>
                        <a:t>L</a:t>
                      </a:r>
                      <a:r>
                        <a:rPr kumimoji="0" lang="fr-CA" sz="3600" b="0" i="0" u="sng" strike="noStrike" cap="none" normalizeH="0" baseline="0">
                          <a:ln>
                            <a:noFill/>
                          </a:ln>
                          <a:solidFill>
                            <a:srgbClr val="FF9933"/>
                          </a:solidFill>
                          <a:effectLst/>
                          <a:latin typeface="Times New Roman"/>
                          <a:cs typeface="Times New Roman" pitchFamily="18" charset="0"/>
                        </a:rPr>
                        <a:t>’</a:t>
                      </a:r>
                      <a:r>
                        <a:rPr kumimoji="0" lang="fr-CA" sz="3600" b="0" i="0" u="sng" strike="noStrike" cap="none" normalizeH="0" baseline="0">
                          <a:ln>
                            <a:noFill/>
                          </a:ln>
                          <a:solidFill>
                            <a:srgbClr val="FF9933"/>
                          </a:solidFill>
                          <a:effectLst/>
                          <a:latin typeface="Arial" charset="0"/>
                          <a:cs typeface="Times New Roman" pitchFamily="18" charset="0"/>
                        </a:rPr>
                        <a:t>Assembl</a:t>
                      </a:r>
                      <a:r>
                        <a:rPr kumimoji="0" lang="fr-CA" sz="3600" b="0" i="0" u="sng" strike="noStrike" cap="none" normalizeH="0" baseline="0">
                          <a:ln>
                            <a:noFill/>
                          </a:ln>
                          <a:solidFill>
                            <a:srgbClr val="FF9933"/>
                          </a:solidFill>
                          <a:effectLst/>
                          <a:latin typeface="Times New Roman"/>
                          <a:cs typeface="Times New Roman" pitchFamily="18" charset="0"/>
                        </a:rPr>
                        <a:t>é</a:t>
                      </a:r>
                      <a:r>
                        <a:rPr kumimoji="0" lang="fr-CA" sz="3600" b="0" i="0" u="sng" strike="noStrike" cap="none" normalizeH="0" baseline="0">
                          <a:ln>
                            <a:noFill/>
                          </a:ln>
                          <a:solidFill>
                            <a:srgbClr val="FF9933"/>
                          </a:solidFill>
                          <a:effectLst/>
                          <a:latin typeface="Arial" charset="0"/>
                          <a:cs typeface="Times New Roman" pitchFamily="18" charset="0"/>
                        </a:rPr>
                        <a:t>e :</a:t>
                      </a:r>
                      <a:endParaRPr kumimoji="0" lang="en-US" sz="3600" b="0" i="0" u="sng" strike="noStrike" cap="none" normalizeH="0" baseline="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Et avec ton esprit.</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السلام لجميعكم.</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ولروحِكَ أيضاً.</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68197" name="AutoShape 37">
            <a:hlinkClick r:id="rId2" action="ppaction://hlinksldjump" highlightClick="1"/>
          </p:cNvPr>
          <p:cNvSpPr>
            <a:spLocks noChangeArrowheads="1"/>
          </p:cNvSpPr>
          <p:nvPr/>
        </p:nvSpPr>
        <p:spPr bwMode="auto">
          <a:xfrm>
            <a:off x="9145323" y="6248400"/>
            <a:ext cx="1829065"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2000">
                <a:latin typeface="Arial" charset="0"/>
              </a:rPr>
              <a:t>Basilian</a:t>
            </a:r>
          </a:p>
          <a:p>
            <a:pPr algn="ctr" rtl="1">
              <a:lnSpc>
                <a:spcPct val="80000"/>
              </a:lnSpc>
              <a:spcBef>
                <a:spcPct val="0"/>
              </a:spcBef>
            </a:pPr>
            <a:r>
              <a:rPr lang="ar-EG" sz="2000">
                <a:latin typeface="Arial" charset="0"/>
              </a:rPr>
              <a:t>باسيلى</a:t>
            </a:r>
            <a:endParaRPr lang="en-US" sz="200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10461" name="Group 93"/>
          <p:cNvGraphicFramePr>
            <a:graphicFrameLocks noGrp="1"/>
          </p:cNvGraphicFramePr>
          <p:nvPr>
            <p:ph idx="4294967295"/>
          </p:nvPr>
        </p:nvGraphicFramePr>
        <p:xfrm>
          <a:off x="301779" y="1417638"/>
          <a:ext cx="10370831" cy="4315658"/>
        </p:xfrm>
        <a:graphic>
          <a:graphicData uri="http://schemas.openxmlformats.org/drawingml/2006/table">
            <a:tbl>
              <a:tblPr/>
              <a:tblGrid>
                <a:gridCol w="3535511">
                  <a:extLst>
                    <a:ext uri="{9D8B030D-6E8A-4147-A177-3AD203B41FA5}">
                      <a16:colId xmlns:a16="http://schemas.microsoft.com/office/drawing/2014/main" val="20000"/>
                    </a:ext>
                  </a:extLst>
                </a:gridCol>
                <a:gridCol w="3771211">
                  <a:extLst>
                    <a:ext uri="{9D8B030D-6E8A-4147-A177-3AD203B41FA5}">
                      <a16:colId xmlns:a16="http://schemas.microsoft.com/office/drawing/2014/main" val="20001"/>
                    </a:ext>
                  </a:extLst>
                </a:gridCol>
                <a:gridCol w="3064109">
                  <a:extLst>
                    <a:ext uri="{9D8B030D-6E8A-4147-A177-3AD203B41FA5}">
                      <a16:colId xmlns:a16="http://schemas.microsoft.com/office/drawing/2014/main" val="20002"/>
                    </a:ext>
                  </a:extLst>
                </a:gridCol>
              </a:tblGrid>
              <a:tr h="4315658">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Coptic1" pitchFamily="2"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Acpazecye</a:t>
                      </a:r>
                      <a:r>
                        <a:rPr kumimoji="0" lang="en-US" sz="2400" b="0" i="0" u="none" strike="noStrike" cap="none" normalizeH="0" baseline="0" dirty="0">
                          <a:ln>
                            <a:noFill/>
                          </a:ln>
                          <a:solidFill>
                            <a:schemeClr val="tx1"/>
                          </a:solidFill>
                          <a:effectLst/>
                          <a:latin typeface="Coptic1" pitchFamily="2" charset="0"/>
                          <a:cs typeface="Arial" charset="0"/>
                        </a:rPr>
                        <a:t> all/</a:t>
                      </a:r>
                      <a:r>
                        <a:rPr kumimoji="0" lang="en-US" sz="2400" b="0" i="0" u="none" strike="noStrike" cap="none" normalizeH="0" baseline="0" dirty="0" err="1">
                          <a:ln>
                            <a:noFill/>
                          </a:ln>
                          <a:solidFill>
                            <a:schemeClr val="tx1"/>
                          </a:solidFill>
                          <a:effectLst/>
                          <a:latin typeface="Coptic1" pitchFamily="2" charset="0"/>
                          <a:cs typeface="Arial" charset="0"/>
                        </a:rPr>
                        <a:t>louc</a:t>
                      </a:r>
                      <a:r>
                        <a:rPr kumimoji="0" lang="en-US" sz="2400" b="0" i="0" u="none" strike="noStrike" cap="none" normalizeH="0" baseline="0" dirty="0">
                          <a:ln>
                            <a:noFill/>
                          </a:ln>
                          <a:solidFill>
                            <a:schemeClr val="tx1"/>
                          </a:solidFill>
                          <a:effectLst/>
                          <a:latin typeface="Coptic1" pitchFamily="2" charset="0"/>
                          <a:cs typeface="Arial" charset="0"/>
                        </a:rPr>
                        <a:t> en </a:t>
                      </a:r>
                      <a:r>
                        <a:rPr kumimoji="0" lang="en-US" sz="2400" b="0" i="0" u="none" strike="noStrike" cap="none" normalizeH="0" baseline="0" dirty="0" err="1">
                          <a:ln>
                            <a:noFill/>
                          </a:ln>
                          <a:solidFill>
                            <a:schemeClr val="tx1"/>
                          </a:solidFill>
                          <a:effectLst/>
                          <a:latin typeface="Coptic1" pitchFamily="2" charset="0"/>
                          <a:cs typeface="Arial" charset="0"/>
                        </a:rPr>
                        <a:t>vil</a:t>
                      </a:r>
                      <a:r>
                        <a:rPr kumimoji="0" lang="en-US" sz="2400" b="0" i="0" u="none" strike="noStrike" cap="none" normalizeH="0" baseline="0" dirty="0">
                          <a:ln>
                            <a:noFill/>
                          </a:ln>
                          <a:solidFill>
                            <a:schemeClr val="tx1"/>
                          </a:solidFill>
                          <a:effectLst/>
                          <a:latin typeface="Coptic1" pitchFamily="2" charset="0"/>
                          <a:cs typeface="Arial" charset="0"/>
                        </a:rPr>
                        <a:t>/</a:t>
                      </a:r>
                      <a:r>
                        <a:rPr kumimoji="0" lang="en-US" sz="2400" b="0" i="0" u="none" strike="noStrike" cap="none" normalizeH="0" baseline="0" dirty="0" err="1">
                          <a:ln>
                            <a:noFill/>
                          </a:ln>
                          <a:solidFill>
                            <a:schemeClr val="tx1"/>
                          </a:solidFill>
                          <a:effectLst/>
                          <a:latin typeface="Coptic1" pitchFamily="2" charset="0"/>
                          <a:cs typeface="Arial" charset="0"/>
                        </a:rPr>
                        <a:t>mati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a~giw</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A~m</a:t>
                      </a:r>
                      <a:r>
                        <a:rPr kumimoji="0" lang="en-US" sz="2400" b="0" i="0" u="none" strike="noStrike" cap="none" normalizeH="0" baseline="0" dirty="0">
                          <a:ln>
                            <a:noFill/>
                          </a:ln>
                          <a:solidFill>
                            <a:schemeClr val="tx1"/>
                          </a:solidFill>
                          <a:effectLst/>
                          <a:latin typeface="Coptic1" pitchFamily="2" charset="0"/>
                          <a:cs typeface="Arial" charset="0"/>
                        </a:rPr>
                        <a:t>/n: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Kurie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e~le</a:t>
                      </a:r>
                      <a:r>
                        <a:rPr kumimoji="0" lang="en-US" sz="2400" b="0" i="0" u="none" strike="noStrike" cap="none" normalizeH="0" baseline="0" dirty="0">
                          <a:ln>
                            <a:noFill/>
                          </a:ln>
                          <a:solidFill>
                            <a:schemeClr val="tx1"/>
                          </a:solidFill>
                          <a:effectLst/>
                          <a:latin typeface="Coptic1" pitchFamily="2" charset="0"/>
                          <a:cs typeface="Arial" charset="0"/>
                        </a:rPr>
                        <a:t>/~con: </a:t>
                      </a:r>
                      <a:r>
                        <a:rPr kumimoji="0" lang="en-US" sz="2400" b="0" i="0" u="none" strike="noStrike" cap="none" normalizeH="0" baseline="0" dirty="0" err="1">
                          <a:ln>
                            <a:noFill/>
                          </a:ln>
                          <a:solidFill>
                            <a:schemeClr val="tx1"/>
                          </a:solidFill>
                          <a:effectLst/>
                          <a:latin typeface="Coptic1" pitchFamily="2" charset="0"/>
                          <a:cs typeface="Arial" charset="0"/>
                        </a:rPr>
                        <a:t>e~te</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vai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pe</a:t>
                      </a:r>
                      <a:r>
                        <a:rPr kumimoji="0" lang="en-US" sz="2400" b="0" i="0" u="none" strike="noStrike" cap="none" normalizeH="0" baseline="0" dirty="0">
                          <a:ln>
                            <a:noFill/>
                          </a:ln>
                          <a:solidFill>
                            <a:schemeClr val="tx1"/>
                          </a:solidFill>
                          <a:effectLst/>
                          <a:latin typeface="Coptic1" pitchFamily="2" charset="0"/>
                          <a:cs typeface="Arial" charset="0"/>
                        </a:rPr>
                        <a:t> I/#c# </a:t>
                      </a:r>
                      <a:r>
                        <a:rPr kumimoji="0" lang="en-US" sz="2400" b="0" i="0" u="none" strike="noStrike" cap="none" normalizeH="0" baseline="0" dirty="0" err="1">
                          <a:ln>
                            <a:noFill/>
                          </a:ln>
                          <a:solidFill>
                            <a:schemeClr val="tx1"/>
                          </a:solidFill>
                          <a:effectLst/>
                          <a:latin typeface="Coptic1" pitchFamily="2" charset="0"/>
                          <a:cs typeface="Arial" charset="0"/>
                        </a:rPr>
                        <a:t>P,#c</a:t>
                      </a:r>
                      <a:r>
                        <a:rPr kumimoji="0" lang="en-US" sz="2400" b="0" i="0" u="none" strike="noStrike" cap="none" normalizeH="0" baseline="0" dirty="0">
                          <a:ln>
                            <a:noFill/>
                          </a:ln>
                          <a:solidFill>
                            <a:schemeClr val="tx1"/>
                          </a:solidFill>
                          <a:effectLst/>
                          <a:latin typeface="Coptic1" pitchFamily="2" charset="0"/>
                          <a:cs typeface="Arial" charset="0"/>
                        </a:rPr>
                        <a:t># P~s/</a:t>
                      </a:r>
                      <a:r>
                        <a:rPr kumimoji="0" lang="en-US" sz="2400" b="0" i="0" u="none" strike="noStrike" cap="none" normalizeH="0" baseline="0" dirty="0" err="1">
                          <a:ln>
                            <a:noFill/>
                          </a:ln>
                          <a:solidFill>
                            <a:schemeClr val="tx1"/>
                          </a:solidFill>
                          <a:effectLst/>
                          <a:latin typeface="Coptic1" pitchFamily="2" charset="0"/>
                          <a:cs typeface="Arial" charset="0"/>
                        </a:rPr>
                        <a:t>ri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m~V~nou</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cwtem</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e~ron</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ouoh</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nai</a:t>
                      </a:r>
                      <a:r>
                        <a:rPr kumimoji="0" lang="en-US" sz="2400" b="0" i="0" u="none" strike="noStrike" cap="none" normalizeH="0" baseline="0" dirty="0">
                          <a:ln>
                            <a:noFill/>
                          </a:ln>
                          <a:solidFill>
                            <a:schemeClr val="tx1"/>
                          </a:solidFill>
                          <a:effectLst/>
                          <a:latin typeface="Coptic1" pitchFamily="2" charset="0"/>
                          <a:cs typeface="Arial" charset="0"/>
                        </a:rPr>
                        <a:t> </a:t>
                      </a:r>
                      <a:r>
                        <a:rPr kumimoji="0" lang="en-US" sz="2400" b="0" i="0" u="none" strike="noStrike" cap="none" normalizeH="0" baseline="0" dirty="0" err="1">
                          <a:ln>
                            <a:noFill/>
                          </a:ln>
                          <a:solidFill>
                            <a:schemeClr val="tx1"/>
                          </a:solidFill>
                          <a:effectLst/>
                          <a:latin typeface="Coptic1" pitchFamily="2" charset="0"/>
                          <a:cs typeface="Arial" charset="0"/>
                        </a:rPr>
                        <a:t>nan</a:t>
                      </a:r>
                      <a:r>
                        <a:rPr kumimoji="0" lang="en-US" sz="2400" b="0" i="0" u="none" strike="noStrike" cap="none" normalizeH="0" baseline="0" dirty="0">
                          <a:ln>
                            <a:noFill/>
                          </a:ln>
                          <a:solidFill>
                            <a:schemeClr val="tx1"/>
                          </a:solidFill>
                          <a:effectLst/>
                          <a:latin typeface="Coptic1" pitchFamily="2"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200" b="0" i="0" u="none" strike="noStrike" cap="none" normalizeH="0" baseline="0" dirty="0">
                          <a:ln>
                            <a:noFill/>
                          </a:ln>
                          <a:solidFill>
                            <a:schemeClr val="tx1"/>
                          </a:solidFill>
                          <a:effectLst/>
                          <a:latin typeface="Arial" charset="0"/>
                          <a:cs typeface="Arial" charset="0"/>
                        </a:rPr>
                        <a:t>Échangez saint un baiser. </a:t>
                      </a:r>
                      <a:endParaRPr kumimoji="0" lang="fr-FR"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Pitié Seigneur.</a:t>
                      </a:r>
                      <a:endParaRPr kumimoji="0" lang="fr-CA" sz="2200" b="0" i="0" u="none" strike="noStrike" cap="none" normalizeH="0" baseline="0" dirty="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a:ln>
                            <a:noFill/>
                          </a:ln>
                          <a:solidFill>
                            <a:schemeClr val="tx1"/>
                          </a:solidFill>
                          <a:effectLst/>
                          <a:latin typeface="Arial" charset="0"/>
                          <a:cs typeface="Arial" charset="0"/>
                        </a:rPr>
                        <a:t>Oui Seigneur Jésus Christ, le Fils de Dieu écoute nous et aie pitié de nous.</a:t>
                      </a:r>
                      <a:endParaRPr kumimoji="0" lang="en-US" sz="2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ar-SA" sz="2200" b="0" i="0" u="sng" strike="noStrike" cap="none" normalizeH="0" baseline="0" dirty="0">
                          <a:ln>
                            <a:noFill/>
                          </a:ln>
                          <a:solidFill>
                            <a:srgbClr val="FF9900"/>
                          </a:solidFill>
                          <a:effectLst/>
                          <a:latin typeface="Arial" charset="0"/>
                          <a:cs typeface="Arial" charset="0"/>
                        </a:rPr>
                        <a:t>الشماس:</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28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28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يا رب ارحم</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28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2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
        <p:nvSpPr>
          <p:cNvPr id="7" name="Bevel 6"/>
          <p:cNvSpPr/>
          <p:nvPr/>
        </p:nvSpPr>
        <p:spPr bwMode="auto">
          <a:xfrm>
            <a:off x="2728350" y="-19056"/>
            <a:ext cx="5862544" cy="862014"/>
          </a:xfrm>
          <a:prstGeom prst="bevel">
            <a:avLst>
              <a:gd name="adj" fmla="val 4584"/>
            </a:avLst>
          </a:prstGeom>
          <a:solidFill>
            <a:srgbClr val="A50021">
              <a:alpha val="50000"/>
            </a:srgbClr>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en-CA" sz="1800" dirty="0" err="1">
                <a:latin typeface="Coptic1" pitchFamily="2" charset="0"/>
              </a:rPr>
              <a:t>Acpacmoc</a:t>
            </a:r>
            <a:r>
              <a:rPr lang="en-CA" sz="1800" dirty="0">
                <a:latin typeface="Coptic1" pitchFamily="2" charset="0"/>
              </a:rPr>
              <a:t> Adam</a:t>
            </a:r>
            <a:endParaRPr lang="en-US" sz="1800" dirty="0">
              <a:latin typeface="Coptic1" pitchFamily="2" charset="0"/>
            </a:endParaRPr>
          </a:p>
          <a:p>
            <a:pPr marL="0" marR="0" indent="0" algn="ctr" defTabSz="914400" rtl="0" eaLnBrk="1" fontAlgn="base" latinLnBrk="0" hangingPunct="1">
              <a:spcBef>
                <a:spcPts val="0"/>
              </a:spcBef>
              <a:spcAft>
                <a:spcPct val="0"/>
              </a:spcAft>
              <a:buClrTx/>
              <a:buSzTx/>
              <a:buFontTx/>
              <a:buNone/>
              <a:tabLst/>
            </a:pPr>
            <a:r>
              <a:rPr kumimoji="0" lang="en-CA" sz="1800" b="0" i="0" u="none" strike="noStrike" cap="none" normalizeH="0" baseline="0" dirty="0" err="1">
                <a:ln>
                  <a:noFill/>
                </a:ln>
                <a:solidFill>
                  <a:schemeClr val="tx1"/>
                </a:solidFill>
                <a:effectLst/>
                <a:latin typeface="+mn-lt"/>
                <a:cs typeface="Arial" charset="0"/>
              </a:rPr>
              <a:t>Aspasmos</a:t>
            </a:r>
            <a:r>
              <a:rPr kumimoji="0" lang="en-CA" sz="1800" b="0" i="0" u="none" strike="noStrike" cap="none" normalizeH="0" baseline="0" dirty="0">
                <a:ln>
                  <a:noFill/>
                </a:ln>
                <a:solidFill>
                  <a:schemeClr val="tx1"/>
                </a:solidFill>
                <a:effectLst/>
                <a:latin typeface="+mn-lt"/>
                <a:cs typeface="Arial" charset="0"/>
              </a:rPr>
              <a:t> Adam Menu – </a:t>
            </a:r>
            <a:r>
              <a:rPr kumimoji="0" lang="ar-EG" sz="2000" b="0" i="0" u="none" strike="noStrike" cap="none" normalizeH="0" baseline="0" dirty="0">
                <a:ln>
                  <a:noFill/>
                </a:ln>
                <a:solidFill>
                  <a:schemeClr val="tx1"/>
                </a:solidFill>
                <a:effectLst/>
                <a:latin typeface="+mn-lt"/>
                <a:cs typeface="Arial" charset="0"/>
              </a:rPr>
              <a:t>فهرس الأسبسمس الآدام</a:t>
            </a:r>
            <a:endParaRPr kumimoji="0" lang="en-CA" sz="1800" b="0" i="0" u="none" strike="noStrike" cap="none" normalizeH="0" baseline="0" dirty="0">
              <a:ln>
                <a:noFill/>
              </a:ln>
              <a:solidFill>
                <a:schemeClr val="tx1"/>
              </a:solidFill>
              <a:effectLst/>
              <a:latin typeface="+mn-lt"/>
              <a:cs typeface="Arial" charset="0"/>
            </a:endParaRPr>
          </a:p>
        </p:txBody>
      </p:sp>
      <p:sp>
        <p:nvSpPr>
          <p:cNvPr id="8" name="AutoShape 38">
            <a:hlinkClick r:id="" action="ppaction://customshow?id=12&amp;return=true" highlightClick="1"/>
          </p:cNvPr>
          <p:cNvSpPr>
            <a:spLocks noChangeArrowheads="1"/>
          </p:cNvSpPr>
          <p:nvPr/>
        </p:nvSpPr>
        <p:spPr bwMode="auto">
          <a:xfrm>
            <a:off x="4808727" y="795710"/>
            <a:ext cx="1737611" cy="457200"/>
          </a:xfrm>
          <a:prstGeom prst="actionButtonBlank">
            <a:avLst/>
          </a:prstGeom>
          <a:solidFill>
            <a:srgbClr val="A50021"/>
          </a:solidFill>
          <a:ln w="9525">
            <a:noFill/>
            <a:miter lim="800000"/>
            <a:headEnd/>
            <a:tailEnd/>
          </a:ln>
          <a:effectLst/>
        </p:spPr>
        <p:txBody>
          <a:bodyPr wrap="none" anchor="ctr"/>
          <a:lstStyle/>
          <a:p>
            <a:pPr algn="ctr"/>
            <a:r>
              <a:rPr lang="en-US" sz="1200" b="1" dirty="0">
                <a:latin typeface="Arial" charset="0"/>
              </a:rPr>
              <a:t>Rejoice, O Mary</a:t>
            </a:r>
          </a:p>
          <a:p>
            <a:pPr algn="ctr"/>
            <a:r>
              <a:rPr lang="ar-EG" sz="1200" b="1" dirty="0">
                <a:latin typeface="Arial" charset="0"/>
              </a:rPr>
              <a:t>افرحى يا مريم</a:t>
            </a:r>
            <a:endParaRPr lang="en-US" sz="1200" b="1" dirty="0">
              <a:latin typeface="Arial" charset="0"/>
            </a:endParaRPr>
          </a:p>
        </p:txBody>
      </p:sp>
      <p:sp>
        <p:nvSpPr>
          <p:cNvPr id="10" name="Bevel 9">
            <a:hlinkClick r:id="" action="ppaction://customshow?id=11&amp;return=true"/>
          </p:cNvPr>
          <p:cNvSpPr/>
          <p:nvPr/>
        </p:nvSpPr>
        <p:spPr bwMode="auto">
          <a:xfrm>
            <a:off x="299966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kumimoji="0" lang="fr-FR" sz="1200" b="1" i="0" u="none" strike="noStrike" cap="none" normalizeH="0" baseline="0" dirty="0">
                <a:ln>
                  <a:noFill/>
                </a:ln>
                <a:solidFill>
                  <a:schemeClr val="tx1"/>
                </a:solidFill>
                <a:effectLst/>
                <a:latin typeface="+mn-lt"/>
                <a:cs typeface="Arial" charset="0"/>
              </a:rPr>
              <a:t>Week 4</a:t>
            </a:r>
            <a:endParaRPr kumimoji="0" lang="ar-SA" sz="1200" b="1" i="0" u="none" strike="noStrike" cap="none" normalizeH="0" baseline="0" dirty="0">
              <a:ln>
                <a:noFill/>
              </a:ln>
              <a:solidFill>
                <a:schemeClr val="tx1"/>
              </a:solidFill>
              <a:effectLst/>
              <a:latin typeface="+mn-lt"/>
              <a:cs typeface="Arial" charset="0"/>
            </a:endParaRPr>
          </a:p>
          <a:p>
            <a:pPr algn="ctr">
              <a:spcBef>
                <a:spcPts val="0"/>
              </a:spcBef>
            </a:pPr>
            <a:r>
              <a:rPr kumimoji="0" lang="ar-SA" sz="1200" b="1" i="0" u="none" strike="noStrike" cap="none" normalizeH="0" baseline="0" dirty="0">
                <a:ln>
                  <a:noFill/>
                </a:ln>
                <a:solidFill>
                  <a:schemeClr val="tx1"/>
                </a:solidFill>
                <a:effectLst/>
                <a:latin typeface="+mn-lt"/>
                <a:cs typeface="Arial" charset="0"/>
              </a:rPr>
              <a:t>السبوع </a:t>
            </a:r>
            <a:r>
              <a:rPr lang="ar-SA" sz="1200" b="1" dirty="0">
                <a:latin typeface="+mn-lt"/>
              </a:rPr>
              <a:t>٤</a:t>
            </a:r>
            <a:endParaRPr kumimoji="0" lang="en-CA" sz="1200" b="1" i="0" u="none" strike="noStrike" cap="none" normalizeH="0" baseline="0" dirty="0">
              <a:ln>
                <a:noFill/>
              </a:ln>
              <a:solidFill>
                <a:schemeClr val="tx1"/>
              </a:solidFill>
              <a:effectLst/>
              <a:latin typeface="+mn-lt"/>
              <a:cs typeface="Arial" charset="0"/>
            </a:endParaRPr>
          </a:p>
        </p:txBody>
      </p:sp>
      <p:sp>
        <p:nvSpPr>
          <p:cNvPr id="11" name="Text Box 42">
            <a:hlinkClick r:id="rId4" action="ppaction://hlinksldjump"/>
          </p:cNvPr>
          <p:cNvSpPr txBox="1">
            <a:spLocks noChangeArrowheads="1"/>
          </p:cNvSpPr>
          <p:nvPr/>
        </p:nvSpPr>
        <p:spPr bwMode="auto">
          <a:xfrm>
            <a:off x="5832050" y="6320136"/>
            <a:ext cx="2459712" cy="486287"/>
          </a:xfrm>
          <a:prstGeom prst="rect">
            <a:avLst/>
          </a:prstGeom>
          <a:solidFill>
            <a:srgbClr val="800000"/>
          </a:solidFill>
          <a:ln w="9525">
            <a:noFill/>
            <a:miter lim="800000"/>
            <a:headEnd/>
            <a:tailEnd/>
          </a:ln>
          <a:effectLst/>
        </p:spPr>
        <p:txBody>
          <a:bodyPr wrap="square">
            <a:spAutoFit/>
          </a:bodyPr>
          <a:lstStyle/>
          <a:p>
            <a:pPr algn="ctr">
              <a:lnSpc>
                <a:spcPct val="80000"/>
              </a:lnSpc>
              <a:spcBef>
                <a:spcPct val="0"/>
              </a:spcBef>
            </a:pPr>
            <a:r>
              <a:rPr lang="en-US" sz="1400" b="1" dirty="0">
                <a:latin typeface="Arial" charset="0"/>
              </a:rPr>
              <a:t>Continue – Gregorian</a:t>
            </a:r>
            <a:endParaRPr lang="en-CA" sz="1600" b="1" dirty="0">
              <a:latin typeface="Arial" charset="0"/>
            </a:endParaRPr>
          </a:p>
          <a:p>
            <a:pPr algn="ctr">
              <a:lnSpc>
                <a:spcPct val="80000"/>
              </a:lnSpc>
              <a:spcBef>
                <a:spcPct val="0"/>
              </a:spcBef>
            </a:pPr>
            <a:r>
              <a:rPr lang="ar-EG" sz="1800" b="1" dirty="0">
                <a:latin typeface="Arial" charset="0"/>
              </a:rPr>
              <a:t>استكمال </a:t>
            </a:r>
            <a:r>
              <a:rPr lang="ar-EG" sz="1600" b="1" dirty="0">
                <a:latin typeface="Coptic1" pitchFamily="2" charset="0"/>
              </a:rPr>
              <a:t>أغريغورى</a:t>
            </a:r>
            <a:endParaRPr lang="en-CA" sz="1600" b="1" dirty="0">
              <a:latin typeface="Coptic1" pitchFamily="2" charset="0"/>
            </a:endParaRPr>
          </a:p>
        </p:txBody>
      </p:sp>
      <p:sp>
        <p:nvSpPr>
          <p:cNvPr id="12" name="Bevel 11">
            <a:hlinkClick r:id="" action="ppaction://customshow?id=22&amp;return=true"/>
          </p:cNvPr>
          <p:cNvSpPr/>
          <p:nvPr/>
        </p:nvSpPr>
        <p:spPr bwMode="auto">
          <a:xfrm>
            <a:off x="6793074"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rtl="1">
              <a:spcBef>
                <a:spcPts val="0"/>
              </a:spcBef>
            </a:pPr>
            <a:r>
              <a:rPr lang="fr-FR" sz="1200" b="1" dirty="0">
                <a:latin typeface="+mn-lt"/>
              </a:rPr>
              <a:t>Week 2</a:t>
            </a:r>
            <a:endParaRPr lang="ar-SA" sz="1200" b="1" dirty="0">
              <a:latin typeface="+mn-lt"/>
            </a:endParaRPr>
          </a:p>
          <a:p>
            <a:pPr algn="ctr" rtl="1">
              <a:spcBef>
                <a:spcPts val="0"/>
              </a:spcBef>
            </a:pPr>
            <a:r>
              <a:rPr lang="ar-SA" sz="1200" b="1" dirty="0">
                <a:latin typeface="+mn-lt"/>
              </a:rPr>
              <a:t>السبوع ٢</a:t>
            </a:r>
            <a:endParaRPr kumimoji="0" lang="en-CA" sz="1200" b="1" i="0" u="none" strike="noStrike" cap="none" normalizeH="0" baseline="0" dirty="0">
              <a:ln>
                <a:noFill/>
              </a:ln>
              <a:solidFill>
                <a:schemeClr val="tx1"/>
              </a:solidFill>
              <a:effectLst/>
              <a:latin typeface="+mn-lt"/>
              <a:cs typeface="Arial" charset="0"/>
            </a:endParaRPr>
          </a:p>
        </p:txBody>
      </p:sp>
      <p:sp>
        <p:nvSpPr>
          <p:cNvPr id="14" name="Bevel 13">
            <a:hlinkClick r:id="" action="ppaction://customshow?id=15&amp;return=true"/>
          </p:cNvPr>
          <p:cNvSpPr/>
          <p:nvPr/>
        </p:nvSpPr>
        <p:spPr bwMode="auto">
          <a:xfrm>
            <a:off x="8517352" y="842958"/>
            <a:ext cx="1562328" cy="453579"/>
          </a:xfrm>
          <a:prstGeom prst="bevel">
            <a:avLst>
              <a:gd name="adj" fmla="val 4584"/>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spcBef>
                <a:spcPts val="0"/>
              </a:spcBef>
            </a:pPr>
            <a:r>
              <a:rPr lang="fr-FR" sz="1200" b="1" dirty="0">
                <a:latin typeface="+mn-lt"/>
              </a:rPr>
              <a:t>Week 1</a:t>
            </a:r>
          </a:p>
          <a:p>
            <a:pPr algn="ctr">
              <a:spcBef>
                <a:spcPts val="0"/>
              </a:spcBef>
            </a:pPr>
            <a:r>
              <a:rPr lang="ar-SA" sz="1200" b="1" dirty="0">
                <a:latin typeface="+mn-lt"/>
              </a:rPr>
              <a:t>السبوع ١</a:t>
            </a:r>
            <a:endParaRPr lang="fr-FR" sz="1200" b="1" dirty="0">
              <a:latin typeface="+mn-lt"/>
            </a:endParaRPr>
          </a:p>
        </p:txBody>
      </p:sp>
      <p:sp>
        <p:nvSpPr>
          <p:cNvPr id="2" name="ZoneTexte 1">
            <a:hlinkClick r:id="rId5" invalidUrl="https://docs.google.com/file/d/1lktP8iGtvuR42EhTJ6VJXrcbsdJHI97j/edit?usp=docslist_api&amp;filetype=mspresentation"/>
            <a:extLst>
              <a:ext uri="{FF2B5EF4-FFF2-40B4-BE49-F238E27FC236}">
                <a16:creationId xmlns:a16="http://schemas.microsoft.com/office/drawing/2014/main" id="{9AF29881-E274-3543-BFB7-340029C5A910}"/>
              </a:ext>
            </a:extLst>
          </p:cNvPr>
          <p:cNvSpPr txBox="1"/>
          <p:nvPr/>
        </p:nvSpPr>
        <p:spPr>
          <a:xfrm>
            <a:off x="588817" y="830798"/>
            <a:ext cx="1828800" cy="461665"/>
          </a:xfrm>
          <a:prstGeom prst="rect">
            <a:avLst/>
          </a:prstGeom>
          <a:solidFill>
            <a:srgbClr val="A5002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defPPr>
              <a:defRPr lang="en-US"/>
            </a:defPPr>
            <a:lvl1pPr algn="ctr">
              <a:spcBef>
                <a:spcPts val="0"/>
              </a:spcBef>
              <a:defRPr kumimoji="0" sz="1200" b="1" i="0" u="none" strike="noStrike" cap="none" normalizeH="0" baseline="0">
                <a:ln>
                  <a:noFill/>
                </a:ln>
                <a:effectLst/>
                <a:latin typeface="+mn-lt"/>
              </a:defRPr>
            </a:lvl1pPr>
          </a:lstStyle>
          <a:p>
            <a:r>
              <a:rPr lang="fr-FR" dirty="0"/>
              <a:t>Pour les </a:t>
            </a:r>
            <a:r>
              <a:rPr lang="fr-FR" dirty="0" err="1"/>
              <a:t>Aspasmos</a:t>
            </a:r>
            <a:r>
              <a:rPr lang="fr-FR" dirty="0"/>
              <a:t> cliquez ici.</a:t>
            </a:r>
          </a:p>
        </p:txBody>
      </p:sp>
    </p:spTree>
    <p:extLst>
      <p:ext uri="{BB962C8B-B14F-4D97-AF65-F5344CB8AC3E}">
        <p14:creationId xmlns:p14="http://schemas.microsoft.com/office/powerpoint/2010/main" val="2296088820"/>
      </p:ext>
    </p:extLst>
  </p:cSld>
  <p:clrMapOvr>
    <a:masterClrMapping/>
  </p:clrMapOvr>
  <p:transition advClick="0" advTm="0"/>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69196" name="Group 12"/>
          <p:cNvGraphicFramePr>
            <a:graphicFrameLocks noGrp="1"/>
          </p:cNvGraphicFramePr>
          <p:nvPr>
            <p:ph/>
          </p:nvPr>
        </p:nvGraphicFramePr>
        <p:xfrm>
          <a:off x="345695" y="0"/>
          <a:ext cx="10672610" cy="5445259"/>
        </p:xfrm>
        <a:graphic>
          <a:graphicData uri="http://schemas.openxmlformats.org/drawingml/2006/table">
            <a:tbl>
              <a:tblPr/>
              <a:tblGrid>
                <a:gridCol w="6524278">
                  <a:extLst>
                    <a:ext uri="{9D8B030D-6E8A-4147-A177-3AD203B41FA5}">
                      <a16:colId xmlns:a16="http://schemas.microsoft.com/office/drawing/2014/main" val="20000"/>
                    </a:ext>
                  </a:extLst>
                </a:gridCol>
                <a:gridCol w="4148332">
                  <a:extLst>
                    <a:ext uri="{9D8B030D-6E8A-4147-A177-3AD203B41FA5}">
                      <a16:colId xmlns:a16="http://schemas.microsoft.com/office/drawing/2014/main" val="20001"/>
                    </a:ext>
                  </a:extLst>
                </a:gridCol>
              </a:tblGrid>
              <a:tr h="5445259">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Notre Seigneur et Sauveur, Le bon et ami du genre humain, qui a donné la vie à nos âmes,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Dieu qui s’est livré pour nous sauver de nos péchés. Qui par l’abondance de Sa miséricorde a résolu l’inimité de l’humanité, </a:t>
                      </a:r>
                      <a:endPar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pitchFamily="34" charset="0"/>
                        </a:rPr>
                        <a:t>الكاهن:</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ياسيدَّنا ومخلصنا محب َّ البشر الصالح محيي أنفسنا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 يالله الذى أسلم ذاته عنا خلاصاً من أجل خطايانا . الذى بكثرة رحمته حلَّ عداوة البشر .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71234" name="Group 2"/>
          <p:cNvGraphicFramePr>
            <a:graphicFrameLocks noGrp="1"/>
          </p:cNvGraphicFramePr>
          <p:nvPr>
            <p:ph/>
          </p:nvPr>
        </p:nvGraphicFramePr>
        <p:xfrm>
          <a:off x="0" y="0"/>
          <a:ext cx="10672610" cy="6931152"/>
        </p:xfrm>
        <a:graphic>
          <a:graphicData uri="http://schemas.openxmlformats.org/drawingml/2006/table">
            <a:tbl>
              <a:tblPr/>
              <a:tblGrid>
                <a:gridCol w="6098634">
                  <a:extLst>
                    <a:ext uri="{9D8B030D-6E8A-4147-A177-3AD203B41FA5}">
                      <a16:colId xmlns:a16="http://schemas.microsoft.com/office/drawing/2014/main" val="20000"/>
                    </a:ext>
                  </a:extLst>
                </a:gridCol>
                <a:gridCol w="4573976">
                  <a:extLst>
                    <a:ext uri="{9D8B030D-6E8A-4147-A177-3AD203B41FA5}">
                      <a16:colId xmlns:a16="http://schemas.microsoft.com/office/drawing/2014/main" val="20001"/>
                    </a:ext>
                  </a:extLst>
                </a:gridCol>
              </a:tblGrid>
              <a:tr h="57332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Dieu unique qui est dans Le sein de Son Père. </a:t>
                      </a:r>
                      <a:b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b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Seigneur bénis</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Amen.</a:t>
                      </a:r>
                      <a:endParaRPr kumimoji="0" lang="fr-CA" sz="2400" b="0" i="0" u="sng" strike="noStrike" cap="none" normalizeH="0" baseline="0" dirty="0">
                        <a:ln>
                          <a:noFill/>
                        </a:ln>
                        <a:solidFill>
                          <a:srgbClr val="FF9900"/>
                        </a:solidFill>
                        <a:effectLst/>
                        <a:latin typeface="Arial"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Toi qui a béni en ce temps là, béni encore maintenant.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Amen.</a:t>
                      </a:r>
                      <a:endPar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أيها الإله الوحيد الجنس الذى في حضن أبيه. </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يارب بارك.</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33"/>
                          </a:solidFill>
                          <a:effectLst/>
                          <a:latin typeface="Arial" charset="0"/>
                          <a:ea typeface="Arial Unicode MS" pitchFamily="34" charset="-128"/>
                          <a:cs typeface="Arial" pitchFamily="34" charset="0"/>
                        </a:rPr>
                        <a:t>الشعب:</a:t>
                      </a:r>
                      <a:endParaRPr kumimoji="0" lang="ar-EG" sz="4000" b="0" i="0" u="sng" strike="noStrike" cap="none" normalizeH="0" baseline="0" dirty="0">
                        <a:ln>
                          <a:noFill/>
                        </a:ln>
                        <a:solidFill>
                          <a:srgbClr val="FF9933"/>
                        </a:solidFill>
                        <a:effectLst/>
                        <a:latin typeface="Arial" charset="0"/>
                        <a:ea typeface="Arial Unicode MS" pitchFamily="34" charset="-128"/>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ea typeface="Arial Unicode MS" pitchFamily="34" charset="-128"/>
                          <a:cs typeface="Arial" pitchFamily="34" charset="0"/>
                        </a:rPr>
                        <a:t>حقاً.</a:t>
                      </a:r>
                      <a:endParaRPr kumimoji="0" lang="en-US" sz="40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800" b="0" i="0" u="sng" strike="noStrike" cap="none" normalizeH="0" baseline="0" dirty="0">
                        <a:ln>
                          <a:noFill/>
                        </a:ln>
                        <a:solidFill>
                          <a:srgbClr val="FF9900"/>
                        </a:solidFill>
                        <a:effectLst/>
                        <a:latin typeface="Arial" charset="0"/>
                        <a:ea typeface="Arial Unicode MS" pitchFamily="34" charset="-128"/>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ea typeface="Arial Unicode MS" pitchFamily="34" charset="-128"/>
                          <a:cs typeface="Arial" pitchFamily="34" charset="0"/>
                        </a:rPr>
                        <a:t>الكاهن:</a:t>
                      </a:r>
                      <a:endParaRPr kumimoji="0" lang="ar-EG" sz="4400" b="0" i="0" u="none" strike="noStrike" cap="none" normalizeH="0" baseline="0" dirty="0">
                        <a:ln>
                          <a:noFill/>
                        </a:ln>
                        <a:solidFill>
                          <a:schemeClr val="tx1"/>
                        </a:solidFill>
                        <a:effectLst/>
                        <a:latin typeface="Arial" charset="0"/>
                        <a:ea typeface="Arial Unicode MS" pitchFamily="34" charset="-128"/>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ea typeface="Arial Unicode MS" pitchFamily="34" charset="-128"/>
                          <a:cs typeface="Arial" pitchFamily="34" charset="0"/>
                        </a:rPr>
                        <a:t>يالذى بارك في ذلك الزمان ، الآن أيضاً بارك</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4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SA" sz="4400" b="0" i="0" u="sng" strike="noStrike" cap="none" normalizeH="0" baseline="0" dirty="0">
                          <a:ln>
                            <a:noFill/>
                          </a:ln>
                          <a:solidFill>
                            <a:srgbClr val="FF9933"/>
                          </a:solidFill>
                          <a:effectLst/>
                          <a:latin typeface="Arial" charset="0"/>
                          <a:cs typeface="Arial" pitchFamily="34" charset="0"/>
                        </a:rPr>
                        <a:t>الشعب:</a:t>
                      </a:r>
                      <a:endParaRPr kumimoji="0" lang="ar-EG" sz="4400" b="0" i="0" u="sng" strike="noStrike" cap="none" normalizeH="0" baseline="0" dirty="0">
                        <a:ln>
                          <a:noFill/>
                        </a:ln>
                        <a:solidFill>
                          <a:srgbClr val="FF9933"/>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امين</a:t>
                      </a:r>
                      <a:endParaRPr kumimoji="0" lang="ar-EG" sz="4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73282" name="Group 2"/>
          <p:cNvGraphicFramePr>
            <a:graphicFrameLocks noGrp="1"/>
          </p:cNvGraphicFramePr>
          <p:nvPr>
            <p:ph/>
          </p:nvPr>
        </p:nvGraphicFramePr>
        <p:xfrm>
          <a:off x="91453" y="-49214"/>
          <a:ext cx="10882934" cy="6358583"/>
        </p:xfrm>
        <a:graphic>
          <a:graphicData uri="http://schemas.openxmlformats.org/drawingml/2006/table">
            <a:tbl>
              <a:tblPr/>
              <a:tblGrid>
                <a:gridCol w="6965079">
                  <a:extLst>
                    <a:ext uri="{9D8B030D-6E8A-4147-A177-3AD203B41FA5}">
                      <a16:colId xmlns:a16="http://schemas.microsoft.com/office/drawing/2014/main" val="20000"/>
                    </a:ext>
                  </a:extLst>
                </a:gridCol>
                <a:gridCol w="3917855">
                  <a:extLst>
                    <a:ext uri="{9D8B030D-6E8A-4147-A177-3AD203B41FA5}">
                      <a16:colId xmlns:a16="http://schemas.microsoft.com/office/drawing/2014/main" val="20001"/>
                    </a:ext>
                  </a:extLst>
                </a:gridCol>
              </a:tblGrid>
              <a:tr h="635858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Toi qui a sanctifié en ce temps là, sanctifie encore  maintenant.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Amen.</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ea typeface="Arial Unicode MS" pitchFamily="34" charset="-128"/>
                          <a:cs typeface="Arial Unicode MS" pitchFamily="34" charset="-128"/>
                        </a:rPr>
                        <a:t>O Toi qui a rompu en ce temps là, rompe encore maintenant.</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Amen.</a:t>
                      </a:r>
                      <a:endParaRPr kumimoji="0" lang="fr-CA" sz="2800" b="0" i="0" u="none" strike="noStrike" cap="none" normalizeH="0" baseline="0" dirty="0">
                        <a:ln>
                          <a:noFill/>
                        </a:ln>
                        <a:solidFill>
                          <a:schemeClr val="tx1"/>
                        </a:solidFill>
                        <a:effectLst/>
                        <a:latin typeface="Arial" charset="0"/>
                        <a:ea typeface="Arial Unicode MS" pitchFamily="34" charset="-128"/>
                        <a:cs typeface="Arial Unicode MS" pitchFamily="34" charset="-128"/>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pitchFamily="34" charset="0"/>
                        </a:rPr>
                        <a:t>الكاهن:</a:t>
                      </a:r>
                      <a:endParaRPr kumimoji="0" lang="ar-EG" sz="40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ea typeface="Arial Unicode MS" pitchFamily="34" charset="-128"/>
                          <a:cs typeface="Arial" pitchFamily="34" charset="0"/>
                        </a:rPr>
                        <a:t>يالذى قدَّس في ذلك الزمان ، الآن أيضاً قدَّس.</a:t>
                      </a:r>
                      <a:r>
                        <a:rPr kumimoji="0" lang="ar-EG" sz="4000" b="0" i="0" u="none" strike="noStrike" cap="none" normalizeH="0" baseline="0" dirty="0">
                          <a:ln>
                            <a:noFill/>
                          </a:ln>
                          <a:solidFill>
                            <a:schemeClr val="tx1"/>
                          </a:solidFill>
                          <a:effectLst/>
                          <a:latin typeface="Arial" charset="0"/>
                          <a:ea typeface="Arial Unicode MS" pitchFamily="34" charset="-128"/>
                          <a:cs typeface="Arial" pitchFamily="34" charset="0"/>
                        </a:rPr>
                        <a:t> </a:t>
                      </a:r>
                      <a:r>
                        <a:rPr kumimoji="0" lang="ar-SA" sz="4000" b="0" i="0" u="sng" strike="noStrike" cap="none" normalizeH="0" baseline="0" dirty="0">
                          <a:ln>
                            <a:noFill/>
                          </a:ln>
                          <a:solidFill>
                            <a:srgbClr val="FF9933"/>
                          </a:solidFill>
                          <a:effectLst/>
                          <a:latin typeface="Arial" charset="0"/>
                          <a:cs typeface="Arial" pitchFamily="34" charset="0"/>
                        </a:rPr>
                        <a:t>الشعب:</a:t>
                      </a:r>
                      <a:endParaRPr kumimoji="0" lang="ar-EG" sz="4000" b="0" i="0" u="sng" strike="noStrike" cap="none" normalizeH="0" baseline="0" dirty="0">
                        <a:ln>
                          <a:noFill/>
                        </a:ln>
                        <a:solidFill>
                          <a:srgbClr val="FF9933"/>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امين</a:t>
                      </a:r>
                    </a:p>
                    <a:p>
                      <a:pPr marL="0" marR="0" lvl="0" indent="0" algn="just" defTabSz="914400" rtl="1" eaLnBrk="1" fontAlgn="base" latinLnBrk="0" hangingPunct="1">
                        <a:lnSpc>
                          <a:spcPct val="100000"/>
                        </a:lnSpc>
                        <a:spcBef>
                          <a:spcPct val="20000"/>
                        </a:spcBef>
                        <a:spcAft>
                          <a:spcPct val="0"/>
                        </a:spcAft>
                        <a:buClrTx/>
                        <a:buSzTx/>
                        <a:buFontTx/>
                        <a:buNone/>
                        <a:tabLst/>
                      </a:pPr>
                      <a:endParaRPr kumimoji="0" lang="ar-EG" sz="2400" b="0" i="0" u="sng" strike="noStrike" cap="none" normalizeH="0" baseline="0" dirty="0">
                        <a:ln>
                          <a:noFill/>
                        </a:ln>
                        <a:solidFill>
                          <a:srgbClr val="FF9900"/>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pitchFamily="34" charset="0"/>
                        </a:rPr>
                        <a:t>الكاهن:</a:t>
                      </a:r>
                      <a:endParaRPr kumimoji="0" lang="en-US" sz="4000" b="0" i="0" u="sng" strike="noStrike" cap="none" normalizeH="0" baseline="0" dirty="0">
                        <a:ln>
                          <a:noFill/>
                        </a:ln>
                        <a:solidFill>
                          <a:srgbClr val="FF9900"/>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ياالذي قسَّم في ذلك الزمان، الآن أيضاً قسَّم.</a:t>
                      </a:r>
                      <a:endParaRPr kumimoji="0" lang="en-CA" sz="32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000" b="0" i="0" u="sng" strike="noStrike" cap="none" normalizeH="0" baseline="0" dirty="0">
                          <a:ln>
                            <a:noFill/>
                          </a:ln>
                          <a:solidFill>
                            <a:srgbClr val="FF9900"/>
                          </a:solidFill>
                          <a:effectLst/>
                          <a:latin typeface="Arial" charset="0"/>
                          <a:cs typeface="Arial" pitchFamily="34" charset="0"/>
                        </a:rPr>
                        <a:t>الشعب:</a:t>
                      </a:r>
                      <a:endParaRPr kumimoji="0" lang="ar-EG" sz="4000" b="0" i="0" u="sng" strike="noStrike" cap="none" normalizeH="0" baseline="0" dirty="0">
                        <a:ln>
                          <a:noFill/>
                        </a:ln>
                        <a:solidFill>
                          <a:srgbClr val="FF9900"/>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امين</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875330" name="Group 2"/>
          <p:cNvGraphicFramePr>
            <a:graphicFrameLocks noGrp="1"/>
          </p:cNvGraphicFramePr>
          <p:nvPr>
            <p:ph/>
          </p:nvPr>
        </p:nvGraphicFramePr>
        <p:xfrm>
          <a:off x="437147" y="472448"/>
          <a:ext cx="10235463" cy="5260848"/>
        </p:xfrm>
        <a:graphic>
          <a:graphicData uri="http://schemas.openxmlformats.org/drawingml/2006/table">
            <a:tbl>
              <a:tblPr/>
              <a:tblGrid>
                <a:gridCol w="5828527">
                  <a:extLst>
                    <a:ext uri="{9D8B030D-6E8A-4147-A177-3AD203B41FA5}">
                      <a16:colId xmlns:a16="http://schemas.microsoft.com/office/drawing/2014/main" val="20000"/>
                    </a:ext>
                  </a:extLst>
                </a:gridCol>
                <a:gridCol w="4406936">
                  <a:extLst>
                    <a:ext uri="{9D8B030D-6E8A-4147-A177-3AD203B41FA5}">
                      <a16:colId xmlns:a16="http://schemas.microsoft.com/office/drawing/2014/main" val="20001"/>
                    </a:ext>
                  </a:extLst>
                </a:gridCol>
              </a:tblGrid>
              <a:tr h="2286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4400" b="0" i="0" u="sng" strike="noStrike" cap="none" normalizeH="0" baseline="0" dirty="0">
                          <a:ln>
                            <a:noFill/>
                          </a:ln>
                          <a:solidFill>
                            <a:srgbClr val="FF9900"/>
                          </a:solidFill>
                          <a:effectLst/>
                          <a:latin typeface="Arial" charset="0"/>
                          <a:cs typeface="Arial" charset="0"/>
                        </a:rPr>
                        <a:t>Prêtre: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none" strike="noStrike" cap="none" normalizeH="0" baseline="0" dirty="0">
                          <a:ln>
                            <a:noFill/>
                          </a:ln>
                          <a:solidFill>
                            <a:schemeClr val="tx1"/>
                          </a:solidFill>
                          <a:effectLst/>
                          <a:latin typeface="Arial" charset="0"/>
                          <a:cs typeface="Arial" charset="0"/>
                        </a:rPr>
                        <a:t>O Toi qui a donné à Ses saints disciples et purs apôtres en ce temps là, maintenant aussi donne nous et à tout Ton peuple, O </a:t>
                      </a:r>
                      <a:r>
                        <a:rPr kumimoji="0" lang="fr-CA" sz="3600" b="0" i="0" u="none" strike="noStrike" cap="none" normalizeH="0" baseline="0" dirty="0" err="1">
                          <a:ln>
                            <a:noFill/>
                          </a:ln>
                          <a:solidFill>
                            <a:schemeClr val="tx1"/>
                          </a:solidFill>
                          <a:effectLst/>
                          <a:latin typeface="Arial" charset="0"/>
                          <a:cs typeface="Arial" charset="0"/>
                        </a:rPr>
                        <a:t>Pantocrator</a:t>
                      </a:r>
                      <a:r>
                        <a:rPr kumimoji="0" lang="fr-CA" sz="3600" b="0" i="0" u="none" strike="noStrike" cap="none" normalizeH="0" baseline="0" dirty="0">
                          <a:ln>
                            <a:noFill/>
                          </a:ln>
                          <a:solidFill>
                            <a:schemeClr val="tx1"/>
                          </a:solidFill>
                          <a:effectLst/>
                          <a:latin typeface="Arial" charset="0"/>
                          <a:cs typeface="Arial" charset="0"/>
                        </a:rPr>
                        <a:t>, Le Seigneur, notre Dieu.</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charset="0"/>
                        </a:rPr>
                        <a:t>الكاهن:</a:t>
                      </a:r>
                      <a:endParaRPr kumimoji="0" lang="en-US" sz="44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4000" b="0" i="0" u="none" strike="noStrike" cap="none" normalizeH="0" baseline="0" dirty="0" err="1">
                          <a:ln>
                            <a:noFill/>
                          </a:ln>
                          <a:solidFill>
                            <a:schemeClr val="tx1"/>
                          </a:solidFill>
                          <a:effectLst/>
                          <a:latin typeface="Arial" charset="0"/>
                          <a:cs typeface="Arial" charset="0"/>
                        </a:rPr>
                        <a:t>يالذى</a:t>
                      </a:r>
                      <a:r>
                        <a:rPr kumimoji="0" lang="ar-EG" sz="4000" b="0" i="0" u="none" strike="noStrike" cap="none" normalizeH="0" baseline="0" dirty="0">
                          <a:ln>
                            <a:noFill/>
                          </a:ln>
                          <a:solidFill>
                            <a:schemeClr val="tx1"/>
                          </a:solidFill>
                          <a:effectLst/>
                          <a:latin typeface="Arial" charset="0"/>
                          <a:cs typeface="Arial" charset="0"/>
                        </a:rPr>
                        <a:t> أعطى تلاميذه القديسين، ورسله الأطهار في ذلك الزمان، الآن أيضاً </a:t>
                      </a:r>
                      <a:r>
                        <a:rPr kumimoji="0" lang="ar-EG" sz="4000" b="0" i="0" u="none" strike="noStrike" cap="none" normalizeH="0" baseline="0" dirty="0" err="1">
                          <a:ln>
                            <a:noFill/>
                          </a:ln>
                          <a:solidFill>
                            <a:schemeClr val="tx1"/>
                          </a:solidFill>
                          <a:effectLst/>
                          <a:latin typeface="Arial" charset="0"/>
                          <a:cs typeface="Arial" charset="0"/>
                        </a:rPr>
                        <a:t>ياسيدنا</a:t>
                      </a:r>
                      <a:r>
                        <a:rPr kumimoji="0" lang="ar-EG" sz="4000" b="0" i="0" u="none" strike="noStrike" cap="none" normalizeH="0" baseline="0" dirty="0">
                          <a:ln>
                            <a:noFill/>
                          </a:ln>
                          <a:solidFill>
                            <a:schemeClr val="tx1"/>
                          </a:solidFill>
                          <a:effectLst/>
                          <a:latin typeface="Arial" charset="0"/>
                          <a:cs typeface="Arial" charset="0"/>
                        </a:rPr>
                        <a:t> أعطنا وكلَّ شعبك، يا ضابط الكلَّ أيها الرب إلهنا.</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1877378" name="Group 2"/>
          <p:cNvGrpSpPr>
            <a:grpSpLocks/>
          </p:cNvGrpSpPr>
          <p:nvPr/>
        </p:nvGrpSpPr>
        <p:grpSpPr bwMode="auto">
          <a:xfrm>
            <a:off x="0" y="2819400"/>
            <a:ext cx="10334215" cy="1447800"/>
            <a:chOff x="-3" y="-3"/>
            <a:chExt cx="2820" cy="820"/>
          </a:xfrm>
        </p:grpSpPr>
        <p:grpSp>
          <p:nvGrpSpPr>
            <p:cNvPr id="11877379" name="Group 3"/>
            <p:cNvGrpSpPr>
              <a:grpSpLocks/>
            </p:cNvGrpSpPr>
            <p:nvPr/>
          </p:nvGrpSpPr>
          <p:grpSpPr bwMode="auto">
            <a:xfrm>
              <a:off x="0" y="0"/>
              <a:ext cx="2814" cy="814"/>
              <a:chOff x="0" y="0"/>
              <a:chExt cx="2814" cy="814"/>
            </a:xfrm>
          </p:grpSpPr>
          <p:grpSp>
            <p:nvGrpSpPr>
              <p:cNvPr id="11877380" name="Group 4"/>
              <p:cNvGrpSpPr>
                <a:grpSpLocks/>
              </p:cNvGrpSpPr>
              <p:nvPr/>
            </p:nvGrpSpPr>
            <p:grpSpPr bwMode="auto">
              <a:xfrm>
                <a:off x="0" y="0"/>
                <a:ext cx="1094" cy="814"/>
                <a:chOff x="0" y="0"/>
                <a:chExt cx="1094" cy="814"/>
              </a:xfrm>
            </p:grpSpPr>
            <p:sp>
              <p:nvSpPr>
                <p:cNvPr id="11877381"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1877382"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77383" name="Group 7"/>
              <p:cNvGrpSpPr>
                <a:grpSpLocks/>
              </p:cNvGrpSpPr>
              <p:nvPr/>
            </p:nvGrpSpPr>
            <p:grpSpPr bwMode="auto">
              <a:xfrm>
                <a:off x="1094" y="0"/>
                <a:ext cx="842" cy="814"/>
                <a:chOff x="1094" y="0"/>
                <a:chExt cx="842" cy="814"/>
              </a:xfrm>
            </p:grpSpPr>
            <p:sp>
              <p:nvSpPr>
                <p:cNvPr id="11877384"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1877385"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77386" name="Group 10"/>
              <p:cNvGrpSpPr>
                <a:grpSpLocks/>
              </p:cNvGrpSpPr>
              <p:nvPr/>
            </p:nvGrpSpPr>
            <p:grpSpPr bwMode="auto">
              <a:xfrm>
                <a:off x="1936" y="0"/>
                <a:ext cx="878" cy="814"/>
                <a:chOff x="1936" y="0"/>
                <a:chExt cx="878" cy="814"/>
              </a:xfrm>
            </p:grpSpPr>
            <p:sp>
              <p:nvSpPr>
                <p:cNvPr id="11877387"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1877388"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77389"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1877390" name="Group 14"/>
          <p:cNvGrpSpPr>
            <a:grpSpLocks/>
          </p:cNvGrpSpPr>
          <p:nvPr/>
        </p:nvGrpSpPr>
        <p:grpSpPr bwMode="auto">
          <a:xfrm>
            <a:off x="1097439" y="3352800"/>
            <a:ext cx="10425669" cy="1466850"/>
            <a:chOff x="-3" y="-3"/>
            <a:chExt cx="2820" cy="924"/>
          </a:xfrm>
        </p:grpSpPr>
        <p:grpSp>
          <p:nvGrpSpPr>
            <p:cNvPr id="11877391" name="Group 15"/>
            <p:cNvGrpSpPr>
              <a:grpSpLocks/>
            </p:cNvGrpSpPr>
            <p:nvPr/>
          </p:nvGrpSpPr>
          <p:grpSpPr bwMode="auto">
            <a:xfrm>
              <a:off x="0" y="0"/>
              <a:ext cx="2814" cy="918"/>
              <a:chOff x="0" y="0"/>
              <a:chExt cx="2814" cy="918"/>
            </a:xfrm>
          </p:grpSpPr>
          <p:grpSp>
            <p:nvGrpSpPr>
              <p:cNvPr id="11877392" name="Group 16"/>
              <p:cNvGrpSpPr>
                <a:grpSpLocks/>
              </p:cNvGrpSpPr>
              <p:nvPr/>
            </p:nvGrpSpPr>
            <p:grpSpPr bwMode="auto">
              <a:xfrm>
                <a:off x="0" y="0"/>
                <a:ext cx="1094" cy="918"/>
                <a:chOff x="0" y="0"/>
                <a:chExt cx="1094" cy="918"/>
              </a:xfrm>
            </p:grpSpPr>
            <p:sp>
              <p:nvSpPr>
                <p:cNvPr id="11877393"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1877394"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77395" name="Group 19"/>
              <p:cNvGrpSpPr>
                <a:grpSpLocks/>
              </p:cNvGrpSpPr>
              <p:nvPr/>
            </p:nvGrpSpPr>
            <p:grpSpPr bwMode="auto">
              <a:xfrm>
                <a:off x="1094" y="0"/>
                <a:ext cx="842" cy="918"/>
                <a:chOff x="1094" y="0"/>
                <a:chExt cx="842" cy="918"/>
              </a:xfrm>
            </p:grpSpPr>
            <p:sp>
              <p:nvSpPr>
                <p:cNvPr id="11877396"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1877397"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1877398" name="Group 22"/>
              <p:cNvGrpSpPr>
                <a:grpSpLocks/>
              </p:cNvGrpSpPr>
              <p:nvPr/>
            </p:nvGrpSpPr>
            <p:grpSpPr bwMode="auto">
              <a:xfrm>
                <a:off x="1936" y="0"/>
                <a:ext cx="878" cy="918"/>
                <a:chOff x="1936" y="0"/>
                <a:chExt cx="878" cy="918"/>
              </a:xfrm>
            </p:grpSpPr>
            <p:sp>
              <p:nvSpPr>
                <p:cNvPr id="11877399"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1877400"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1877401"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1877402" name="Group 26"/>
          <p:cNvGraphicFramePr>
            <a:graphicFrameLocks noGrp="1"/>
          </p:cNvGraphicFramePr>
          <p:nvPr>
            <p:ph/>
          </p:nvPr>
        </p:nvGraphicFramePr>
        <p:xfrm>
          <a:off x="365813" y="398464"/>
          <a:ext cx="9961102" cy="4935539"/>
        </p:xfrm>
        <a:graphic>
          <a:graphicData uri="http://schemas.openxmlformats.org/drawingml/2006/table">
            <a:tbl>
              <a:tblPr/>
              <a:tblGrid>
                <a:gridCol w="3565622">
                  <a:extLst>
                    <a:ext uri="{9D8B030D-6E8A-4147-A177-3AD203B41FA5}">
                      <a16:colId xmlns:a16="http://schemas.microsoft.com/office/drawing/2014/main" val="20000"/>
                    </a:ext>
                  </a:extLst>
                </a:gridCol>
                <a:gridCol w="3565622">
                  <a:extLst>
                    <a:ext uri="{9D8B030D-6E8A-4147-A177-3AD203B41FA5}">
                      <a16:colId xmlns:a16="http://schemas.microsoft.com/office/drawing/2014/main" val="20001"/>
                    </a:ext>
                  </a:extLst>
                </a:gridCol>
                <a:gridCol w="2829858">
                  <a:extLst>
                    <a:ext uri="{9D8B030D-6E8A-4147-A177-3AD203B41FA5}">
                      <a16:colId xmlns:a16="http://schemas.microsoft.com/office/drawing/2014/main" val="20002"/>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400" b="0"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400" b="0" i="0" u="sng" strike="noStrike" cap="none" normalizeH="0" baseline="0">
                          <a:ln>
                            <a:noFill/>
                          </a:ln>
                          <a:solidFill>
                            <a:srgbClr val="FF9933"/>
                          </a:solidFill>
                          <a:effectLst/>
                          <a:latin typeface="Arial" charset="0"/>
                          <a:cs typeface="Times New Roman" pitchFamily="18" charset="0"/>
                        </a:rPr>
                        <a:t>Diacre:</a:t>
                      </a:r>
                      <a:endParaRPr kumimoji="0" lang="en-US" sz="3400" b="0" i="0" u="sng" strike="noStrike" cap="none" normalizeH="0" baseline="0">
                        <a:ln>
                          <a:noFill/>
                        </a:ln>
                        <a:solidFill>
                          <a:srgbClr val="FF9933"/>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400" b="0" i="0" u="sng" strike="noStrike" cap="none" normalizeH="0" baseline="0">
                          <a:ln>
                            <a:noFill/>
                          </a:ln>
                          <a:solidFill>
                            <a:srgbClr val="FF9933"/>
                          </a:solidFill>
                          <a:effectLst/>
                          <a:latin typeface="Arial" charset="0"/>
                          <a:cs typeface="Times New Roman" pitchFamily="18" charset="0"/>
                        </a:rPr>
                        <a:t>الشماس:</a:t>
                      </a: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109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Am/n: am/n </a:t>
                      </a:r>
                      <a:r>
                        <a:rPr kumimoji="0" lang="en-US" sz="3000" b="0" i="0" u="none" strike="noStrike" cap="none" normalizeH="0" baseline="0" dirty="0" err="1">
                          <a:ln>
                            <a:noFill/>
                          </a:ln>
                          <a:solidFill>
                            <a:schemeClr val="tx1"/>
                          </a:solidFill>
                          <a:effectLst/>
                          <a:latin typeface="Coptic1" pitchFamily="2" charset="0"/>
                          <a:cs typeface="Arial" charset="0"/>
                        </a:rPr>
                        <a:t>p~roceuxacye</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Amen, Amen priez.</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آمين آمين صلوا.</a:t>
                      </a:r>
                      <a:endParaRPr kumimoji="0" lang="en-US" sz="3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09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CA"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t>
                      </a:r>
                      <a:r>
                        <a:rPr kumimoji="0" lang="fr-CA" sz="3000" b="0" i="0" u="sng" strike="noStrike" cap="none" normalizeH="0" baseline="0">
                          <a:ln>
                            <a:noFill/>
                          </a:ln>
                          <a:solidFill>
                            <a:srgbClr val="FF9900"/>
                          </a:solidFill>
                          <a:effectLst/>
                          <a:latin typeface="Times New Roman"/>
                          <a:cs typeface="Arial" charset="0"/>
                        </a:rPr>
                        <a:t>’</a:t>
                      </a:r>
                      <a:r>
                        <a:rPr kumimoji="0" lang="fr-CA" sz="3000" b="0" i="0" u="sng" strike="noStrike" cap="none" normalizeH="0" baseline="0">
                          <a:ln>
                            <a:noFill/>
                          </a:ln>
                          <a:solidFill>
                            <a:srgbClr val="FF9900"/>
                          </a:solidFill>
                          <a:effectLst/>
                          <a:latin typeface="Arial" charset="0"/>
                          <a:cs typeface="Arial" charset="0"/>
                        </a:rPr>
                        <a:t>Assembl</a:t>
                      </a:r>
                      <a:r>
                        <a:rPr kumimoji="0" lang="fr-CA" sz="3000" b="0" i="0" u="sng" strike="noStrike" cap="none" normalizeH="0" baseline="0">
                          <a:ln>
                            <a:noFill/>
                          </a:ln>
                          <a:solidFill>
                            <a:srgbClr val="FF9900"/>
                          </a:solidFill>
                          <a:effectLst/>
                          <a:latin typeface="Times New Roman"/>
                          <a:cs typeface="Arial" charset="0"/>
                        </a:rPr>
                        <a:t>é</a:t>
                      </a:r>
                      <a:r>
                        <a:rPr kumimoji="0" lang="fr-CA" sz="3000" b="0" i="0" u="sng" strike="noStrike" cap="none" normalizeH="0" baseline="0">
                          <a:ln>
                            <a:noFill/>
                          </a:ln>
                          <a:solidFill>
                            <a:srgbClr val="FF9900"/>
                          </a:solidFill>
                          <a:effectLst/>
                          <a:latin typeface="Arial" charset="0"/>
                          <a:cs typeface="Arial" charset="0"/>
                        </a:rPr>
                        <a:t>e </a:t>
                      </a:r>
                      <a:endParaRPr kumimoji="0" lang="en-US" sz="30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5065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tx1"/>
                          </a:solidFill>
                          <a:effectLst/>
                          <a:latin typeface="Coptic1" pitchFamily="2" charset="0"/>
                          <a:cs typeface="Arial" charset="0"/>
                        </a:rPr>
                        <a:t>Kurie</a:t>
                      </a:r>
                      <a:r>
                        <a:rPr kumimoji="0" lang="en-US" sz="2800" b="0" i="0" u="none" strike="noStrike" cap="none" normalizeH="0" baseline="0" dirty="0">
                          <a:ln>
                            <a:noFill/>
                          </a:ln>
                          <a:solidFill>
                            <a:schemeClr val="tx1"/>
                          </a:solidFill>
                          <a:effectLst/>
                          <a:latin typeface="Coptic1" pitchFamily="2" charset="0"/>
                          <a:cs typeface="Arial" charset="0"/>
                        </a:rPr>
                        <a:t> </a:t>
                      </a:r>
                      <a:r>
                        <a:rPr kumimoji="0" lang="en-US" sz="2800" b="0" i="0" u="none" strike="noStrike" cap="none" normalizeH="0" baseline="0" dirty="0" err="1">
                          <a:ln>
                            <a:noFill/>
                          </a:ln>
                          <a:solidFill>
                            <a:schemeClr val="tx1"/>
                          </a:solidFill>
                          <a:effectLst/>
                          <a:latin typeface="Coptic1" pitchFamily="2" charset="0"/>
                          <a:cs typeface="Arial" charset="0"/>
                        </a:rPr>
                        <a:t>e~le</a:t>
                      </a:r>
                      <a:r>
                        <a:rPr kumimoji="0" lang="en-US" sz="2800" b="0" i="0" u="none" strike="noStrike" cap="none" normalizeH="0" baseline="0" dirty="0">
                          <a:ln>
                            <a:noFill/>
                          </a:ln>
                          <a:solidFill>
                            <a:schemeClr val="tx1"/>
                          </a:solidFill>
                          <a:effectLst/>
                          <a:latin typeface="Coptic1" pitchFamily="2" charset="0"/>
                          <a:cs typeface="Arial" charset="0"/>
                        </a:rPr>
                        <a:t>/~con</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Seigneur aie  pitié.</a:t>
                      </a:r>
                      <a:endParaRPr kumimoji="0" lang="en-US" sz="28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000" b="0" i="0" u="none" strike="noStrike" cap="none" normalizeH="0" baseline="0" dirty="0">
                          <a:ln>
                            <a:noFill/>
                          </a:ln>
                          <a:solidFill>
                            <a:schemeClr val="tx1"/>
                          </a:solidFill>
                          <a:effectLst/>
                          <a:latin typeface="Arial" charset="0"/>
                          <a:cs typeface="Arial" pitchFamily="34" charset="0"/>
                        </a:rPr>
                        <a:t>يا ربُ ارحم.</a:t>
                      </a:r>
                      <a:endParaRPr kumimoji="0" lang="en-US" sz="30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877435" name="AutoShape 59">
            <a:hlinkClick r:id="rId2" action="ppaction://hlinksldjump" highlightClick="1"/>
          </p:cNvPr>
          <p:cNvSpPr>
            <a:spLocks noChangeArrowheads="1"/>
          </p:cNvSpPr>
          <p:nvPr/>
        </p:nvSpPr>
        <p:spPr bwMode="auto">
          <a:xfrm>
            <a:off x="0" y="6172200"/>
            <a:ext cx="10974388" cy="685800"/>
          </a:xfrm>
          <a:prstGeom prst="actionButtonBlank">
            <a:avLst/>
          </a:prstGeom>
          <a:solidFill>
            <a:srgbClr val="800000"/>
          </a:solidFill>
          <a:ln w="9525">
            <a:noFill/>
            <a:miter lim="800000"/>
            <a:headEnd/>
            <a:tailEnd/>
          </a:ln>
          <a:effectLst/>
        </p:spPr>
        <p:txBody>
          <a:bodyPr wrap="none" anchor="ctr"/>
          <a:lstStyle/>
          <a:p>
            <a:pPr algn="ctr"/>
            <a:r>
              <a:rPr lang="fr-CA">
                <a:latin typeface="Arial" charset="0"/>
              </a:rPr>
              <a:t>Click to continue</a:t>
            </a:r>
            <a:endParaRPr lang="en-CA">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3449218" name="AutoShape 2">
            <a:hlinkClick r:id="rId2" action="ppaction://hlinksldjump" highlightClick="1"/>
          </p:cNvPr>
          <p:cNvSpPr>
            <a:spLocks noChangeArrowheads="1"/>
          </p:cNvSpPr>
          <p:nvPr/>
        </p:nvSpPr>
        <p:spPr bwMode="auto">
          <a:xfrm>
            <a:off x="0" y="1676400"/>
            <a:ext cx="10974388" cy="685800"/>
          </a:xfrm>
          <a:prstGeom prst="actionButtonBlank">
            <a:avLst/>
          </a:prstGeom>
          <a:solidFill>
            <a:srgbClr val="800000"/>
          </a:solidFill>
          <a:ln w="9525">
            <a:noFill/>
            <a:miter lim="800000"/>
            <a:headEnd/>
            <a:tailEnd/>
          </a:ln>
          <a:effectLst/>
        </p:spPr>
        <p:txBody>
          <a:bodyPr wrap="none" anchor="ctr"/>
          <a:lstStyle/>
          <a:p>
            <a:pPr algn="ctr"/>
            <a:r>
              <a:rPr lang="fr-CA">
                <a:latin typeface="Arial" charset="0"/>
              </a:rPr>
              <a:t>Click to continue</a:t>
            </a:r>
            <a:endParaRPr lang="en-CA">
              <a:latin typeface="Arial" charset="0"/>
            </a:endParaRPr>
          </a:p>
        </p:txBody>
      </p:sp>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sp>
        <p:nvSpPr>
          <p:cNvPr id="11355138" name="Rectangle 2"/>
          <p:cNvSpPr>
            <a:spLocks noGrp="1" noChangeArrowheads="1"/>
          </p:cNvSpPr>
          <p:nvPr>
            <p:ph type="title"/>
          </p:nvPr>
        </p:nvSpPr>
        <p:spPr>
          <a:xfrm>
            <a:off x="823079" y="2590800"/>
            <a:ext cx="9328230" cy="1143000"/>
          </a:xfrm>
        </p:spPr>
        <p:txBody>
          <a:bodyPr/>
          <a:lstStyle/>
          <a:p>
            <a:r>
              <a:rPr lang="fr-CA" sz="11700">
                <a:solidFill>
                  <a:schemeClr val="tx1"/>
                </a:solidFill>
              </a:rPr>
              <a:t>The End</a:t>
            </a:r>
            <a:endParaRPr lang="en-US" sz="11700">
              <a:solidFill>
                <a:schemeClr val="tx1"/>
              </a:solidFill>
            </a:endParaRPr>
          </a:p>
        </p:txBody>
      </p:sp>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76790" name="Group 22"/>
          <p:cNvGraphicFramePr>
            <a:graphicFrameLocks noGrp="1"/>
          </p:cNvGraphicFramePr>
          <p:nvPr>
            <p:ph/>
          </p:nvPr>
        </p:nvGraphicFramePr>
        <p:xfrm>
          <a:off x="182907" y="-25400"/>
          <a:ext cx="10489704" cy="5791200"/>
        </p:xfrm>
        <a:graphic>
          <a:graphicData uri="http://schemas.openxmlformats.org/drawingml/2006/table">
            <a:tbl>
              <a:tblPr/>
              <a:tblGrid>
                <a:gridCol w="3100285">
                  <a:extLst>
                    <a:ext uri="{9D8B030D-6E8A-4147-A177-3AD203B41FA5}">
                      <a16:colId xmlns:a16="http://schemas.microsoft.com/office/drawing/2014/main" val="20000"/>
                    </a:ext>
                  </a:extLst>
                </a:gridCol>
                <a:gridCol w="4289134">
                  <a:extLst>
                    <a:ext uri="{9D8B030D-6E8A-4147-A177-3AD203B41FA5}">
                      <a16:colId xmlns:a16="http://schemas.microsoft.com/office/drawing/2014/main" val="20001"/>
                    </a:ext>
                  </a:extLst>
                </a:gridCol>
                <a:gridCol w="3100285">
                  <a:extLst>
                    <a:ext uri="{9D8B030D-6E8A-4147-A177-3AD203B41FA5}">
                      <a16:colId xmlns:a16="http://schemas.microsoft.com/office/drawing/2014/main" val="20002"/>
                    </a:ext>
                  </a:extLst>
                </a:gridCol>
              </a:tblGrid>
              <a:tr h="5791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err="1">
                          <a:ln>
                            <a:noFill/>
                          </a:ln>
                          <a:solidFill>
                            <a:schemeClr val="tx1"/>
                          </a:solidFill>
                          <a:effectLst/>
                          <a:latin typeface="Coptic1" pitchFamily="2" charset="0"/>
                          <a:cs typeface="Arial" charset="0"/>
                        </a:rPr>
                        <a:t>Acpazecye</a:t>
                      </a:r>
                      <a:r>
                        <a:rPr kumimoji="0" lang="en-US" sz="2200" b="0" i="0" u="none" strike="noStrike" cap="none" normalizeH="0" baseline="0" dirty="0">
                          <a:ln>
                            <a:noFill/>
                          </a:ln>
                          <a:solidFill>
                            <a:schemeClr val="tx1"/>
                          </a:solidFill>
                          <a:effectLst/>
                          <a:latin typeface="Coptic1" pitchFamily="2" charset="0"/>
                          <a:cs typeface="Arial" charset="0"/>
                        </a:rPr>
                        <a:t> all/</a:t>
                      </a:r>
                      <a:r>
                        <a:rPr kumimoji="0" lang="en-US" sz="2200" b="0" i="0" u="none" strike="noStrike" cap="none" normalizeH="0" baseline="0" dirty="0" err="1">
                          <a:ln>
                            <a:noFill/>
                          </a:ln>
                          <a:solidFill>
                            <a:schemeClr val="tx1"/>
                          </a:solidFill>
                          <a:effectLst/>
                          <a:latin typeface="Coptic1" pitchFamily="2" charset="0"/>
                          <a:cs typeface="Arial" charset="0"/>
                        </a:rPr>
                        <a:t>louc</a:t>
                      </a:r>
                      <a:r>
                        <a:rPr kumimoji="0" lang="en-US" sz="2200" b="0" i="0" u="none" strike="noStrike" cap="none" normalizeH="0" baseline="0" dirty="0">
                          <a:ln>
                            <a:noFill/>
                          </a:ln>
                          <a:solidFill>
                            <a:schemeClr val="tx1"/>
                          </a:solidFill>
                          <a:effectLst/>
                          <a:latin typeface="Coptic1" pitchFamily="2" charset="0"/>
                          <a:cs typeface="Arial" charset="0"/>
                        </a:rPr>
                        <a:t> en </a:t>
                      </a:r>
                      <a:r>
                        <a:rPr kumimoji="0" lang="en-US" sz="2200" b="0" i="0" u="none" strike="noStrike" cap="none" normalizeH="0" baseline="0" dirty="0" err="1">
                          <a:ln>
                            <a:noFill/>
                          </a:ln>
                          <a:solidFill>
                            <a:schemeClr val="tx1"/>
                          </a:solidFill>
                          <a:effectLst/>
                          <a:latin typeface="Coptic1" pitchFamily="2" charset="0"/>
                          <a:cs typeface="Arial" charset="0"/>
                        </a:rPr>
                        <a:t>vil</a:t>
                      </a:r>
                      <a:r>
                        <a:rPr kumimoji="0" lang="en-US" sz="2200" b="0" i="0" u="none" strike="noStrike" cap="none" normalizeH="0" baseline="0" dirty="0">
                          <a:ln>
                            <a:noFill/>
                          </a:ln>
                          <a:solidFill>
                            <a:schemeClr val="tx1"/>
                          </a:solidFill>
                          <a:effectLst/>
                          <a:latin typeface="Coptic1" pitchFamily="2" charset="0"/>
                          <a:cs typeface="Arial" charset="0"/>
                        </a:rPr>
                        <a:t>/</a:t>
                      </a:r>
                      <a:r>
                        <a:rPr kumimoji="0" lang="en-US" sz="2200" b="0" i="0" u="none" strike="noStrike" cap="none" normalizeH="0" baseline="0" dirty="0" err="1">
                          <a:ln>
                            <a:noFill/>
                          </a:ln>
                          <a:solidFill>
                            <a:schemeClr val="tx1"/>
                          </a:solidFill>
                          <a:effectLst/>
                          <a:latin typeface="Coptic1" pitchFamily="2" charset="0"/>
                          <a:cs typeface="Arial" charset="0"/>
                        </a:rPr>
                        <a:t>mati</a:t>
                      </a:r>
                      <a:r>
                        <a:rPr kumimoji="0" lang="en-US" sz="2200" b="0" i="0" u="none" strike="noStrike" cap="none" normalizeH="0" baseline="0" dirty="0">
                          <a:ln>
                            <a:noFill/>
                          </a:ln>
                          <a:solidFill>
                            <a:schemeClr val="tx1"/>
                          </a:solidFill>
                          <a:effectLst/>
                          <a:latin typeface="Coptic1" pitchFamily="2" charset="0"/>
                          <a:cs typeface="Arial" charset="0"/>
                        </a:rPr>
                        <a:t>   ;</a:t>
                      </a:r>
                      <a:r>
                        <a:rPr kumimoji="0" lang="en-US" sz="2200" b="0" i="0" u="none" strike="noStrike" cap="none" normalizeH="0" baseline="0" dirty="0" err="1">
                          <a:ln>
                            <a:noFill/>
                          </a:ln>
                          <a:solidFill>
                            <a:schemeClr val="tx1"/>
                          </a:solidFill>
                          <a:effectLst/>
                          <a:latin typeface="Coptic1" pitchFamily="2" charset="0"/>
                          <a:cs typeface="Arial" charset="0"/>
                        </a:rPr>
                        <a:t>agiw</a:t>
                      </a:r>
                      <a:r>
                        <a:rPr kumimoji="0" lang="en-US" sz="2200" b="0" i="0" u="none" strike="noStrike" cap="none" normalizeH="0" baseline="0" dirty="0">
                          <a:ln>
                            <a:noFill/>
                          </a:ln>
                          <a:solidFill>
                            <a:schemeClr val="tx1"/>
                          </a:solidFill>
                          <a:effectLst/>
                          <a:latin typeface="Coptic1" pitchFamily="2" charset="0"/>
                          <a:cs typeface="Arial" charset="0"/>
                        </a:rPr>
                        <a:t>.</a:t>
                      </a:r>
                      <a:endParaRPr kumimoji="0" lang="fr-FR" sz="22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 ;/con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 ;/con  : </a:t>
                      </a:r>
                      <a:r>
                        <a:rPr kumimoji="0" lang="fr-FR" sz="2200" b="0" i="0" u="none" strike="noStrike" cap="none" normalizeH="0" baseline="0" dirty="0" err="1">
                          <a:ln>
                            <a:noFill/>
                          </a:ln>
                          <a:solidFill>
                            <a:schemeClr val="tx1"/>
                          </a:solidFill>
                          <a:effectLst/>
                          <a:latin typeface="Coptic1" pitchFamily="2" charset="0"/>
                          <a:cs typeface="Arial" charset="0"/>
                        </a:rPr>
                        <a:t>Kurie</a:t>
                      </a:r>
                      <a:r>
                        <a:rPr kumimoji="0" lang="fr-FR" sz="2200" b="0" i="0" u="none" strike="noStrike" cap="none" normalizeH="0" baseline="0" dirty="0">
                          <a:ln>
                            <a:noFill/>
                          </a:ln>
                          <a:solidFill>
                            <a:schemeClr val="tx1"/>
                          </a:solidFill>
                          <a:effectLst/>
                          <a:latin typeface="Coptic1" pitchFamily="2" charset="0"/>
                          <a:cs typeface="Arial" charset="0"/>
                        </a:rPr>
                        <a:t>   ;</a:t>
                      </a:r>
                      <a:r>
                        <a:rPr kumimoji="0" lang="fr-FR" sz="2200" b="0" i="0" u="none" strike="noStrike" cap="none" normalizeH="0" baseline="0" dirty="0" err="1">
                          <a:ln>
                            <a:noFill/>
                          </a:ln>
                          <a:solidFill>
                            <a:schemeClr val="tx1"/>
                          </a:solidFill>
                          <a:effectLst/>
                          <a:latin typeface="Coptic1" pitchFamily="2" charset="0"/>
                          <a:cs typeface="Arial" charset="0"/>
                        </a:rPr>
                        <a:t>ele</a:t>
                      </a:r>
                      <a:r>
                        <a:rPr kumimoji="0" lang="fr-FR" sz="2200" b="0" i="0" u="none" strike="noStrike" cap="none" normalizeH="0" baseline="0" dirty="0">
                          <a:ln>
                            <a:noFill/>
                          </a:ln>
                          <a:solidFill>
                            <a:schemeClr val="tx1"/>
                          </a:solidFill>
                          <a:effectLst/>
                          <a:latin typeface="Coptic1" pitchFamily="2" charset="0"/>
                          <a:cs typeface="Arial" charset="0"/>
                        </a:rPr>
                        <a:t> ;/con.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000" b="0" i="0" u="none" strike="noStrike" cap="none" normalizeH="0" baseline="0" dirty="0">
                          <a:ln>
                            <a:noFill/>
                          </a:ln>
                          <a:solidFill>
                            <a:schemeClr val="tx1"/>
                          </a:solidFill>
                          <a:effectLst/>
                          <a:latin typeface="Coptic1" pitchFamily="2" charset="0"/>
                          <a:cs typeface="Arial" charset="0"/>
                        </a:rPr>
                        <a:t>Ce </a:t>
                      </a:r>
                      <a:r>
                        <a:rPr kumimoji="0" lang="fr-FR" sz="2000" b="0" i="0" u="none" strike="noStrike" cap="none" normalizeH="0" baseline="0" dirty="0" err="1">
                          <a:ln>
                            <a:noFill/>
                          </a:ln>
                          <a:solidFill>
                            <a:schemeClr val="tx1"/>
                          </a:solidFill>
                          <a:effectLst/>
                          <a:latin typeface="Coptic1" pitchFamily="2" charset="0"/>
                          <a:cs typeface="Arial" charset="0"/>
                        </a:rPr>
                        <a:t>Kurie</a:t>
                      </a:r>
                      <a:r>
                        <a:rPr kumimoji="0" lang="fr-FR" sz="2000" b="0" i="0" u="none" strike="noStrike" cap="none" normalizeH="0" baseline="0" dirty="0">
                          <a:ln>
                            <a:noFill/>
                          </a:ln>
                          <a:solidFill>
                            <a:schemeClr val="tx1"/>
                          </a:solidFill>
                          <a:effectLst/>
                          <a:latin typeface="Coptic1" pitchFamily="2" charset="0"/>
                          <a:cs typeface="Arial" charset="0"/>
                        </a:rPr>
                        <a:t>  :   ;</a:t>
                      </a:r>
                      <a:r>
                        <a:rPr kumimoji="0" lang="fr-FR" sz="2000" b="0" i="0" u="none" strike="noStrike" cap="none" normalizeH="0" baseline="0" dirty="0" err="1">
                          <a:ln>
                            <a:noFill/>
                          </a:ln>
                          <a:solidFill>
                            <a:schemeClr val="tx1"/>
                          </a:solidFill>
                          <a:effectLst/>
                          <a:latin typeface="Coptic1" pitchFamily="2" charset="0"/>
                          <a:cs typeface="Arial" charset="0"/>
                        </a:rPr>
                        <a:t>ete</a:t>
                      </a:r>
                      <a:r>
                        <a:rPr kumimoji="0" lang="fr-FR" sz="2000" b="0" i="0" u="none" strike="noStrike" cap="none" normalizeH="0" baseline="0" dirty="0">
                          <a:ln>
                            <a:noFill/>
                          </a:ln>
                          <a:solidFill>
                            <a:schemeClr val="tx1"/>
                          </a:solidFill>
                          <a:effectLst/>
                          <a:latin typeface="Coptic1" pitchFamily="2" charset="0"/>
                          <a:cs typeface="Arial" charset="0"/>
                        </a:rPr>
                        <a:t> </a:t>
                      </a:r>
                      <a:r>
                        <a:rPr kumimoji="0" lang="fr-FR" sz="2000" b="0" i="0" u="none" strike="noStrike" cap="none" normalizeH="0" baseline="0" dirty="0" err="1">
                          <a:ln>
                            <a:noFill/>
                          </a:ln>
                          <a:solidFill>
                            <a:schemeClr val="tx1"/>
                          </a:solidFill>
                          <a:effectLst/>
                          <a:latin typeface="Coptic1" pitchFamily="2" charset="0"/>
                          <a:cs typeface="Arial" charset="0"/>
                        </a:rPr>
                        <a:t>vai</a:t>
                      </a:r>
                      <a:r>
                        <a:rPr kumimoji="0" lang="fr-FR" sz="2000" b="0" i="0" u="none" strike="noStrike" cap="none" normalizeH="0" baseline="0" dirty="0">
                          <a:ln>
                            <a:noFill/>
                          </a:ln>
                          <a:solidFill>
                            <a:schemeClr val="tx1"/>
                          </a:solidFill>
                          <a:effectLst/>
                          <a:latin typeface="Coptic1" pitchFamily="2" charset="0"/>
                          <a:cs typeface="Arial" charset="0"/>
                        </a:rPr>
                        <a:t> </a:t>
                      </a:r>
                      <a:r>
                        <a:rPr kumimoji="0" lang="fr-FR" sz="2000" b="0" i="0" u="none" strike="noStrike" cap="none" normalizeH="0" baseline="0" dirty="0" err="1">
                          <a:ln>
                            <a:noFill/>
                          </a:ln>
                          <a:solidFill>
                            <a:schemeClr val="tx1"/>
                          </a:solidFill>
                          <a:effectLst/>
                          <a:latin typeface="Coptic1" pitchFamily="2" charset="0"/>
                          <a:cs typeface="Arial" charset="0"/>
                        </a:rPr>
                        <a:t>pe</a:t>
                      </a:r>
                      <a:r>
                        <a:rPr kumimoji="0" lang="fr-FR" sz="2000" b="0" i="0" u="none" strike="noStrike" cap="none" normalizeH="0" baseline="0" dirty="0">
                          <a:ln>
                            <a:noFill/>
                          </a:ln>
                          <a:solidFill>
                            <a:schemeClr val="tx1"/>
                          </a:solidFill>
                          <a:effectLst/>
                          <a:latin typeface="Coptic1" pitchFamily="2" charset="0"/>
                          <a:cs typeface="Arial" charset="0"/>
                        </a:rPr>
                        <a:t> I/</a:t>
                      </a:r>
                      <a:r>
                        <a:rPr kumimoji="0" lang="fr-FR" sz="2000" b="0" i="0" u="none" strike="noStrike" cap="none" normalizeH="0" baseline="0" dirty="0" err="1">
                          <a:ln>
                            <a:noFill/>
                          </a:ln>
                          <a:solidFill>
                            <a:schemeClr val="tx1"/>
                          </a:solidFill>
                          <a:effectLst/>
                          <a:latin typeface="Coptic1" pitchFamily="2" charset="0"/>
                          <a:cs typeface="Arial" charset="0"/>
                        </a:rPr>
                        <a:t>couc</a:t>
                      </a:r>
                      <a:r>
                        <a:rPr kumimoji="0" lang="fr-FR" sz="2000" b="0" i="0" u="none" strike="noStrike" cap="none" normalizeH="0" baseline="0" dirty="0">
                          <a:ln>
                            <a:noFill/>
                          </a:ln>
                          <a:solidFill>
                            <a:schemeClr val="tx1"/>
                          </a:solidFill>
                          <a:effectLst/>
                          <a:latin typeface="Coptic1" pitchFamily="2" charset="0"/>
                          <a:cs typeface="Arial" charset="0"/>
                        </a:rPr>
                        <a:t> Pi ;,</a:t>
                      </a:r>
                      <a:r>
                        <a:rPr kumimoji="0" lang="fr-FR" sz="2000" b="0" i="0" u="none" strike="noStrike" cap="none" normalizeH="0" baseline="0" dirty="0" err="1">
                          <a:ln>
                            <a:noFill/>
                          </a:ln>
                          <a:solidFill>
                            <a:schemeClr val="tx1"/>
                          </a:solidFill>
                          <a:effectLst/>
                          <a:latin typeface="Coptic1" pitchFamily="2" charset="0"/>
                          <a:cs typeface="Arial" charset="0"/>
                        </a:rPr>
                        <a:t>rictoc</a:t>
                      </a:r>
                      <a:r>
                        <a:rPr kumimoji="0" lang="fr-FR" sz="2000" b="0" i="0" u="none" strike="noStrike" cap="none" normalizeH="0" baseline="0" dirty="0">
                          <a:ln>
                            <a:noFill/>
                          </a:ln>
                          <a:solidFill>
                            <a:schemeClr val="tx1"/>
                          </a:solidFill>
                          <a:effectLst/>
                          <a:latin typeface="Coptic1" pitchFamily="2" charset="0"/>
                          <a:cs typeface="Arial" charset="0"/>
                        </a:rPr>
                        <a:t>  Ps/ri   ;</a:t>
                      </a:r>
                      <a:r>
                        <a:rPr kumimoji="0" lang="fr-FR" sz="2000" b="0" i="0" u="none" strike="noStrike" cap="none" normalizeH="0" baseline="0" dirty="0" err="1">
                          <a:ln>
                            <a:noFill/>
                          </a:ln>
                          <a:solidFill>
                            <a:schemeClr val="tx1"/>
                          </a:solidFill>
                          <a:effectLst/>
                          <a:latin typeface="Coptic1" pitchFamily="2" charset="0"/>
                          <a:cs typeface="Arial" charset="0"/>
                        </a:rPr>
                        <a:t>mvnou</a:t>
                      </a:r>
                      <a:r>
                        <a:rPr kumimoji="0" lang="fr-FR" sz="2000" b="0" i="0" u="none" strike="noStrike" cap="none" normalizeH="0" baseline="0" dirty="0">
                          <a:ln>
                            <a:noFill/>
                          </a:ln>
                          <a:solidFill>
                            <a:schemeClr val="tx1"/>
                          </a:solidFill>
                          <a:effectLst/>
                          <a:latin typeface="Coptic1" pitchFamily="2" charset="0"/>
                          <a:cs typeface="Arial" charset="0"/>
                        </a:rPr>
                        <a:t>]  : </a:t>
                      </a:r>
                      <a:r>
                        <a:rPr kumimoji="0" lang="fr-FR" sz="2000" b="0" i="0" u="none" strike="noStrike" cap="none" normalizeH="0" baseline="0" dirty="0" err="1">
                          <a:ln>
                            <a:noFill/>
                          </a:ln>
                          <a:solidFill>
                            <a:schemeClr val="tx1"/>
                          </a:solidFill>
                          <a:effectLst/>
                          <a:latin typeface="Coptic1" pitchFamily="2" charset="0"/>
                          <a:cs typeface="Arial" charset="0"/>
                        </a:rPr>
                        <a:t>cwtem</a:t>
                      </a:r>
                      <a:r>
                        <a:rPr kumimoji="0" lang="fr-FR" sz="2000" b="0" i="0" u="none" strike="noStrike" cap="none" normalizeH="0" baseline="0" dirty="0">
                          <a:ln>
                            <a:noFill/>
                          </a:ln>
                          <a:solidFill>
                            <a:schemeClr val="tx1"/>
                          </a:solidFill>
                          <a:effectLst/>
                          <a:latin typeface="Coptic1" pitchFamily="2" charset="0"/>
                          <a:cs typeface="Arial" charset="0"/>
                        </a:rPr>
                        <a:t>   ;</a:t>
                      </a:r>
                      <a:r>
                        <a:rPr kumimoji="0" lang="fr-FR" sz="2000" b="0" i="0" u="none" strike="noStrike" cap="none" normalizeH="0" baseline="0" dirty="0" err="1">
                          <a:ln>
                            <a:noFill/>
                          </a:ln>
                          <a:solidFill>
                            <a:schemeClr val="tx1"/>
                          </a:solidFill>
                          <a:effectLst/>
                          <a:latin typeface="Coptic1" pitchFamily="2" charset="0"/>
                          <a:cs typeface="Arial" charset="0"/>
                        </a:rPr>
                        <a:t>eron</a:t>
                      </a:r>
                      <a:r>
                        <a:rPr kumimoji="0" lang="fr-FR" sz="2000" b="0" i="0" u="none" strike="noStrike" cap="none" normalizeH="0" baseline="0" dirty="0">
                          <a:ln>
                            <a:noFill/>
                          </a:ln>
                          <a:solidFill>
                            <a:schemeClr val="tx1"/>
                          </a:solidFill>
                          <a:effectLst/>
                          <a:latin typeface="Coptic1" pitchFamily="2" charset="0"/>
                          <a:cs typeface="Arial" charset="0"/>
                        </a:rPr>
                        <a:t> </a:t>
                      </a:r>
                      <a:r>
                        <a:rPr kumimoji="0" lang="fr-FR" sz="2000" b="0" i="0" u="none" strike="noStrike" cap="none" normalizeH="0" baseline="0" dirty="0" err="1">
                          <a:ln>
                            <a:noFill/>
                          </a:ln>
                          <a:solidFill>
                            <a:schemeClr val="tx1"/>
                          </a:solidFill>
                          <a:effectLst/>
                          <a:latin typeface="Coptic1" pitchFamily="2" charset="0"/>
                          <a:cs typeface="Arial" charset="0"/>
                        </a:rPr>
                        <a:t>ouoh</a:t>
                      </a:r>
                      <a:r>
                        <a:rPr kumimoji="0" lang="fr-FR" sz="2000" b="0" i="0" u="none" strike="noStrike" cap="none" normalizeH="0" baseline="0" dirty="0">
                          <a:ln>
                            <a:noFill/>
                          </a:ln>
                          <a:solidFill>
                            <a:schemeClr val="tx1"/>
                          </a:solidFill>
                          <a:effectLst/>
                          <a:latin typeface="Coptic1" pitchFamily="2" charset="0"/>
                          <a:cs typeface="Arial" charset="0"/>
                        </a:rPr>
                        <a:t> </a:t>
                      </a:r>
                      <a:r>
                        <a:rPr kumimoji="0" lang="fr-FR" sz="2000" b="0" i="0" u="none" strike="noStrike" cap="none" normalizeH="0" baseline="0" dirty="0" err="1">
                          <a:ln>
                            <a:noFill/>
                          </a:ln>
                          <a:solidFill>
                            <a:schemeClr val="tx1"/>
                          </a:solidFill>
                          <a:effectLst/>
                          <a:latin typeface="Coptic1" pitchFamily="2" charset="0"/>
                          <a:cs typeface="Arial" charset="0"/>
                        </a:rPr>
                        <a:t>nai</a:t>
                      </a:r>
                      <a:r>
                        <a:rPr kumimoji="0" lang="fr-FR" sz="2000" b="0" i="0" u="none" strike="noStrike" cap="none" normalizeH="0" baseline="0" dirty="0">
                          <a:ln>
                            <a:noFill/>
                          </a:ln>
                          <a:solidFill>
                            <a:schemeClr val="tx1"/>
                          </a:solidFill>
                          <a:effectLst/>
                          <a:latin typeface="Coptic1" pitchFamily="2" charset="0"/>
                          <a:cs typeface="Arial" charset="0"/>
                        </a:rPr>
                        <a:t> nan.</a:t>
                      </a:r>
                      <a:endParaRPr kumimoji="0" lang="en-US" sz="22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2600" b="0" i="0" u="none" strike="noStrike" cap="none" normalizeH="0" baseline="0">
                          <a:ln>
                            <a:noFill/>
                          </a:ln>
                          <a:solidFill>
                            <a:schemeClr val="tx1"/>
                          </a:solidFill>
                          <a:effectLst/>
                          <a:latin typeface="Arial" charset="0"/>
                          <a:cs typeface="Arial" charset="0"/>
                        </a:rPr>
                        <a:t>Saluez-vous les uns les autres par un baiser saint. </a:t>
                      </a:r>
                      <a:endParaRPr kumimoji="0" lang="fr-FR" sz="2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a:ln>
                            <a:noFill/>
                          </a:ln>
                          <a:solidFill>
                            <a:schemeClr val="tx1"/>
                          </a:solidFill>
                          <a:effectLst/>
                          <a:latin typeface="Arial" charset="0"/>
                          <a:cs typeface="Arial" charset="0"/>
                        </a:rPr>
                        <a:t>Seigneur aie pitié, Seigneur aie pitié, Seigneur aie pitié ; </a:t>
                      </a:r>
                      <a:endParaRPr kumimoji="0" lang="fr-CA" sz="26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a:ln>
                            <a:noFill/>
                          </a:ln>
                          <a:solidFill>
                            <a:schemeClr val="tx1"/>
                          </a:solidFill>
                          <a:effectLst/>
                          <a:latin typeface="Arial" charset="0"/>
                          <a:cs typeface="Arial" charset="0"/>
                        </a:rPr>
                        <a:t>oui Seigneur Jésus Christ, Fils de Dieu écoute nous et aie pitié de nous.</a:t>
                      </a:r>
                      <a:endParaRPr kumimoji="0" lang="en-US" sz="26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p>
                    <a:p>
                      <a:pPr marL="0" marR="0" lvl="0" indent="0" algn="r" defTabSz="914400" rtl="0" eaLnBrk="1" fontAlgn="base" latinLnBrk="0" hangingPunct="1">
                        <a:lnSpc>
                          <a:spcPct val="85000"/>
                        </a:lnSpc>
                        <a:spcBef>
                          <a:spcPct val="2000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pitchFamily="34" charset="0"/>
                        </a:rPr>
                        <a:t>قبّلوا بعضكم بعضاً بقبلةٍ مقدسة.</a:t>
                      </a:r>
                      <a:endParaRPr kumimoji="0" lang="ar-EG" sz="3200" b="0" i="0" u="none" strike="noStrike" cap="none" normalizeH="0" baseline="0" dirty="0">
                        <a:ln>
                          <a:noFill/>
                        </a:ln>
                        <a:solidFill>
                          <a:schemeClr val="tx1"/>
                        </a:solidFill>
                        <a:effectLst/>
                        <a:latin typeface="Arial" charset="0"/>
                        <a:cs typeface="Arial" pitchFamily="34" charset="0"/>
                      </a:endParaRPr>
                    </a:p>
                    <a:p>
                      <a:pPr marL="0" marR="0" lvl="0" indent="0" algn="r" defTabSz="914400" rtl="0" eaLnBrk="1" fontAlgn="base" latinLnBrk="0" hangingPunct="1">
                        <a:lnSpc>
                          <a:spcPct val="85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85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85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يا رب ارحم</a:t>
                      </a:r>
                    </a:p>
                    <a:p>
                      <a:pPr marL="0" marR="0" lvl="0" indent="0" algn="r" defTabSz="914400" rtl="0" eaLnBrk="1" fontAlgn="base" latinLnBrk="0" hangingPunct="1">
                        <a:lnSpc>
                          <a:spcPct val="85000"/>
                        </a:lnSpc>
                        <a:spcBef>
                          <a:spcPct val="2000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pitchFamily="34" charset="0"/>
                        </a:rPr>
                        <a:t>نعم يا رب، الذى هو يسوع المسيح ابن الله، اسمعنا وارحمنا.</a:t>
                      </a:r>
                      <a:r>
                        <a:rPr kumimoji="0" lang="en-US" sz="3200" b="0" i="0" u="none" strike="noStrike" cap="none" normalizeH="0" baseline="0" dirty="0">
                          <a:ln>
                            <a:noFill/>
                          </a:ln>
                          <a:solidFill>
                            <a:schemeClr val="tx1"/>
                          </a:solidFill>
                          <a:effectLst/>
                          <a:latin typeface="Arial" charset="0"/>
                          <a:cs typeface="Arial" charset="0"/>
                        </a:rPr>
                        <a:t> </a:t>
                      </a: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23906" name="Group 2"/>
          <p:cNvGraphicFramePr>
            <a:graphicFrameLocks noGrp="1"/>
          </p:cNvGraphicFramePr>
          <p:nvPr>
            <p:ph/>
          </p:nvPr>
        </p:nvGraphicFramePr>
        <p:xfrm>
          <a:off x="182906" y="76200"/>
          <a:ext cx="10489703" cy="6248400"/>
        </p:xfrm>
        <a:graphic>
          <a:graphicData uri="http://schemas.openxmlformats.org/drawingml/2006/table">
            <a:tbl>
              <a:tblPr/>
              <a:tblGrid>
                <a:gridCol w="4219995">
                  <a:extLst>
                    <a:ext uri="{9D8B030D-6E8A-4147-A177-3AD203B41FA5}">
                      <a16:colId xmlns:a16="http://schemas.microsoft.com/office/drawing/2014/main" val="20000"/>
                    </a:ext>
                  </a:extLst>
                </a:gridCol>
                <a:gridCol w="3255425">
                  <a:extLst>
                    <a:ext uri="{9D8B030D-6E8A-4147-A177-3AD203B41FA5}">
                      <a16:colId xmlns:a16="http://schemas.microsoft.com/office/drawing/2014/main" val="20001"/>
                    </a:ext>
                  </a:extLst>
                </a:gridCol>
                <a:gridCol w="3014283">
                  <a:extLst>
                    <a:ext uri="{9D8B030D-6E8A-4147-A177-3AD203B41FA5}">
                      <a16:colId xmlns:a16="http://schemas.microsoft.com/office/drawing/2014/main" val="20002"/>
                    </a:ext>
                  </a:extLst>
                </a:gridCol>
              </a:tblGrid>
              <a:tr h="6248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457200" marR="0" lvl="1"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Procverin</a:t>
                      </a:r>
                      <a:r>
                        <a:rPr kumimoji="0" lang="fr-FR" sz="2600" b="0" i="0" u="none" strike="noStrike" cap="none" normalizeH="0" baseline="0" dirty="0">
                          <a:ln>
                            <a:noFill/>
                          </a:ln>
                          <a:solidFill>
                            <a:schemeClr val="tx1"/>
                          </a:solidFill>
                          <a:effectLst/>
                          <a:latin typeface="Coptic1" pitchFamily="2" charset="0"/>
                          <a:cs typeface="Arial" charset="0"/>
                        </a:rPr>
                        <a:t> kata  ;</a:t>
                      </a:r>
                      <a:r>
                        <a:rPr kumimoji="0" lang="fr-FR" sz="2600" b="0" i="0" u="none" strike="noStrike" cap="none" normalizeH="0" baseline="0" dirty="0" err="1">
                          <a:ln>
                            <a:noFill/>
                          </a:ln>
                          <a:solidFill>
                            <a:schemeClr val="tx1"/>
                          </a:solidFill>
                          <a:effectLst/>
                          <a:latin typeface="Coptic1" pitchFamily="2" charset="0"/>
                          <a:cs typeface="Arial" charset="0"/>
                        </a:rPr>
                        <a:t>tropon</a:t>
                      </a:r>
                      <a:r>
                        <a:rPr kumimoji="0" lang="fr-FR" sz="2600" b="0" i="0" u="none" strike="noStrike" cap="none" normalizeH="0" baseline="0" dirty="0">
                          <a:ln>
                            <a:noFill/>
                          </a:ln>
                          <a:solidFill>
                            <a:schemeClr val="tx1"/>
                          </a:solidFill>
                          <a:effectLst/>
                          <a:latin typeface="Coptic1" pitchFamily="2" charset="0"/>
                          <a:cs typeface="Arial" charset="0"/>
                        </a:rPr>
                        <a:t>  :   ;</a:t>
                      </a:r>
                      <a:r>
                        <a:rPr kumimoji="0" lang="fr-FR" sz="2600" b="0" i="0" u="none" strike="noStrike" cap="none" normalizeH="0" baseline="0" dirty="0" err="1">
                          <a:ln>
                            <a:noFill/>
                          </a:ln>
                          <a:solidFill>
                            <a:schemeClr val="tx1"/>
                          </a:solidFill>
                          <a:effectLst/>
                          <a:latin typeface="Coptic1" pitchFamily="2" charset="0"/>
                          <a:cs typeface="Arial" charset="0"/>
                        </a:rPr>
                        <a:t>ctay</a:t>
                      </a:r>
                      <a:r>
                        <a:rPr kumimoji="0" lang="fr-FR" sz="2600" b="0" i="0" u="none" strike="noStrike" cap="none" normalizeH="0" baseline="0" dirty="0">
                          <a:ln>
                            <a:noFill/>
                          </a:ln>
                          <a:solidFill>
                            <a:schemeClr val="tx1"/>
                          </a:solidFill>
                          <a:effectLst/>
                          <a:latin typeface="Coptic1" pitchFamily="2" charset="0"/>
                          <a:cs typeface="Arial" charset="0"/>
                        </a:rPr>
                        <a:t>/te kata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err="1">
                          <a:ln>
                            <a:noFill/>
                          </a:ln>
                          <a:solidFill>
                            <a:schemeClr val="tx1"/>
                          </a:solidFill>
                          <a:effectLst/>
                          <a:latin typeface="CS New Athanasius" pitchFamily="34" charset="0"/>
                          <a:cs typeface="Arial" charset="0"/>
                        </a:rPr>
                        <a:t>Procverin</a:t>
                      </a:r>
                      <a:r>
                        <a:rPr kumimoji="0" lang="fr-FR" sz="3000" b="0" i="0" u="none" strike="noStrike" cap="none" normalizeH="0" baseline="0" dirty="0">
                          <a:ln>
                            <a:noFill/>
                          </a:ln>
                          <a:solidFill>
                            <a:schemeClr val="tx1"/>
                          </a:solidFill>
                          <a:effectLst/>
                          <a:latin typeface="CS New Athanasius" pitchFamily="34" charset="0"/>
                          <a:cs typeface="Arial" charset="0"/>
                        </a:rPr>
                        <a:t> kata  ;</a:t>
                      </a:r>
                      <a:r>
                        <a:rPr kumimoji="0" lang="fr-FR" sz="3000" b="0" i="0" u="none" strike="noStrike" cap="none" normalizeH="0" baseline="0" dirty="0" err="1">
                          <a:ln>
                            <a:noFill/>
                          </a:ln>
                          <a:solidFill>
                            <a:schemeClr val="tx1"/>
                          </a:solidFill>
                          <a:effectLst/>
                          <a:latin typeface="CS New Athanasius" pitchFamily="34" charset="0"/>
                          <a:cs typeface="Arial" charset="0"/>
                        </a:rPr>
                        <a:t>tropon</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ctayte</a:t>
                      </a:r>
                      <a:r>
                        <a:rPr kumimoji="0" lang="fr-FR" sz="3000" b="0" i="0" u="none" strike="noStrike" cap="none" normalizeH="0" baseline="0" dirty="0">
                          <a:ln>
                            <a:noFill/>
                          </a:ln>
                          <a:solidFill>
                            <a:schemeClr val="tx1"/>
                          </a:solidFill>
                          <a:effectLst/>
                          <a:latin typeface="CS New Athanasius" pitchFamily="34" charset="0"/>
                          <a:cs typeface="Arial" charset="0"/>
                        </a:rPr>
                        <a:t> kata  ;</a:t>
                      </a:r>
                      <a:r>
                        <a:rPr kumimoji="0" lang="fr-FR" sz="3000" b="0" i="0" u="none" strike="noStrike" cap="none" normalizeH="0" baseline="0" dirty="0" err="1">
                          <a:ln>
                            <a:noFill/>
                          </a:ln>
                          <a:solidFill>
                            <a:schemeClr val="tx1"/>
                          </a:solidFill>
                          <a:effectLst/>
                          <a:latin typeface="CS New Athanasius" pitchFamily="34" charset="0"/>
                          <a:cs typeface="Arial" charset="0"/>
                        </a:rPr>
                        <a:t>trowou</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ic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anatolac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ble'ate</a:t>
                      </a:r>
                      <a:r>
                        <a:rPr kumimoji="0" lang="fr-FR" sz="3000" b="0" i="0" u="none" strike="noStrike" cap="none" normalizeH="0" baseline="0" dirty="0">
                          <a:ln>
                            <a:noFill/>
                          </a:ln>
                          <a:solidFill>
                            <a:schemeClr val="tx1"/>
                          </a:solidFill>
                          <a:effectLst/>
                          <a:latin typeface="CS New Athanasius" pitchFamily="34" charset="0"/>
                          <a:cs typeface="Arial" charset="0"/>
                        </a:rPr>
                        <a: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CS New Athanasius" pitchFamily="34" charset="0"/>
                          <a:cs typeface="Arial" charset="0"/>
                        </a:rPr>
                        <a:t>;</a:t>
                      </a:r>
                      <a:r>
                        <a:rPr kumimoji="0" lang="fr-FR" sz="3000" b="0" i="0" u="none" strike="noStrike" cap="none" normalizeH="0" baseline="0" dirty="0" err="1">
                          <a:ln>
                            <a:noFill/>
                          </a:ln>
                          <a:solidFill>
                            <a:schemeClr val="tx1"/>
                          </a:solidFill>
                          <a:effectLst/>
                          <a:latin typeface="CS New Athanasius" pitchFamily="34" charset="0"/>
                          <a:cs typeface="Arial" charset="0"/>
                        </a:rPr>
                        <a:t>proc,wmen</a:t>
                      </a:r>
                      <a:r>
                        <a:rPr kumimoji="0" lang="fr-FR" sz="2200" b="0" i="0" u="none" strike="noStrike" cap="none" normalizeH="0" baseline="0" dirty="0">
                          <a:ln>
                            <a:noFill/>
                          </a:ln>
                          <a:solidFill>
                            <a:schemeClr val="tx1"/>
                          </a:solidFill>
                          <a:effectLst/>
                          <a:latin typeface="CS New Athanasius" pitchFamily="34" charset="0"/>
                          <a:cs typeface="Arial" charset="0"/>
                        </a:rPr>
                        <a:t>.</a:t>
                      </a: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DIACRE: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Offrez, offrez, offrez selon l'ordre.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Levez-vous avec crainte.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Regardez vers l'est. Soyons attentifs.</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قدموا  ، قدموا ، قدموا على هذا الرسم قفوا برعدةِ  و الى الشرق انظروا.</a:t>
                      </a:r>
                    </a:p>
                    <a:p>
                      <a:pPr marL="0" marR="0" lvl="0" indent="0" algn="r" defTabSz="914400" rtl="1" eaLnBrk="1" fontAlgn="base" latinLnBrk="0" hangingPunct="1">
                        <a:lnSpc>
                          <a:spcPct val="95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ننصت. </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923919" name="AutoShape 15">
            <a:hlinkClick r:id="rId3" action="ppaction://hlinksldjump" highlightClick="1"/>
          </p:cNvPr>
          <p:cNvSpPr>
            <a:spLocks noChangeArrowheads="1"/>
          </p:cNvSpPr>
          <p:nvPr/>
        </p:nvSpPr>
        <p:spPr bwMode="auto">
          <a:xfrm>
            <a:off x="4847021" y="6400800"/>
            <a:ext cx="3566676" cy="457200"/>
          </a:xfrm>
          <a:prstGeom prst="actionButtonBlank">
            <a:avLst/>
          </a:prstGeom>
          <a:solidFill>
            <a:schemeClr val="accent1"/>
          </a:solidFill>
          <a:ln w="9525">
            <a:noFill/>
            <a:miter lim="800000"/>
            <a:headEnd/>
            <a:tailEnd/>
          </a:ln>
          <a:effectLst/>
        </p:spPr>
        <p:txBody>
          <a:bodyPr wrap="none" anchor="ctr"/>
          <a:lstStyle/>
          <a:p>
            <a:pPr algn="ctr">
              <a:lnSpc>
                <a:spcPct val="80000"/>
              </a:lnSpc>
              <a:spcBef>
                <a:spcPct val="0"/>
              </a:spcBef>
            </a:pPr>
            <a:r>
              <a:rPr lang="fr-CA" sz="1800" b="1">
                <a:latin typeface="Arial" charset="0"/>
              </a:rPr>
              <a:t>Basil </a:t>
            </a:r>
            <a:r>
              <a:rPr lang="fr-CA" sz="1200" b="1">
                <a:latin typeface="Arial" charset="0"/>
              </a:rPr>
              <a:t>– </a:t>
            </a:r>
            <a:r>
              <a:rPr lang="fr-CA" sz="1400" b="1">
                <a:latin typeface="Arial" charset="0"/>
              </a:rPr>
              <a:t>Through the Intercessions</a:t>
            </a:r>
          </a:p>
          <a:p>
            <a:pPr algn="ctr" rtl="1">
              <a:lnSpc>
                <a:spcPct val="80000"/>
              </a:lnSpc>
              <a:spcBef>
                <a:spcPct val="0"/>
              </a:spcBef>
            </a:pPr>
            <a:r>
              <a:rPr lang="ar-EG" sz="1800" b="1">
                <a:latin typeface="Arial" charset="0"/>
              </a:rPr>
              <a:t>باسيلى – بشفاعات والدة الآله</a:t>
            </a:r>
            <a:endParaRPr lang="en-US" sz="1800" b="1">
              <a:latin typeface="Arial" charset="0"/>
            </a:endParaRPr>
          </a:p>
        </p:txBody>
      </p:sp>
      <p:sp>
        <p:nvSpPr>
          <p:cNvPr id="12923920" name="AutoShape 16">
            <a:hlinkClick r:id="rId4" action="ppaction://hlinksldjump" highlightClick="1"/>
          </p:cNvPr>
          <p:cNvSpPr>
            <a:spLocks noChangeArrowheads="1"/>
          </p:cNvSpPr>
          <p:nvPr/>
        </p:nvSpPr>
        <p:spPr bwMode="auto">
          <a:xfrm>
            <a:off x="8505151" y="6400800"/>
            <a:ext cx="2469237" cy="457200"/>
          </a:xfrm>
          <a:prstGeom prst="actionButtonBlank">
            <a:avLst/>
          </a:prstGeom>
          <a:solidFill>
            <a:srgbClr val="A50021"/>
          </a:solidFill>
          <a:ln w="9525">
            <a:noFill/>
            <a:miter lim="800000"/>
            <a:headEnd/>
            <a:tailEnd/>
          </a:ln>
          <a:effectLst/>
        </p:spPr>
        <p:txBody>
          <a:bodyPr wrap="none" anchor="ctr"/>
          <a:lstStyle/>
          <a:p>
            <a:pPr algn="ctr">
              <a:lnSpc>
                <a:spcPct val="80000"/>
              </a:lnSpc>
              <a:spcBef>
                <a:spcPct val="0"/>
              </a:spcBef>
            </a:pPr>
            <a:r>
              <a:rPr lang="fr-CA" sz="1600" b="1">
                <a:latin typeface="Arial" charset="0"/>
              </a:rPr>
              <a:t>Emmanuel our God</a:t>
            </a:r>
          </a:p>
          <a:p>
            <a:pPr algn="ctr">
              <a:lnSpc>
                <a:spcPct val="80000"/>
              </a:lnSpc>
              <a:spcBef>
                <a:spcPct val="0"/>
              </a:spcBef>
            </a:pPr>
            <a:r>
              <a:rPr lang="ar-EG" sz="1800" b="1">
                <a:latin typeface="Arial" charset="0"/>
              </a:rPr>
              <a:t>عما نوئيل الهنا</a:t>
            </a:r>
            <a:endParaRPr lang="en-US" sz="1800" b="1">
              <a:latin typeface="Arial" charset="0"/>
            </a:endParaRPr>
          </a:p>
        </p:txBody>
      </p:sp>
      <p:sp>
        <p:nvSpPr>
          <p:cNvPr id="6" name="Action Button: Custom 5">
            <a:hlinkClick r:id="rId5"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16028" name="Group 60"/>
          <p:cNvGraphicFramePr>
            <a:graphicFrameLocks noGrp="1"/>
          </p:cNvGraphicFramePr>
          <p:nvPr>
            <p:ph/>
          </p:nvPr>
        </p:nvGraphicFramePr>
        <p:xfrm>
          <a:off x="182906" y="-25400"/>
          <a:ext cx="9798315" cy="5791200"/>
        </p:xfrm>
        <a:graphic>
          <a:graphicData uri="http://schemas.openxmlformats.org/drawingml/2006/table">
            <a:tbl>
              <a:tblPr/>
              <a:tblGrid>
                <a:gridCol w="5905834">
                  <a:extLst>
                    <a:ext uri="{9D8B030D-6E8A-4147-A177-3AD203B41FA5}">
                      <a16:colId xmlns:a16="http://schemas.microsoft.com/office/drawing/2014/main" val="20000"/>
                    </a:ext>
                  </a:extLst>
                </a:gridCol>
                <a:gridCol w="3892481">
                  <a:extLst>
                    <a:ext uri="{9D8B030D-6E8A-4147-A177-3AD203B41FA5}">
                      <a16:colId xmlns:a16="http://schemas.microsoft.com/office/drawing/2014/main" val="20001"/>
                    </a:ext>
                  </a:extLst>
                </a:gridCol>
              </a:tblGrid>
              <a:tr h="5791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4000" b="0" i="0" u="sng" strike="noStrike" cap="none" normalizeH="0" baseline="0" dirty="0">
                          <a:ln>
                            <a:noFill/>
                          </a:ln>
                          <a:solidFill>
                            <a:srgbClr val="FF9900"/>
                          </a:solidFill>
                          <a:effectLst/>
                          <a:latin typeface="Arial" charset="0"/>
                          <a:cs typeface="Arial" charset="0"/>
                        </a:rPr>
                        <a:t>L’Assemblée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none" strike="noStrike" cap="none" normalizeH="0" baseline="0" dirty="0">
                          <a:ln>
                            <a:noFill/>
                          </a:ln>
                          <a:solidFill>
                            <a:schemeClr val="tx1"/>
                          </a:solidFill>
                          <a:effectLst/>
                          <a:latin typeface="Arial" charset="0"/>
                          <a:cs typeface="Arial" charset="0"/>
                        </a:rPr>
                        <a:t>Emmanuel notre Dieu est parmi nous maintenant, dans la gloire de Son Père et du Saint Esprit, qu’Il nous bénisse tous, purifie nos cœurs, et guéri les maladies de nos âmes et nos corps.</a:t>
                      </a:r>
                      <a:r>
                        <a:rPr kumimoji="0" lang="fr-CA" sz="9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Tx/>
                        <a:buSzTx/>
                        <a:buFontTx/>
                        <a:buNone/>
                        <a:tabLst/>
                      </a:pPr>
                      <a:r>
                        <a:rPr kumimoji="0" lang="ar-SA" sz="4000" b="0" i="0" u="sng" strike="noStrike" cap="none" normalizeH="0" baseline="0" dirty="0" err="1">
                          <a:ln>
                            <a:noFill/>
                          </a:ln>
                          <a:solidFill>
                            <a:srgbClr val="FF9900"/>
                          </a:solidFill>
                          <a:effectLst/>
                          <a:latin typeface="Arial" charset="0"/>
                          <a:cs typeface="Arial" charset="0"/>
                        </a:rPr>
                        <a:t>الش</a:t>
                      </a:r>
                      <a:r>
                        <a:rPr kumimoji="0" lang="ar-EG" sz="4000" b="0" i="0" u="sng" strike="noStrike" cap="none" normalizeH="0" baseline="0" dirty="0">
                          <a:ln>
                            <a:noFill/>
                          </a:ln>
                          <a:solidFill>
                            <a:srgbClr val="FF9900"/>
                          </a:solidFill>
                          <a:effectLst/>
                          <a:latin typeface="Arial" charset="0"/>
                          <a:cs typeface="Arial" charset="0"/>
                        </a:rPr>
                        <a:t>عب</a:t>
                      </a:r>
                      <a:r>
                        <a:rPr kumimoji="0" lang="ar-SA" sz="40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600" b="0" i="0" u="none" strike="noStrike" cap="none" normalizeH="0" baseline="0" dirty="0" err="1">
                          <a:ln>
                            <a:noFill/>
                          </a:ln>
                          <a:solidFill>
                            <a:schemeClr val="tx1"/>
                          </a:solidFill>
                          <a:effectLst/>
                          <a:latin typeface="Arial" charset="0"/>
                          <a:cs typeface="Arial" charset="0"/>
                        </a:rPr>
                        <a:t>عمانوئيل</a:t>
                      </a:r>
                      <a:r>
                        <a:rPr kumimoji="0" lang="ar-SA" sz="3600" b="0" i="0" u="none" strike="noStrike" cap="none" normalizeH="0" baseline="0" dirty="0">
                          <a:ln>
                            <a:noFill/>
                          </a:ln>
                          <a:solidFill>
                            <a:schemeClr val="tx1"/>
                          </a:solidFill>
                          <a:effectLst/>
                          <a:latin typeface="Arial" charset="0"/>
                          <a:cs typeface="Arial" charset="0"/>
                        </a:rPr>
                        <a:t> إلهُـنا </a:t>
                      </a:r>
                      <a:r>
                        <a:rPr kumimoji="0" lang="ar-SA" sz="3600" b="0" i="0" u="none" strike="noStrike" cap="none" normalizeH="0" baseline="0" dirty="0" err="1">
                          <a:ln>
                            <a:noFill/>
                          </a:ln>
                          <a:solidFill>
                            <a:schemeClr val="tx1"/>
                          </a:solidFill>
                          <a:effectLst/>
                          <a:latin typeface="Arial" charset="0"/>
                          <a:cs typeface="Arial" charset="0"/>
                        </a:rPr>
                        <a:t>فى</a:t>
                      </a:r>
                      <a:r>
                        <a:rPr kumimoji="0" lang="ar-SA" sz="3600" b="0" i="0" u="none" strike="noStrike" cap="none" normalizeH="0" baseline="0" dirty="0">
                          <a:ln>
                            <a:noFill/>
                          </a:ln>
                          <a:solidFill>
                            <a:schemeClr val="tx1"/>
                          </a:solidFill>
                          <a:effectLst/>
                          <a:latin typeface="Arial" charset="0"/>
                          <a:cs typeface="Arial" charset="0"/>
                        </a:rPr>
                        <a:t> وسطنا الآن بمجد أبيه والروح القدس. ليُباركنا كلنا ويُطهّر قلوبنا ويشفى أمراض </a:t>
                      </a:r>
                      <a:r>
                        <a:rPr kumimoji="0" lang="ar-SA" sz="3600" b="0" i="0" u="none" strike="noStrike" cap="none" normalizeH="0" baseline="0" dirty="0" err="1">
                          <a:ln>
                            <a:noFill/>
                          </a:ln>
                          <a:solidFill>
                            <a:schemeClr val="tx1"/>
                          </a:solidFill>
                          <a:effectLst/>
                          <a:latin typeface="Arial" charset="0"/>
                          <a:cs typeface="Arial" charset="0"/>
                        </a:rPr>
                        <a:t>نفو</a:t>
                      </a:r>
                      <a:r>
                        <a:rPr kumimoji="0" lang="ar-EG" sz="3600" b="0" i="0" u="none" strike="noStrike" cap="none" normalizeH="0" baseline="0" dirty="0">
                          <a:ln>
                            <a:noFill/>
                          </a:ln>
                          <a:solidFill>
                            <a:schemeClr val="tx1"/>
                          </a:solidFill>
                          <a:effectLst/>
                          <a:latin typeface="Arial" charset="0"/>
                          <a:cs typeface="Arial" charset="0"/>
                        </a:rPr>
                        <a:t>س</a:t>
                      </a:r>
                      <a:r>
                        <a:rPr kumimoji="0" lang="ar-SA" sz="3600" b="0" i="0" u="none" strike="noStrike" cap="none" normalizeH="0" baseline="0" dirty="0" err="1">
                          <a:ln>
                            <a:noFill/>
                          </a:ln>
                          <a:solidFill>
                            <a:schemeClr val="tx1"/>
                          </a:solidFill>
                          <a:effectLst/>
                          <a:latin typeface="Arial" charset="0"/>
                          <a:cs typeface="Arial" charset="0"/>
                        </a:rPr>
                        <a:t>نا</a:t>
                      </a:r>
                      <a:r>
                        <a:rPr kumimoji="0" lang="ar-SA" sz="3600" b="0" i="0" u="none" strike="noStrike" cap="none" normalizeH="0" baseline="0" dirty="0">
                          <a:ln>
                            <a:noFill/>
                          </a:ln>
                          <a:solidFill>
                            <a:schemeClr val="tx1"/>
                          </a:solidFill>
                          <a:effectLst/>
                          <a:latin typeface="Arial" charset="0"/>
                          <a:cs typeface="Arial" charset="0"/>
                        </a:rPr>
                        <a:t> وأجسادنا. </a:t>
                      </a:r>
                      <a:endParaRPr kumimoji="0" lang="en-US" sz="36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1268142" name="Group 46"/>
          <p:cNvGraphicFramePr>
            <a:graphicFrameLocks noGrp="1"/>
          </p:cNvGraphicFramePr>
          <p:nvPr>
            <p:ph/>
          </p:nvPr>
        </p:nvGraphicFramePr>
        <p:xfrm>
          <a:off x="182907" y="76200"/>
          <a:ext cx="10144010" cy="5657096"/>
        </p:xfrm>
        <a:graphic>
          <a:graphicData uri="http://schemas.openxmlformats.org/drawingml/2006/table">
            <a:tbl>
              <a:tblPr/>
              <a:tblGrid>
                <a:gridCol w="4080923">
                  <a:extLst>
                    <a:ext uri="{9D8B030D-6E8A-4147-A177-3AD203B41FA5}">
                      <a16:colId xmlns:a16="http://schemas.microsoft.com/office/drawing/2014/main" val="20000"/>
                    </a:ext>
                  </a:extLst>
                </a:gridCol>
                <a:gridCol w="3148141">
                  <a:extLst>
                    <a:ext uri="{9D8B030D-6E8A-4147-A177-3AD203B41FA5}">
                      <a16:colId xmlns:a16="http://schemas.microsoft.com/office/drawing/2014/main" val="20001"/>
                    </a:ext>
                  </a:extLst>
                </a:gridCol>
                <a:gridCol w="2914946">
                  <a:extLst>
                    <a:ext uri="{9D8B030D-6E8A-4147-A177-3AD203B41FA5}">
                      <a16:colId xmlns:a16="http://schemas.microsoft.com/office/drawing/2014/main" val="20002"/>
                    </a:ext>
                  </a:extLst>
                </a:gridCol>
              </a:tblGrid>
              <a:tr h="5657096">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457200" marR="0" lvl="1" indent="0" algn="just"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S New Athanasius" pitchFamily="34"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2600" b="0" i="0" u="none" strike="noStrike" cap="none" normalizeH="0" baseline="0" dirty="0" err="1">
                          <a:ln>
                            <a:noFill/>
                          </a:ln>
                          <a:solidFill>
                            <a:schemeClr val="tx1"/>
                          </a:solidFill>
                          <a:effectLst/>
                          <a:latin typeface="Coptic1" pitchFamily="2" charset="0"/>
                          <a:cs typeface="Arial" charset="0"/>
                        </a:rPr>
                        <a:t>Procverin</a:t>
                      </a:r>
                      <a:r>
                        <a:rPr kumimoji="0" lang="fr-FR" sz="2600" b="0" i="0" u="none" strike="noStrike" cap="none" normalizeH="0" baseline="0" dirty="0">
                          <a:ln>
                            <a:noFill/>
                          </a:ln>
                          <a:solidFill>
                            <a:schemeClr val="tx1"/>
                          </a:solidFill>
                          <a:effectLst/>
                          <a:latin typeface="Coptic1" pitchFamily="2" charset="0"/>
                          <a:cs typeface="Arial" charset="0"/>
                        </a:rPr>
                        <a:t> </a:t>
                      </a:r>
                      <a:r>
                        <a:rPr kumimoji="0" lang="fr-FR" sz="2800" b="0" i="0" u="none" strike="noStrike" cap="none" normalizeH="0" baseline="0" dirty="0" err="1">
                          <a:ln>
                            <a:noFill/>
                          </a:ln>
                          <a:solidFill>
                            <a:schemeClr val="tx1"/>
                          </a:solidFill>
                          <a:effectLst/>
                          <a:latin typeface="CS New Athanasius" pitchFamily="34" charset="0"/>
                          <a:cs typeface="Arial" charset="0"/>
                        </a:rPr>
                        <a:t>Procverin</a:t>
                      </a:r>
                      <a:r>
                        <a:rPr kumimoji="0" lang="fr-FR" sz="2800" b="0" i="0" u="none" strike="noStrike" cap="none" normalizeH="0" baseline="0" dirty="0">
                          <a:ln>
                            <a:noFill/>
                          </a:ln>
                          <a:solidFill>
                            <a:schemeClr val="tx1"/>
                          </a:solidFill>
                          <a:effectLst/>
                          <a:latin typeface="CS New Athanasius" pitchFamily="34" charset="0"/>
                          <a:cs typeface="Arial" charset="0"/>
                        </a:rPr>
                        <a:t> </a:t>
                      </a:r>
                      <a:r>
                        <a:rPr kumimoji="0" lang="fr-FR" sz="2600" b="0" i="0" u="none" strike="noStrike" cap="none" normalizeH="0" baseline="0" dirty="0">
                          <a:ln>
                            <a:noFill/>
                          </a:ln>
                          <a:solidFill>
                            <a:schemeClr val="tx1"/>
                          </a:solidFill>
                          <a:effectLst/>
                          <a:latin typeface="Coptic1" pitchFamily="2" charset="0"/>
                          <a:cs typeface="Arial" charset="0"/>
                        </a:rPr>
                        <a:t>kata  ;</a:t>
                      </a:r>
                      <a:r>
                        <a:rPr kumimoji="0" lang="fr-FR" sz="2600" b="0" i="0" u="none" strike="noStrike" cap="none" normalizeH="0" baseline="0" dirty="0" err="1">
                          <a:ln>
                            <a:noFill/>
                          </a:ln>
                          <a:solidFill>
                            <a:schemeClr val="tx1"/>
                          </a:solidFill>
                          <a:effectLst/>
                          <a:latin typeface="Coptic1" pitchFamily="2" charset="0"/>
                          <a:cs typeface="Arial" charset="0"/>
                        </a:rPr>
                        <a:t>tropon</a:t>
                      </a:r>
                      <a:r>
                        <a:rPr kumimoji="0" lang="fr-FR" sz="2600" b="0" i="0" u="none" strike="noStrike" cap="none" normalizeH="0" baseline="0" dirty="0">
                          <a:ln>
                            <a:noFill/>
                          </a:ln>
                          <a:solidFill>
                            <a:schemeClr val="tx1"/>
                          </a:solidFill>
                          <a:effectLst/>
                          <a:latin typeface="Coptic1" pitchFamily="2" charset="0"/>
                          <a:cs typeface="Arial" charset="0"/>
                        </a:rPr>
                        <a:t>  :   ;</a:t>
                      </a:r>
                      <a:r>
                        <a:rPr kumimoji="0" lang="fr-FR" sz="2600" b="0" i="0" u="none" strike="noStrike" cap="none" normalizeH="0" baseline="0" dirty="0" err="1">
                          <a:ln>
                            <a:noFill/>
                          </a:ln>
                          <a:solidFill>
                            <a:schemeClr val="tx1"/>
                          </a:solidFill>
                          <a:effectLst/>
                          <a:latin typeface="Coptic1" pitchFamily="2" charset="0"/>
                          <a:cs typeface="Arial" charset="0"/>
                        </a:rPr>
                        <a:t>ctay</a:t>
                      </a:r>
                      <a:r>
                        <a:rPr kumimoji="0" lang="fr-FR" sz="2600" b="0" i="0" u="none" strike="noStrike" cap="none" normalizeH="0" baseline="0" dirty="0">
                          <a:ln>
                            <a:noFill/>
                          </a:ln>
                          <a:solidFill>
                            <a:schemeClr val="tx1"/>
                          </a:solidFill>
                          <a:effectLst/>
                          <a:latin typeface="Coptic1" pitchFamily="2" charset="0"/>
                          <a:cs typeface="Arial" charset="0"/>
                        </a:rPr>
                        <a:t>/te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CS New Athanasius" pitchFamily="34" charset="0"/>
                          <a:cs typeface="Arial" charset="0"/>
                        </a:rPr>
                        <a:t>kata  ;</a:t>
                      </a:r>
                      <a:r>
                        <a:rPr kumimoji="0" lang="fr-FR" sz="3000" b="0" i="0" u="none" strike="noStrike" cap="none" normalizeH="0" baseline="0" dirty="0" err="1">
                          <a:ln>
                            <a:noFill/>
                          </a:ln>
                          <a:solidFill>
                            <a:schemeClr val="tx1"/>
                          </a:solidFill>
                          <a:effectLst/>
                          <a:latin typeface="CS New Athanasius" pitchFamily="34" charset="0"/>
                          <a:cs typeface="Arial" charset="0"/>
                        </a:rPr>
                        <a:t>tropon</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ctay</a:t>
                      </a:r>
                      <a:r>
                        <a:rPr kumimoji="0" lang="fr-FR" sz="3000" b="0" i="0" u="none" strike="noStrike" cap="none" normalizeH="0" baseline="0" dirty="0">
                          <a:ln>
                            <a:noFill/>
                          </a:ln>
                          <a:solidFill>
                            <a:schemeClr val="tx1"/>
                          </a:solidFill>
                          <a:effectLst/>
                          <a:latin typeface="CS New Athanasius" pitchFamily="34" charset="0"/>
                          <a:cs typeface="Arial" charset="0"/>
                        </a:rPr>
                        <a:t>/te kata  ;</a:t>
                      </a:r>
                      <a:r>
                        <a:rPr kumimoji="0" lang="fr-FR" sz="3000" b="0" i="0" u="none" strike="noStrike" cap="none" normalizeH="0" baseline="0" dirty="0" err="1">
                          <a:ln>
                            <a:noFill/>
                          </a:ln>
                          <a:solidFill>
                            <a:schemeClr val="tx1"/>
                          </a:solidFill>
                          <a:effectLst/>
                          <a:latin typeface="CS New Athanasius" pitchFamily="34" charset="0"/>
                          <a:cs typeface="Arial" charset="0"/>
                        </a:rPr>
                        <a:t>trowou</a:t>
                      </a:r>
                      <a:r>
                        <a:rPr kumimoji="0" lang="fr-FR" sz="3000" b="0" i="0" u="none" strike="noStrike" cap="none" normalizeH="0" baseline="0" dirty="0">
                          <a:ln>
                            <a:noFill/>
                          </a:ln>
                          <a:solidFill>
                            <a:schemeClr val="tx1"/>
                          </a:solidFill>
                          <a:effectLst/>
                          <a:latin typeface="CS New Athanasius" pitchFamily="34" charset="0"/>
                          <a:cs typeface="Arial" charset="0"/>
                        </a:rPr>
                        <a:t>  @ </a:t>
                      </a:r>
                      <a:r>
                        <a:rPr kumimoji="0" lang="fr-FR" sz="3000" b="0" i="0" u="none" strike="noStrike" cap="none" normalizeH="0" baseline="0" dirty="0" err="1">
                          <a:ln>
                            <a:noFill/>
                          </a:ln>
                          <a:solidFill>
                            <a:schemeClr val="tx1"/>
                          </a:solidFill>
                          <a:effectLst/>
                          <a:latin typeface="CS New Athanasius" pitchFamily="34" charset="0"/>
                          <a:cs typeface="Arial" charset="0"/>
                        </a:rPr>
                        <a:t>ic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anatolac</a:t>
                      </a:r>
                      <a:r>
                        <a:rPr kumimoji="0" lang="fr-FR" sz="3000" b="0" i="0" u="none" strike="noStrike" cap="none" normalizeH="0" baseline="0" dirty="0">
                          <a:ln>
                            <a:noFill/>
                          </a:ln>
                          <a:solidFill>
                            <a:schemeClr val="tx1"/>
                          </a:solidFill>
                          <a:effectLst/>
                          <a:latin typeface="CS New Athanasius" pitchFamily="34" charset="0"/>
                          <a:cs typeface="Arial" charset="0"/>
                        </a:rPr>
                        <a:t>   ;</a:t>
                      </a:r>
                      <a:r>
                        <a:rPr kumimoji="0" lang="fr-FR" sz="3000" b="0" i="0" u="none" strike="noStrike" cap="none" normalizeH="0" baseline="0" dirty="0" err="1">
                          <a:ln>
                            <a:noFill/>
                          </a:ln>
                          <a:solidFill>
                            <a:schemeClr val="tx1"/>
                          </a:solidFill>
                          <a:effectLst/>
                          <a:latin typeface="CS New Athanasius" pitchFamily="34" charset="0"/>
                          <a:cs typeface="Arial" charset="0"/>
                        </a:rPr>
                        <a:t>ble'ate</a:t>
                      </a:r>
                      <a:r>
                        <a:rPr kumimoji="0" lang="fr-FR" sz="3000" b="0" i="0" u="none" strike="noStrike" cap="none" normalizeH="0" baseline="0" dirty="0">
                          <a:ln>
                            <a:noFill/>
                          </a:ln>
                          <a:solidFill>
                            <a:schemeClr val="tx1"/>
                          </a:solidFill>
                          <a:effectLst/>
                          <a:latin typeface="CS New Athanasius" pitchFamily="34" charset="0"/>
                          <a:cs typeface="Arial" charset="0"/>
                        </a:rPr>
                        <a:t>  @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CS New Athanasius" pitchFamily="34" charset="0"/>
                          <a:cs typeface="Arial" charset="0"/>
                        </a:rPr>
                        <a:t>;</a:t>
                      </a:r>
                      <a:r>
                        <a:rPr kumimoji="0" lang="fr-FR" sz="3000" b="0" i="0" u="none" strike="noStrike" cap="none" normalizeH="0" baseline="0" dirty="0" err="1">
                          <a:ln>
                            <a:noFill/>
                          </a:ln>
                          <a:solidFill>
                            <a:schemeClr val="tx1"/>
                          </a:solidFill>
                          <a:effectLst/>
                          <a:latin typeface="CS New Athanasius" pitchFamily="34" charset="0"/>
                          <a:cs typeface="Arial" charset="0"/>
                        </a:rPr>
                        <a:t>proc,wmen</a:t>
                      </a:r>
                      <a:r>
                        <a:rPr kumimoji="0" lang="fr-FR" sz="2200" b="0" i="0" u="none" strike="noStrike" cap="none" normalizeH="0" baseline="0" dirty="0">
                          <a:ln>
                            <a:noFill/>
                          </a:ln>
                          <a:solidFill>
                            <a:schemeClr val="tx1"/>
                          </a:solidFill>
                          <a:effectLst/>
                          <a:latin typeface="CS New Athanasius" pitchFamily="34" charset="0"/>
                          <a:cs typeface="Arial" charset="0"/>
                        </a:rPr>
                        <a:t>.</a:t>
                      </a:r>
                      <a:endParaRPr kumimoji="0" lang="en-US" sz="2200" b="0" i="0" u="none" strike="noStrike" cap="none" normalizeH="0" baseline="0" dirty="0">
                        <a:ln>
                          <a:noFill/>
                        </a:ln>
                        <a:solidFill>
                          <a:schemeClr val="tx1"/>
                        </a:solidFill>
                        <a:effectLst/>
                        <a:latin typeface="CS New Athanasius" pitchFamily="34"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DIACRE: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Arial" charset="0"/>
                          <a:cs typeface="Arial" charset="0"/>
                        </a:rPr>
                        <a:t>Offrez, offrez, offrez selon l'ordre.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Arial" charset="0"/>
                          <a:cs typeface="Arial" charset="0"/>
                        </a:rPr>
                        <a:t>Levez-vous avec crainte.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dirty="0">
                          <a:ln>
                            <a:noFill/>
                          </a:ln>
                          <a:solidFill>
                            <a:schemeClr val="tx1"/>
                          </a:solidFill>
                          <a:effectLst/>
                          <a:latin typeface="Arial" charset="0"/>
                          <a:cs typeface="Arial" charset="0"/>
                        </a:rPr>
                        <a:t>Regardez vers l‘orient. Soyons attentifs.</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الشماس:</a:t>
                      </a:r>
                      <a:endParaRPr kumimoji="0" lang="en-US" sz="36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قدموا  ، قدموا ، قدموا على هذا الرسم قفوا برعدةِ  و الى الشرق انظروا.</a:t>
                      </a: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ننصت. </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utoShape 16">
            <a:hlinkClick r:id="rId3" action="ppaction://hlinksldjump" highlightClick="1"/>
          </p:cNvPr>
          <p:cNvSpPr>
            <a:spLocks noChangeArrowheads="1"/>
          </p:cNvSpPr>
          <p:nvPr/>
        </p:nvSpPr>
        <p:spPr bwMode="auto">
          <a:xfrm>
            <a:off x="8505151" y="6400800"/>
            <a:ext cx="2469237" cy="457200"/>
          </a:xfrm>
          <a:prstGeom prst="actionButtonBlank">
            <a:avLst/>
          </a:prstGeom>
          <a:solidFill>
            <a:srgbClr val="A50021"/>
          </a:solidFill>
          <a:ln w="9525">
            <a:noFill/>
            <a:miter lim="800000"/>
            <a:headEnd/>
            <a:tailEnd/>
          </a:ln>
          <a:effectLst/>
        </p:spPr>
        <p:txBody>
          <a:bodyPr wrap="none" anchor="ctr"/>
          <a:lstStyle/>
          <a:p>
            <a:pPr algn="ctr">
              <a:lnSpc>
                <a:spcPct val="80000"/>
              </a:lnSpc>
              <a:spcBef>
                <a:spcPct val="0"/>
              </a:spcBef>
            </a:pPr>
            <a:r>
              <a:rPr lang="fr-CA" sz="1600" b="1" dirty="0">
                <a:latin typeface="Arial" charset="0"/>
              </a:rPr>
              <a:t>Emmanuel </a:t>
            </a:r>
            <a:r>
              <a:rPr lang="fr-CA" sz="1600" b="1" dirty="0" err="1">
                <a:latin typeface="Arial" charset="0"/>
              </a:rPr>
              <a:t>our</a:t>
            </a:r>
            <a:r>
              <a:rPr lang="fr-CA" sz="1600" b="1" dirty="0">
                <a:latin typeface="Arial" charset="0"/>
              </a:rPr>
              <a:t> </a:t>
            </a:r>
            <a:r>
              <a:rPr lang="fr-CA" sz="1600" b="1" dirty="0" err="1">
                <a:latin typeface="Arial" charset="0"/>
              </a:rPr>
              <a:t>God</a:t>
            </a:r>
            <a:endParaRPr lang="fr-CA" sz="1600" b="1" dirty="0">
              <a:latin typeface="Arial" charset="0"/>
            </a:endParaRPr>
          </a:p>
          <a:p>
            <a:pPr algn="ctr">
              <a:lnSpc>
                <a:spcPct val="80000"/>
              </a:lnSpc>
              <a:spcBef>
                <a:spcPct val="0"/>
              </a:spcBef>
            </a:pPr>
            <a:r>
              <a:rPr lang="ar-EG" sz="1800" b="1" dirty="0">
                <a:latin typeface="Arial" charset="0"/>
              </a:rPr>
              <a:t>عما نوئيل الهنا</a:t>
            </a:r>
            <a:endParaRPr lang="en-US" sz="1800" b="1" dirty="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pSp>
        <p:nvGrpSpPr>
          <p:cNvPr id="12843010" name="Group 2"/>
          <p:cNvGrpSpPr>
            <a:grpSpLocks/>
          </p:cNvGrpSpPr>
          <p:nvPr/>
        </p:nvGrpSpPr>
        <p:grpSpPr bwMode="auto">
          <a:xfrm>
            <a:off x="0" y="2819400"/>
            <a:ext cx="10334215" cy="1447800"/>
            <a:chOff x="-3" y="-3"/>
            <a:chExt cx="2820" cy="820"/>
          </a:xfrm>
        </p:grpSpPr>
        <p:grpSp>
          <p:nvGrpSpPr>
            <p:cNvPr id="12843011" name="Group 3"/>
            <p:cNvGrpSpPr>
              <a:grpSpLocks/>
            </p:cNvGrpSpPr>
            <p:nvPr/>
          </p:nvGrpSpPr>
          <p:grpSpPr bwMode="auto">
            <a:xfrm>
              <a:off x="0" y="0"/>
              <a:ext cx="2814" cy="814"/>
              <a:chOff x="0" y="0"/>
              <a:chExt cx="2814" cy="814"/>
            </a:xfrm>
          </p:grpSpPr>
          <p:grpSp>
            <p:nvGrpSpPr>
              <p:cNvPr id="12843012" name="Group 4"/>
              <p:cNvGrpSpPr>
                <a:grpSpLocks/>
              </p:cNvGrpSpPr>
              <p:nvPr/>
            </p:nvGrpSpPr>
            <p:grpSpPr bwMode="auto">
              <a:xfrm>
                <a:off x="0" y="0"/>
                <a:ext cx="1094" cy="814"/>
                <a:chOff x="0" y="0"/>
                <a:chExt cx="1094" cy="814"/>
              </a:xfrm>
            </p:grpSpPr>
            <p:sp>
              <p:nvSpPr>
                <p:cNvPr id="12843013" name="Rectangle 5"/>
                <p:cNvSpPr>
                  <a:spLocks noChangeArrowheads="1"/>
                </p:cNvSpPr>
                <p:nvPr/>
              </p:nvSpPr>
              <p:spPr bwMode="auto">
                <a:xfrm>
                  <a:off x="43" y="0"/>
                  <a:ext cx="1008" cy="814"/>
                </a:xfrm>
                <a:prstGeom prst="rect">
                  <a:avLst/>
                </a:prstGeom>
                <a:noFill/>
                <a:ln w="9525">
                  <a:noFill/>
                  <a:miter lim="800000"/>
                  <a:headEnd/>
                  <a:tailEnd/>
                </a:ln>
                <a:effectLst/>
              </p:spPr>
              <p:txBody>
                <a:bodyPr/>
                <a:lstStyle/>
                <a:p>
                  <a:pPr eaLnBrk="0" hangingPunct="0">
                    <a:spcBef>
                      <a:spcPct val="0"/>
                    </a:spcBef>
                  </a:pPr>
                  <a:endParaRPr lang="en-CA" sz="2800">
                    <a:solidFill>
                      <a:schemeClr val="bg1"/>
                    </a:solidFill>
                    <a:latin typeface="Times New Roman" pitchFamily="18" charset="0"/>
                  </a:endParaRPr>
                </a:p>
              </p:txBody>
            </p:sp>
            <p:sp>
              <p:nvSpPr>
                <p:cNvPr id="12843014" name="Rectangle 6"/>
                <p:cNvSpPr>
                  <a:spLocks noChangeArrowheads="1"/>
                </p:cNvSpPr>
                <p:nvPr/>
              </p:nvSpPr>
              <p:spPr bwMode="auto">
                <a:xfrm>
                  <a:off x="0" y="0"/>
                  <a:ext cx="1094"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843015" name="Group 7"/>
              <p:cNvGrpSpPr>
                <a:grpSpLocks/>
              </p:cNvGrpSpPr>
              <p:nvPr/>
            </p:nvGrpSpPr>
            <p:grpSpPr bwMode="auto">
              <a:xfrm>
                <a:off x="1094" y="0"/>
                <a:ext cx="842" cy="814"/>
                <a:chOff x="1094" y="0"/>
                <a:chExt cx="842" cy="814"/>
              </a:xfrm>
            </p:grpSpPr>
            <p:sp>
              <p:nvSpPr>
                <p:cNvPr id="12843016" name="Rectangle 8"/>
                <p:cNvSpPr>
                  <a:spLocks noChangeArrowheads="1"/>
                </p:cNvSpPr>
                <p:nvPr/>
              </p:nvSpPr>
              <p:spPr bwMode="auto">
                <a:xfrm>
                  <a:off x="1137" y="0"/>
                  <a:ext cx="756" cy="814"/>
                </a:xfrm>
                <a:prstGeom prst="rect">
                  <a:avLst/>
                </a:prstGeom>
                <a:noFill/>
                <a:ln w="9525">
                  <a:noFill/>
                  <a:miter lim="800000"/>
                  <a:headEnd/>
                  <a:tailEnd/>
                </a:ln>
                <a:effectLst/>
              </p:spPr>
              <p:txBody>
                <a:bodyPr lIns="0" tIns="0" rIns="0" bIns="0"/>
                <a:lstStyle/>
                <a:p>
                  <a:pPr eaLnBrk="0" hangingPunct="0">
                    <a:spcBef>
                      <a:spcPct val="0"/>
                    </a:spcBef>
                  </a:pPr>
                  <a:endParaRPr lang="en-CA" sz="2400">
                    <a:solidFill>
                      <a:schemeClr val="bg1"/>
                    </a:solidFill>
                    <a:latin typeface="Times New Roman" pitchFamily="18" charset="0"/>
                  </a:endParaRPr>
                </a:p>
              </p:txBody>
            </p:sp>
            <p:sp>
              <p:nvSpPr>
                <p:cNvPr id="12843017" name="Rectangle 9"/>
                <p:cNvSpPr>
                  <a:spLocks noChangeArrowheads="1"/>
                </p:cNvSpPr>
                <p:nvPr/>
              </p:nvSpPr>
              <p:spPr bwMode="auto">
                <a:xfrm>
                  <a:off x="1094" y="0"/>
                  <a:ext cx="842" cy="814"/>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843018" name="Group 10"/>
              <p:cNvGrpSpPr>
                <a:grpSpLocks/>
              </p:cNvGrpSpPr>
              <p:nvPr/>
            </p:nvGrpSpPr>
            <p:grpSpPr bwMode="auto">
              <a:xfrm>
                <a:off x="1936" y="0"/>
                <a:ext cx="878" cy="814"/>
                <a:chOff x="1936" y="0"/>
                <a:chExt cx="878" cy="814"/>
              </a:xfrm>
            </p:grpSpPr>
            <p:sp>
              <p:nvSpPr>
                <p:cNvPr id="12843019" name="Rectangle 11"/>
                <p:cNvSpPr>
                  <a:spLocks noChangeArrowheads="1"/>
                </p:cNvSpPr>
                <p:nvPr/>
              </p:nvSpPr>
              <p:spPr bwMode="auto">
                <a:xfrm>
                  <a:off x="1979" y="0"/>
                  <a:ext cx="792" cy="814"/>
                </a:xfrm>
                <a:prstGeom prst="rect">
                  <a:avLst/>
                </a:prstGeom>
                <a:noFill/>
                <a:ln w="9525">
                  <a:noFill/>
                  <a:miter lim="800000"/>
                  <a:headEnd/>
                  <a:tailEnd/>
                </a:ln>
                <a:effectLst/>
              </p:spPr>
              <p:txBody>
                <a:bodyPr/>
                <a:lstStyle/>
                <a:p>
                  <a:pPr eaLnBrk="0" hangingPunct="0">
                    <a:spcBef>
                      <a:spcPct val="0"/>
                    </a:spcBef>
                  </a:pPr>
                  <a:endParaRPr lang="en-CA" sz="2000">
                    <a:solidFill>
                      <a:schemeClr val="bg1"/>
                    </a:solidFill>
                    <a:latin typeface="Times New Roman" pitchFamily="18" charset="0"/>
                  </a:endParaRPr>
                </a:p>
              </p:txBody>
            </p:sp>
            <p:sp>
              <p:nvSpPr>
                <p:cNvPr id="12843020" name="Rectangle 12"/>
                <p:cNvSpPr>
                  <a:spLocks noChangeArrowheads="1"/>
                </p:cNvSpPr>
                <p:nvPr/>
              </p:nvSpPr>
              <p:spPr bwMode="auto">
                <a:xfrm>
                  <a:off x="1936" y="0"/>
                  <a:ext cx="878" cy="814"/>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843021" name="Rectangle 13"/>
            <p:cNvSpPr>
              <a:spLocks noChangeArrowheads="1"/>
            </p:cNvSpPr>
            <p:nvPr/>
          </p:nvSpPr>
          <p:spPr bwMode="auto">
            <a:xfrm>
              <a:off x="-3" y="-3"/>
              <a:ext cx="2820" cy="820"/>
            </a:xfrm>
            <a:prstGeom prst="rect">
              <a:avLst/>
            </a:prstGeom>
            <a:noFill/>
            <a:ln w="9525">
              <a:noFill/>
              <a:miter lim="800000"/>
              <a:headEnd/>
              <a:tailEnd/>
            </a:ln>
            <a:effectLst/>
          </p:spPr>
          <p:txBody>
            <a:bodyPr/>
            <a:lstStyle/>
            <a:p>
              <a:endParaRPr lang="en-CA" dirty="0">
                <a:latin typeface="Coptic1" pitchFamily="2" charset="0"/>
              </a:endParaRPr>
            </a:p>
          </p:txBody>
        </p:sp>
      </p:grpSp>
      <p:grpSp>
        <p:nvGrpSpPr>
          <p:cNvPr id="12843022" name="Group 14"/>
          <p:cNvGrpSpPr>
            <a:grpSpLocks/>
          </p:cNvGrpSpPr>
          <p:nvPr/>
        </p:nvGrpSpPr>
        <p:grpSpPr bwMode="auto">
          <a:xfrm>
            <a:off x="1097439" y="3352800"/>
            <a:ext cx="10425669" cy="1466850"/>
            <a:chOff x="-3" y="-3"/>
            <a:chExt cx="2820" cy="924"/>
          </a:xfrm>
        </p:grpSpPr>
        <p:grpSp>
          <p:nvGrpSpPr>
            <p:cNvPr id="12843023" name="Group 15"/>
            <p:cNvGrpSpPr>
              <a:grpSpLocks/>
            </p:cNvGrpSpPr>
            <p:nvPr/>
          </p:nvGrpSpPr>
          <p:grpSpPr bwMode="auto">
            <a:xfrm>
              <a:off x="0" y="0"/>
              <a:ext cx="2814" cy="918"/>
              <a:chOff x="0" y="0"/>
              <a:chExt cx="2814" cy="918"/>
            </a:xfrm>
          </p:grpSpPr>
          <p:grpSp>
            <p:nvGrpSpPr>
              <p:cNvPr id="12843024" name="Group 16"/>
              <p:cNvGrpSpPr>
                <a:grpSpLocks/>
              </p:cNvGrpSpPr>
              <p:nvPr/>
            </p:nvGrpSpPr>
            <p:grpSpPr bwMode="auto">
              <a:xfrm>
                <a:off x="0" y="0"/>
                <a:ext cx="1094" cy="918"/>
                <a:chOff x="0" y="0"/>
                <a:chExt cx="1094" cy="918"/>
              </a:xfrm>
            </p:grpSpPr>
            <p:sp>
              <p:nvSpPr>
                <p:cNvPr id="12843025" name="Rectangle 17"/>
                <p:cNvSpPr>
                  <a:spLocks noChangeArrowheads="1"/>
                </p:cNvSpPr>
                <p:nvPr/>
              </p:nvSpPr>
              <p:spPr bwMode="auto">
                <a:xfrm>
                  <a:off x="43" y="0"/>
                  <a:ext cx="1008" cy="918"/>
                </a:xfrm>
                <a:prstGeom prst="rect">
                  <a:avLst/>
                </a:prstGeom>
                <a:noFill/>
                <a:ln w="9525">
                  <a:noFill/>
                  <a:miter lim="800000"/>
                  <a:headEnd/>
                  <a:tailEnd/>
                </a:ln>
                <a:effectLst/>
              </p:spPr>
              <p:txBody>
                <a:bodyPr/>
                <a:lstStyle/>
                <a:p>
                  <a:pPr eaLnBrk="0" hangingPunct="0">
                    <a:spcBef>
                      <a:spcPct val="0"/>
                    </a:spcBef>
                  </a:pPr>
                  <a:endParaRPr lang="en-CA" sz="2800" b="1">
                    <a:solidFill>
                      <a:schemeClr val="bg1"/>
                    </a:solidFill>
                    <a:latin typeface="Times New Roman" pitchFamily="18" charset="0"/>
                  </a:endParaRPr>
                </a:p>
              </p:txBody>
            </p:sp>
            <p:sp>
              <p:nvSpPr>
                <p:cNvPr id="12843026" name="Rectangle 18"/>
                <p:cNvSpPr>
                  <a:spLocks noChangeArrowheads="1"/>
                </p:cNvSpPr>
                <p:nvPr/>
              </p:nvSpPr>
              <p:spPr bwMode="auto">
                <a:xfrm>
                  <a:off x="0" y="0"/>
                  <a:ext cx="1094"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843027" name="Group 19"/>
              <p:cNvGrpSpPr>
                <a:grpSpLocks/>
              </p:cNvGrpSpPr>
              <p:nvPr/>
            </p:nvGrpSpPr>
            <p:grpSpPr bwMode="auto">
              <a:xfrm>
                <a:off x="1094" y="0"/>
                <a:ext cx="842" cy="918"/>
                <a:chOff x="1094" y="0"/>
                <a:chExt cx="842" cy="918"/>
              </a:xfrm>
            </p:grpSpPr>
            <p:sp>
              <p:nvSpPr>
                <p:cNvPr id="12843028" name="Rectangle 20"/>
                <p:cNvSpPr>
                  <a:spLocks noChangeArrowheads="1"/>
                </p:cNvSpPr>
                <p:nvPr/>
              </p:nvSpPr>
              <p:spPr bwMode="auto">
                <a:xfrm>
                  <a:off x="1137" y="0"/>
                  <a:ext cx="756" cy="918"/>
                </a:xfrm>
                <a:prstGeom prst="rect">
                  <a:avLst/>
                </a:prstGeom>
                <a:noFill/>
                <a:ln w="9525">
                  <a:noFill/>
                  <a:miter lim="800000"/>
                  <a:headEnd/>
                  <a:tailEnd/>
                </a:ln>
                <a:effectLst/>
              </p:spPr>
              <p:txBody>
                <a:bodyPr lIns="0" tIns="0" rIns="0" bIns="0"/>
                <a:lstStyle/>
                <a:p>
                  <a:pPr>
                    <a:spcBef>
                      <a:spcPct val="0"/>
                    </a:spcBef>
                  </a:pPr>
                  <a:endParaRPr lang="en-CA" sz="2000" b="1" dirty="0">
                    <a:solidFill>
                      <a:schemeClr val="bg1"/>
                    </a:solidFill>
                    <a:latin typeface="Avva_Shenouda" pitchFamily="34" charset="0"/>
                    <a:cs typeface="Arial" pitchFamily="34" charset="0"/>
                  </a:endParaRPr>
                </a:p>
              </p:txBody>
            </p:sp>
            <p:sp>
              <p:nvSpPr>
                <p:cNvPr id="12843029" name="Rectangle 21"/>
                <p:cNvSpPr>
                  <a:spLocks noChangeArrowheads="1"/>
                </p:cNvSpPr>
                <p:nvPr/>
              </p:nvSpPr>
              <p:spPr bwMode="auto">
                <a:xfrm>
                  <a:off x="1094" y="0"/>
                  <a:ext cx="842" cy="918"/>
                </a:xfrm>
                <a:prstGeom prst="rect">
                  <a:avLst/>
                </a:prstGeom>
                <a:noFill/>
                <a:ln w="7">
                  <a:noFill/>
                  <a:miter lim="800000"/>
                  <a:headEnd/>
                  <a:tailEnd/>
                </a:ln>
                <a:effectLst/>
              </p:spPr>
              <p:txBody>
                <a:bodyPr/>
                <a:lstStyle/>
                <a:p>
                  <a:endParaRPr lang="en-CA" dirty="0">
                    <a:latin typeface="Coptic1" pitchFamily="2" charset="0"/>
                  </a:endParaRPr>
                </a:p>
              </p:txBody>
            </p:sp>
          </p:grpSp>
          <p:grpSp>
            <p:nvGrpSpPr>
              <p:cNvPr id="12843030" name="Group 22"/>
              <p:cNvGrpSpPr>
                <a:grpSpLocks/>
              </p:cNvGrpSpPr>
              <p:nvPr/>
            </p:nvGrpSpPr>
            <p:grpSpPr bwMode="auto">
              <a:xfrm>
                <a:off x="1936" y="0"/>
                <a:ext cx="878" cy="918"/>
                <a:chOff x="1936" y="0"/>
                <a:chExt cx="878" cy="918"/>
              </a:xfrm>
            </p:grpSpPr>
            <p:sp>
              <p:nvSpPr>
                <p:cNvPr id="12843031" name="Rectangle 23"/>
                <p:cNvSpPr>
                  <a:spLocks noChangeArrowheads="1"/>
                </p:cNvSpPr>
                <p:nvPr/>
              </p:nvSpPr>
              <p:spPr bwMode="auto">
                <a:xfrm>
                  <a:off x="1979" y="0"/>
                  <a:ext cx="792" cy="918"/>
                </a:xfrm>
                <a:prstGeom prst="rect">
                  <a:avLst/>
                </a:prstGeom>
                <a:noFill/>
                <a:ln w="9525">
                  <a:noFill/>
                  <a:miter lim="800000"/>
                  <a:headEnd/>
                  <a:tailEnd/>
                </a:ln>
                <a:effectLst/>
              </p:spPr>
              <p:txBody>
                <a:bodyPr/>
                <a:lstStyle/>
                <a:p>
                  <a:pPr eaLnBrk="0" hangingPunct="0">
                    <a:spcBef>
                      <a:spcPct val="0"/>
                    </a:spcBef>
                  </a:pPr>
                  <a:endParaRPr lang="en-CA" sz="2400">
                    <a:solidFill>
                      <a:schemeClr val="bg1"/>
                    </a:solidFill>
                    <a:latin typeface="Times New Roman" pitchFamily="18" charset="0"/>
                  </a:endParaRPr>
                </a:p>
              </p:txBody>
            </p:sp>
            <p:sp>
              <p:nvSpPr>
                <p:cNvPr id="12843032" name="Rectangle 24"/>
                <p:cNvSpPr>
                  <a:spLocks noChangeArrowheads="1"/>
                </p:cNvSpPr>
                <p:nvPr/>
              </p:nvSpPr>
              <p:spPr bwMode="auto">
                <a:xfrm>
                  <a:off x="1936" y="0"/>
                  <a:ext cx="878" cy="918"/>
                </a:xfrm>
                <a:prstGeom prst="rect">
                  <a:avLst/>
                </a:prstGeom>
                <a:noFill/>
                <a:ln w="7">
                  <a:noFill/>
                  <a:miter lim="800000"/>
                  <a:headEnd/>
                  <a:tailEnd/>
                </a:ln>
                <a:effectLst/>
              </p:spPr>
              <p:txBody>
                <a:bodyPr/>
                <a:lstStyle/>
                <a:p>
                  <a:endParaRPr lang="en-CA" dirty="0">
                    <a:latin typeface="Coptic1" pitchFamily="2" charset="0"/>
                  </a:endParaRPr>
                </a:p>
              </p:txBody>
            </p:sp>
          </p:grpSp>
        </p:grpSp>
        <p:sp>
          <p:nvSpPr>
            <p:cNvPr id="12843033" name="Rectangle 25"/>
            <p:cNvSpPr>
              <a:spLocks noChangeArrowheads="1"/>
            </p:cNvSpPr>
            <p:nvPr/>
          </p:nvSpPr>
          <p:spPr bwMode="auto">
            <a:xfrm>
              <a:off x="-3" y="-3"/>
              <a:ext cx="2820" cy="924"/>
            </a:xfrm>
            <a:prstGeom prst="rect">
              <a:avLst/>
            </a:prstGeom>
            <a:noFill/>
            <a:ln w="9525">
              <a:noFill/>
              <a:miter lim="800000"/>
              <a:headEnd/>
              <a:tailEnd/>
            </a:ln>
            <a:effectLst/>
          </p:spPr>
          <p:txBody>
            <a:bodyPr/>
            <a:lstStyle/>
            <a:p>
              <a:endParaRPr lang="en-CA" dirty="0">
                <a:latin typeface="Coptic1" pitchFamily="2" charset="0"/>
              </a:endParaRPr>
            </a:p>
          </p:txBody>
        </p:sp>
      </p:grpSp>
      <p:graphicFrame>
        <p:nvGraphicFramePr>
          <p:cNvPr id="12843034" name="Group 26"/>
          <p:cNvGraphicFramePr>
            <a:graphicFrameLocks noGrp="1"/>
          </p:cNvGraphicFramePr>
          <p:nvPr>
            <p:ph type="tbl" idx="1"/>
          </p:nvPr>
        </p:nvGraphicFramePr>
        <p:xfrm>
          <a:off x="274359" y="304800"/>
          <a:ext cx="10398250" cy="4297680"/>
        </p:xfrm>
        <a:graphic>
          <a:graphicData uri="http://schemas.openxmlformats.org/drawingml/2006/table">
            <a:tbl>
              <a:tblPr/>
              <a:tblGrid>
                <a:gridCol w="3425306">
                  <a:extLst>
                    <a:ext uri="{9D8B030D-6E8A-4147-A177-3AD203B41FA5}">
                      <a16:colId xmlns:a16="http://schemas.microsoft.com/office/drawing/2014/main" val="20000"/>
                    </a:ext>
                  </a:extLst>
                </a:gridCol>
                <a:gridCol w="3914635">
                  <a:extLst>
                    <a:ext uri="{9D8B030D-6E8A-4147-A177-3AD203B41FA5}">
                      <a16:colId xmlns:a16="http://schemas.microsoft.com/office/drawing/2014/main" val="20001"/>
                    </a:ext>
                  </a:extLst>
                </a:gridCol>
                <a:gridCol w="3058309">
                  <a:extLst>
                    <a:ext uri="{9D8B030D-6E8A-4147-A177-3AD203B41FA5}">
                      <a16:colId xmlns:a16="http://schemas.microsoft.com/office/drawing/2014/main" val="20002"/>
                    </a:ext>
                  </a:extLst>
                </a:gridCol>
              </a:tblGrid>
              <a:tr h="411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PiLaoc</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Tenouwst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m~mok</a:t>
                      </a:r>
                      <a:r>
                        <a:rPr kumimoji="0" lang="en-US" sz="3000" b="0" i="0" u="none" strike="noStrike" cap="none" normalizeH="0" baseline="0" dirty="0">
                          <a:ln>
                            <a:noFill/>
                          </a:ln>
                          <a:solidFill>
                            <a:schemeClr val="tx1"/>
                          </a:solidFill>
                          <a:effectLst/>
                          <a:latin typeface="Coptic1" pitchFamily="2" charset="0"/>
                          <a:cs typeface="Arial" charset="0"/>
                        </a:rPr>
                        <a:t> w~ </a:t>
                      </a:r>
                      <a:r>
                        <a:rPr kumimoji="0" lang="en-US" sz="3000" b="0" i="0" u="none" strike="noStrike" cap="none" normalizeH="0" baseline="0" dirty="0" err="1">
                          <a:ln>
                            <a:noFill/>
                          </a:ln>
                          <a:solidFill>
                            <a:schemeClr val="tx1"/>
                          </a:solidFill>
                          <a:effectLst/>
                          <a:latin typeface="Coptic1" pitchFamily="2" charset="0"/>
                          <a:cs typeface="Arial" charset="0"/>
                        </a:rPr>
                        <a:t>P,#c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nemPekiwt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n~a~gayoc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nem</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Pip~neuma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je </a:t>
                      </a:r>
                      <a:r>
                        <a:rPr kumimoji="0" lang="en-US" sz="3000" b="0" i="0" u="none" strike="noStrike" cap="none" normalizeH="0" baseline="0" dirty="0" err="1">
                          <a:ln>
                            <a:noFill/>
                          </a:ln>
                          <a:solidFill>
                            <a:schemeClr val="tx1"/>
                          </a:solidFill>
                          <a:effectLst/>
                          <a:latin typeface="Coptic1" pitchFamily="2" charset="0"/>
                          <a:cs typeface="Arial" charset="0"/>
                        </a:rPr>
                        <a:t>aki</a:t>
                      </a:r>
                      <a:r>
                        <a:rPr kumimoji="0" lang="en-US" sz="3000" b="0" i="0" u="none" strike="noStrike" cap="none" normalizeH="0" baseline="0" dirty="0">
                          <a:ln>
                            <a:noFill/>
                          </a:ln>
                          <a:solidFill>
                            <a:schemeClr val="tx1"/>
                          </a:solidFill>
                          <a:effectLst/>
                          <a:latin typeface="Coptic1" pitchFamily="2" charset="0"/>
                          <a:cs typeface="Arial" charset="0"/>
                        </a:rPr>
                        <a:t>~ (</a:t>
                      </a:r>
                      <a:r>
                        <a:rPr kumimoji="0" lang="fr-CA" sz="3000" b="0" i="0" u="none" strike="noStrike" cap="none" normalizeH="0" baseline="0" dirty="0" err="1">
                          <a:ln>
                            <a:noFill/>
                          </a:ln>
                          <a:solidFill>
                            <a:schemeClr val="tx1"/>
                          </a:solidFill>
                          <a:effectLst/>
                          <a:latin typeface="Coptic1" pitchFamily="2" charset="0"/>
                          <a:cs typeface="Arial" charset="0"/>
                        </a:rPr>
                        <a:t>ak</a:t>
                      </a:r>
                      <a:r>
                        <a:rPr kumimoji="0" lang="fr-CA"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twnk</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ar-EG"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akcw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m~mon</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CA" sz="3000" b="0" i="0" u="sng" strike="noStrike" cap="none" normalizeH="0" baseline="0">
                          <a:ln>
                            <a:noFill/>
                          </a:ln>
                          <a:solidFill>
                            <a:srgbClr val="FF9900"/>
                          </a:solidFill>
                          <a:effectLst/>
                          <a:latin typeface="Arial" charset="0"/>
                          <a:cs typeface="Arial" charset="0"/>
                        </a:rPr>
                        <a:t>L’Assemblée</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Nous T’adorons,</a:t>
                      </a:r>
                    </a:p>
                    <a:p>
                      <a:pPr marL="0" marR="0" lvl="0" indent="0" algn="l" defTabSz="914400" rtl="0" eaLnBrk="1" fontAlgn="base" latinLnBrk="0" hangingPunct="1">
                        <a:lnSpc>
                          <a:spcPct val="10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 Ô Christ, avec Ton bon Père</a:t>
                      </a:r>
                      <a:r>
                        <a:rPr kumimoji="0" lang="ar-EG" sz="3200" b="0" i="0" u="none" strike="noStrike" cap="none" normalizeH="0" baseline="0">
                          <a:ln>
                            <a:noFill/>
                          </a:ln>
                          <a:solidFill>
                            <a:schemeClr val="tx1"/>
                          </a:solidFill>
                          <a:effectLst/>
                          <a:latin typeface="Arial" charset="0"/>
                          <a:cs typeface="Arial" charset="0"/>
                        </a:rPr>
                        <a:t>    </a:t>
                      </a:r>
                      <a:r>
                        <a:rPr kumimoji="0" lang="fr-CA" sz="3200" b="0" i="0" u="none" strike="noStrike" cap="none" normalizeH="0" baseline="0">
                          <a:ln>
                            <a:noFill/>
                          </a:ln>
                          <a:solidFill>
                            <a:schemeClr val="tx1"/>
                          </a:solidFill>
                          <a:effectLst/>
                          <a:latin typeface="Arial" charset="0"/>
                          <a:cs typeface="Arial" charset="0"/>
                        </a:rPr>
                        <a:t> et Le Saint Esprit, car Tu es venu (ressuscité) et Tu nous as sauvé.</a:t>
                      </a:r>
                      <a:r>
                        <a:rPr kumimoji="0" lang="en-US" sz="3200" b="0" i="0" u="none" strike="noStrike" cap="none" normalizeH="0" baseline="0">
                          <a:ln>
                            <a:noFill/>
                          </a:ln>
                          <a:solidFill>
                            <a:schemeClr val="tx1"/>
                          </a:solidFill>
                          <a:effectLst/>
                          <a:latin typeface="Arial" charset="0"/>
                          <a:cs typeface="Arial" charset="0"/>
                        </a:rPr>
                        <a:t> </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ar-EG" sz="3600" b="0" i="0" u="sng" strike="noStrike" cap="none" normalizeH="0" baseline="0" dirty="0">
                          <a:ln>
                            <a:noFill/>
                          </a:ln>
                          <a:solidFill>
                            <a:srgbClr val="FF9900"/>
                          </a:solidFill>
                          <a:effectLst/>
                          <a:latin typeface="Arial" charset="0"/>
                          <a:cs typeface="Arial" charset="0"/>
                        </a:rPr>
                        <a:t>الشعب:</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نسجدُ لك أيها المسيح مع أبيك</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الصالح والروح</a:t>
                      </a:r>
                      <a:r>
                        <a:rPr kumimoji="0" lang="en-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القدس لأنكَ أتيت</a:t>
                      </a:r>
                      <a:r>
                        <a:rPr kumimoji="0" lang="ar-EG" sz="3600" b="0" i="0" u="none" strike="noStrike" cap="none" normalizeH="0" baseline="0" dirty="0">
                          <a:ln>
                            <a:noFill/>
                          </a:ln>
                          <a:solidFill>
                            <a:schemeClr val="tx1"/>
                          </a:solidFill>
                          <a:effectLst/>
                          <a:latin typeface="Arial" charset="0"/>
                          <a:cs typeface="Arial" pitchFamily="34" charset="0"/>
                        </a:rPr>
                        <a:t> (قمت)</a:t>
                      </a:r>
                      <a:r>
                        <a:rPr kumimoji="0" lang="fr-CA" sz="3600" b="0" i="0" u="none" strike="noStrike" cap="none" normalizeH="0" baseline="0" dirty="0">
                          <a:ln>
                            <a:noFill/>
                          </a:ln>
                          <a:solidFill>
                            <a:schemeClr val="tx1"/>
                          </a:solidFill>
                          <a:effectLst/>
                          <a:latin typeface="Arial" charset="0"/>
                          <a:cs typeface="Arial" pitchFamily="34" charset="0"/>
                        </a:rPr>
                        <a:t> </a:t>
                      </a:r>
                      <a:r>
                        <a:rPr kumimoji="0" lang="ar-SA" sz="3600" b="0" i="0" u="none" strike="noStrike" cap="none" normalizeH="0" baseline="0" dirty="0">
                          <a:ln>
                            <a:noFill/>
                          </a:ln>
                          <a:solidFill>
                            <a:schemeClr val="tx1"/>
                          </a:solidFill>
                          <a:effectLst/>
                          <a:latin typeface="Arial" charset="0"/>
                          <a:cs typeface="Arial" pitchFamily="34" charset="0"/>
                        </a:rPr>
                        <a:t>وخلصتنا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43047" name="AutoShape 39">
            <a:hlinkClick r:id="rId2" action="ppaction://hlinksldjump" highlightClick="1"/>
          </p:cNvPr>
          <p:cNvSpPr>
            <a:spLocks noChangeArrowheads="1"/>
          </p:cNvSpPr>
          <p:nvPr/>
        </p:nvSpPr>
        <p:spPr bwMode="auto">
          <a:xfrm>
            <a:off x="7864978" y="6096000"/>
            <a:ext cx="3109410" cy="762000"/>
          </a:xfrm>
          <a:prstGeom prst="actionButtonBlank">
            <a:avLst/>
          </a:prstGeom>
          <a:solidFill>
            <a:schemeClr val="accent1"/>
          </a:solidFill>
          <a:ln w="9525">
            <a:noFill/>
            <a:miter lim="800000"/>
            <a:headEnd/>
            <a:tailEnd/>
          </a:ln>
          <a:effectLst/>
        </p:spPr>
        <p:txBody>
          <a:bodyPr wrap="none" anchor="ctr"/>
          <a:lstStyle/>
          <a:p>
            <a:pPr algn="ctr">
              <a:lnSpc>
                <a:spcPct val="80000"/>
              </a:lnSpc>
              <a:spcBef>
                <a:spcPct val="0"/>
              </a:spcBef>
            </a:pPr>
            <a:r>
              <a:rPr lang="fr-CA" sz="2000">
                <a:latin typeface="Arial" charset="0"/>
              </a:rPr>
              <a:t>Basil – Anaphora</a:t>
            </a:r>
          </a:p>
          <a:p>
            <a:pPr algn="ctr" rtl="1">
              <a:lnSpc>
                <a:spcPct val="80000"/>
              </a:lnSpc>
              <a:spcBef>
                <a:spcPct val="0"/>
              </a:spcBef>
            </a:pPr>
            <a:r>
              <a:rPr lang="ar-EG" sz="2000">
                <a:latin typeface="Arial" charset="0"/>
              </a:rPr>
              <a:t>باسيلى – الرب مع جميعكم</a:t>
            </a:r>
            <a:endParaRPr lang="en-US" sz="2000">
              <a:latin typeface="Arial" charset="0"/>
            </a:endParaRPr>
          </a:p>
        </p:txBody>
      </p:sp>
      <p:sp>
        <p:nvSpPr>
          <p:cNvPr id="29" name="Action Button: Custom 28">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82925" name="Group 13"/>
          <p:cNvGraphicFramePr>
            <a:graphicFrameLocks noGrp="1"/>
          </p:cNvGraphicFramePr>
          <p:nvPr>
            <p:ph/>
          </p:nvPr>
        </p:nvGraphicFramePr>
        <p:xfrm>
          <a:off x="647473" y="1412741"/>
          <a:ext cx="10144011" cy="2776726"/>
        </p:xfrm>
        <a:graphic>
          <a:graphicData uri="http://schemas.openxmlformats.org/drawingml/2006/table">
            <a:tbl>
              <a:tblPr/>
              <a:tblGrid>
                <a:gridCol w="3606760">
                  <a:extLst>
                    <a:ext uri="{9D8B030D-6E8A-4147-A177-3AD203B41FA5}">
                      <a16:colId xmlns:a16="http://schemas.microsoft.com/office/drawing/2014/main" val="20000"/>
                    </a:ext>
                  </a:extLst>
                </a:gridCol>
                <a:gridCol w="3719470">
                  <a:extLst>
                    <a:ext uri="{9D8B030D-6E8A-4147-A177-3AD203B41FA5}">
                      <a16:colId xmlns:a16="http://schemas.microsoft.com/office/drawing/2014/main" val="20001"/>
                    </a:ext>
                  </a:extLst>
                </a:gridCol>
                <a:gridCol w="2817781">
                  <a:extLst>
                    <a:ext uri="{9D8B030D-6E8A-4147-A177-3AD203B41FA5}">
                      <a16:colId xmlns:a16="http://schemas.microsoft.com/office/drawing/2014/main" val="20002"/>
                    </a:ext>
                  </a:extLst>
                </a:gridCol>
              </a:tblGrid>
              <a:tr h="27767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dirty="0" err="1">
                          <a:ln>
                            <a:noFill/>
                          </a:ln>
                          <a:solidFill>
                            <a:srgbClr val="FF9900"/>
                          </a:solidFill>
                          <a:effectLst/>
                          <a:latin typeface="Coptic1" pitchFamily="2" charset="0"/>
                          <a:cs typeface="Arial" charset="0"/>
                        </a:rPr>
                        <a:t>PiLaoc</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CA" sz="36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a:t>
                      </a:r>
                      <a:r>
                        <a:rPr kumimoji="0" lang="fr-CA" sz="2800" b="0" i="0" u="sng" strike="noStrike" cap="none" normalizeH="0" baseline="0">
                          <a:ln>
                            <a:noFill/>
                          </a:ln>
                          <a:solidFill>
                            <a:srgbClr val="FF9900"/>
                          </a:solidFill>
                          <a:effectLst/>
                          <a:latin typeface="Arial" charset="0"/>
                          <a:cs typeface="Arial" charset="0"/>
                        </a:rPr>
                        <a:t>emblée </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La miséricorde de la paix, sacrifice de louange.</a:t>
                      </a:r>
                      <a:r>
                        <a:rPr kumimoji="0" lang="en-US" sz="3200" b="0" i="0" u="none" strike="noStrike" cap="none" normalizeH="0" baseline="0">
                          <a:ln>
                            <a:noFill/>
                          </a:ln>
                          <a:solidFill>
                            <a:schemeClr val="tx1"/>
                          </a:solidFill>
                          <a:effectLst/>
                          <a:latin typeface="Arial" charset="0"/>
                          <a:cs typeface="Arial" charset="0"/>
                        </a:rPr>
                        <a:t> </a:t>
                      </a:r>
                      <a:endParaRPr kumimoji="0" lang="fr-CA" sz="3200" b="0" i="0" u="none" strike="noStrike" cap="none" normalizeH="0" baseline="0">
                        <a:ln>
                          <a:noFill/>
                        </a:ln>
                        <a:solidFill>
                          <a:schemeClr val="tx1"/>
                        </a:solidFill>
                        <a:effectLst/>
                        <a:latin typeface="Arial" charset="0"/>
                        <a:cs typeface="Arial" charset="0"/>
                      </a:endParaRPr>
                    </a:p>
                  </a:txBody>
                  <a:tcPr marL="164616" marR="164616"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الش</a:t>
                      </a:r>
                      <a:r>
                        <a:rPr kumimoji="0" lang="ar-EG" sz="3600" b="0" i="0" u="sng" strike="noStrike" cap="none" normalizeH="0" baseline="0" dirty="0">
                          <a:ln>
                            <a:noFill/>
                          </a:ln>
                          <a:solidFill>
                            <a:srgbClr val="FF9900"/>
                          </a:solidFill>
                          <a:effectLst/>
                          <a:latin typeface="Arial" charset="0"/>
                          <a:cs typeface="Arial" charset="0"/>
                        </a:rPr>
                        <a:t>عب</a:t>
                      </a:r>
                      <a:r>
                        <a:rPr kumimoji="0" lang="ar-SA"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4000" b="0" i="0" u="none" strike="noStrike" cap="none" normalizeH="0" baseline="0" dirty="0">
                          <a:ln>
                            <a:noFill/>
                          </a:ln>
                          <a:solidFill>
                            <a:schemeClr val="tx1"/>
                          </a:solidFill>
                          <a:effectLst/>
                          <a:latin typeface="Arial" charset="0"/>
                          <a:cs typeface="Arial" charset="0"/>
                        </a:rPr>
                        <a:t>رحمة السلام ذبيحة التسبيح. </a:t>
                      </a:r>
                      <a:endParaRPr kumimoji="0" lang="en-US" sz="40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82927" name="AutoShape 15">
            <a:hlinkClick r:id="rId3" action="ppaction://hlinksldjump" highlightClick="1"/>
          </p:cNvPr>
          <p:cNvSpPr>
            <a:spLocks noChangeArrowheads="1"/>
          </p:cNvSpPr>
          <p:nvPr/>
        </p:nvSpPr>
        <p:spPr bwMode="auto">
          <a:xfrm>
            <a:off x="7864978" y="6096000"/>
            <a:ext cx="3109410" cy="762000"/>
          </a:xfrm>
          <a:prstGeom prst="actionButtonBlank">
            <a:avLst/>
          </a:prstGeom>
          <a:solidFill>
            <a:schemeClr val="accent1"/>
          </a:solidFill>
          <a:ln w="9525">
            <a:noFill/>
            <a:miter lim="800000"/>
            <a:headEnd/>
            <a:tailEnd/>
          </a:ln>
          <a:effectLst/>
        </p:spPr>
        <p:txBody>
          <a:bodyPr wrap="none" anchor="ctr"/>
          <a:lstStyle/>
          <a:p>
            <a:pPr algn="ctr">
              <a:lnSpc>
                <a:spcPct val="80000"/>
              </a:lnSpc>
              <a:spcBef>
                <a:spcPct val="0"/>
              </a:spcBef>
            </a:pPr>
            <a:r>
              <a:rPr lang="fr-CA" sz="2000">
                <a:latin typeface="Arial" charset="0"/>
              </a:rPr>
              <a:t>Basil – Anaphora</a:t>
            </a:r>
          </a:p>
          <a:p>
            <a:pPr algn="ctr" rtl="1">
              <a:lnSpc>
                <a:spcPct val="80000"/>
              </a:lnSpc>
              <a:spcBef>
                <a:spcPct val="0"/>
              </a:spcBef>
            </a:pPr>
            <a:r>
              <a:rPr lang="ar-EG" sz="2000">
                <a:latin typeface="Arial" charset="0"/>
              </a:rPr>
              <a:t>باسيلى – الرب مع جميعكم</a:t>
            </a:r>
            <a:endParaRPr lang="en-US" sz="2000">
              <a:latin typeface="Arial" charset="0"/>
            </a:endParaRPr>
          </a:p>
        </p:txBody>
      </p:sp>
      <p:sp>
        <p:nvSpPr>
          <p:cNvPr id="5" name="Action Button: Custom 4">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23138" name="Group 2"/>
          <p:cNvGraphicFramePr>
            <a:graphicFrameLocks noGrp="1"/>
          </p:cNvGraphicFramePr>
          <p:nvPr/>
        </p:nvGraphicFramePr>
        <p:xfrm>
          <a:off x="457266" y="990600"/>
          <a:ext cx="9869650" cy="5196840"/>
        </p:xfrm>
        <a:graphic>
          <a:graphicData uri="http://schemas.openxmlformats.org/drawingml/2006/table">
            <a:tbl>
              <a:tblPr/>
              <a:tblGrid>
                <a:gridCol w="4097925">
                  <a:extLst>
                    <a:ext uri="{9D8B030D-6E8A-4147-A177-3AD203B41FA5}">
                      <a16:colId xmlns:a16="http://schemas.microsoft.com/office/drawing/2014/main" val="20000"/>
                    </a:ext>
                  </a:extLst>
                </a:gridCol>
                <a:gridCol w="3907939">
                  <a:extLst>
                    <a:ext uri="{9D8B030D-6E8A-4147-A177-3AD203B41FA5}">
                      <a16:colId xmlns:a16="http://schemas.microsoft.com/office/drawing/2014/main" val="20001"/>
                    </a:ext>
                  </a:extLst>
                </a:gridCol>
                <a:gridCol w="1863786">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a:ln>
                            <a:noFill/>
                          </a:ln>
                          <a:solidFill>
                            <a:srgbClr val="FF9900"/>
                          </a:solidFill>
                          <a:effectLst/>
                          <a:latin typeface="CS New Athanasius" pitchFamily="34" charset="0"/>
                          <a:cs typeface="Arial" charset="0"/>
                        </a:rPr>
                        <a:t>Pi </a:t>
                      </a:r>
                      <a:r>
                        <a:rPr kumimoji="0" lang="fr-FR" sz="3300" b="0" i="0" u="sng" strike="noStrike" cap="none" normalizeH="0" baseline="0" dirty="0" err="1">
                          <a:ln>
                            <a:noFill/>
                          </a:ln>
                          <a:solidFill>
                            <a:srgbClr val="FF9900"/>
                          </a:solidFill>
                          <a:effectLst/>
                          <a:latin typeface="CS New Athanasius" pitchFamily="34" charset="0"/>
                          <a:cs typeface="Arial" charset="0"/>
                        </a:rPr>
                        <a:t>precbuteroc</a:t>
                      </a:r>
                      <a:endParaRPr kumimoji="0" lang="en-US" sz="33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Coptic1" pitchFamily="2" charset="0"/>
                          <a:cs typeface="Arial" charset="0"/>
                        </a:rPr>
                        <a:t>O </a:t>
                      </a:r>
                      <a:r>
                        <a:rPr kumimoji="0" lang="en-US" sz="3000" b="0" i="0" u="none" strike="noStrike" cap="none" normalizeH="0" baseline="0" dirty="0" err="1">
                          <a:ln>
                            <a:noFill/>
                          </a:ln>
                          <a:solidFill>
                            <a:schemeClr val="tx1"/>
                          </a:solidFill>
                          <a:effectLst/>
                          <a:latin typeface="Coptic1" pitchFamily="2" charset="0"/>
                          <a:cs typeface="Arial" charset="0"/>
                        </a:rPr>
                        <a:t>Kurioc</a:t>
                      </a:r>
                      <a:r>
                        <a:rPr kumimoji="0" lang="en-US" sz="3000" b="0" i="0" u="none" strike="noStrike" cap="none" normalizeH="0" baseline="0" dirty="0">
                          <a:ln>
                            <a:noFill/>
                          </a:ln>
                          <a:solidFill>
                            <a:schemeClr val="tx1"/>
                          </a:solidFill>
                          <a:effectLst/>
                          <a:latin typeface="Coptic1" pitchFamily="2" charset="0"/>
                          <a:cs typeface="Arial" charset="0"/>
                        </a:rPr>
                        <a:t> meta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pantwn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u~mwn</a:t>
                      </a:r>
                      <a:endParaRPr kumimoji="0" lang="en-US" sz="30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Le Seigneur soit avec vous tous.</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ا</a:t>
                      </a:r>
                      <a:r>
                        <a:rPr kumimoji="0" lang="ar-SA" sz="3600" b="0" i="0" u="none" strike="noStrike" cap="none" normalizeH="0" baseline="0" dirty="0">
                          <a:ln>
                            <a:noFill/>
                          </a:ln>
                          <a:solidFill>
                            <a:schemeClr val="tx1"/>
                          </a:solidFill>
                          <a:effectLst/>
                          <a:latin typeface="Arial" charset="0"/>
                          <a:cs typeface="Arial" pitchFamily="34" charset="0"/>
                        </a:rPr>
                        <a:t>لرب مع جميعكم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sng" strike="noStrike" cap="none" normalizeH="0" baseline="0">
                          <a:ln>
                            <a:noFill/>
                          </a:ln>
                          <a:solidFill>
                            <a:srgbClr val="FF9900"/>
                          </a:solidFill>
                          <a:effectLst/>
                          <a:latin typeface="CS New Athanasius" pitchFamily="34" charset="0"/>
                          <a:cs typeface="Arial" charset="0"/>
                        </a:rPr>
                        <a:t>PiLaoc</a:t>
                      </a:r>
                      <a:endParaRPr kumimoji="0" lang="en-US" sz="2800" b="0" i="0" u="sng" strike="noStrike" cap="none" normalizeH="0" baseline="0">
                        <a:ln>
                          <a:noFill/>
                        </a:ln>
                        <a:solidFill>
                          <a:srgbClr val="FF9900"/>
                        </a:solidFill>
                        <a:effectLst/>
                        <a:latin typeface="CS New Athanasius" pitchFamily="34"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200" b="0" i="0" u="sng" strike="noStrike" cap="none" normalizeH="0" baseline="0">
                          <a:ln>
                            <a:noFill/>
                          </a:ln>
                          <a:solidFill>
                            <a:srgbClr val="FF9900"/>
                          </a:solidFill>
                          <a:effectLst/>
                          <a:latin typeface="Arial" charset="0"/>
                          <a:cs typeface="Arial" charset="0"/>
                        </a:rPr>
                        <a:t>L’Assemblée </a:t>
                      </a:r>
                      <a:endParaRPr kumimoji="0" lang="en-US" sz="32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meta </a:t>
                      </a:r>
                      <a:r>
                        <a:rPr kumimoji="0" lang="en-US" sz="3000" b="0" i="0" u="none" strike="noStrike" cap="none" normalizeH="0" baseline="0" dirty="0" err="1">
                          <a:ln>
                            <a:noFill/>
                          </a:ln>
                          <a:solidFill>
                            <a:schemeClr val="tx1"/>
                          </a:solidFill>
                          <a:effectLst/>
                          <a:latin typeface="Coptic1" pitchFamily="2" charset="0"/>
                          <a:cs typeface="Arial" charset="0"/>
                        </a:rPr>
                        <a:t>tou</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p~neuma-toc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cou</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Et avec ton esprit.</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ومع روحِكَ أيضاً.</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123163" name="Text Box 27"/>
          <p:cNvSpPr txBox="1">
            <a:spLocks noChangeArrowheads="1"/>
          </p:cNvSpPr>
          <p:nvPr/>
        </p:nvSpPr>
        <p:spPr bwMode="auto">
          <a:xfrm>
            <a:off x="731626" y="228601"/>
            <a:ext cx="9419683" cy="650875"/>
          </a:xfrm>
          <a:prstGeom prst="rect">
            <a:avLst/>
          </a:prstGeom>
          <a:solidFill>
            <a:srgbClr val="333333"/>
          </a:solidFill>
          <a:ln w="9525">
            <a:solidFill>
              <a:schemeClr val="tx1"/>
            </a:solidFill>
            <a:miter lim="800000"/>
            <a:headEnd/>
            <a:tailEnd/>
          </a:ln>
          <a:effectLst/>
        </p:spPr>
        <p:txBody>
          <a:bodyPr>
            <a:spAutoFit/>
          </a:bodyPr>
          <a:lstStyle/>
          <a:p>
            <a:pPr algn="ctr">
              <a:spcBef>
                <a:spcPct val="0"/>
              </a:spcBef>
            </a:pPr>
            <a:r>
              <a:rPr lang="en-US" b="1">
                <a:latin typeface="Arial" charset="0"/>
              </a:rPr>
              <a:t>THE ANAPHORA </a:t>
            </a:r>
          </a:p>
        </p:txBody>
      </p:sp>
      <p:sp>
        <p:nvSpPr>
          <p:cNvPr id="5" name="Action Button: Custom 4">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24162" name="Group 2"/>
          <p:cNvGraphicFramePr>
            <a:graphicFrameLocks noGrp="1"/>
          </p:cNvGraphicFramePr>
          <p:nvPr/>
        </p:nvGraphicFramePr>
        <p:xfrm>
          <a:off x="182907" y="609600"/>
          <a:ext cx="10144010" cy="4495800"/>
        </p:xfrm>
        <a:graphic>
          <a:graphicData uri="http://schemas.openxmlformats.org/drawingml/2006/table">
            <a:tbl>
              <a:tblPr/>
              <a:tblGrid>
                <a:gridCol w="4208685">
                  <a:extLst>
                    <a:ext uri="{9D8B030D-6E8A-4147-A177-3AD203B41FA5}">
                      <a16:colId xmlns:a16="http://schemas.microsoft.com/office/drawing/2014/main" val="20000"/>
                    </a:ext>
                  </a:extLst>
                </a:gridCol>
                <a:gridCol w="4100770">
                  <a:extLst>
                    <a:ext uri="{9D8B030D-6E8A-4147-A177-3AD203B41FA5}">
                      <a16:colId xmlns:a16="http://schemas.microsoft.com/office/drawing/2014/main" val="20001"/>
                    </a:ext>
                  </a:extLst>
                </a:gridCol>
                <a:gridCol w="1834555">
                  <a:extLst>
                    <a:ext uri="{9D8B030D-6E8A-4147-A177-3AD203B41FA5}">
                      <a16:colId xmlns:a16="http://schemas.microsoft.com/office/drawing/2014/main" val="20002"/>
                    </a:ext>
                  </a:extLst>
                </a:gridCol>
              </a:tblGrid>
              <a:tr h="26670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5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Anw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u~mwn</a:t>
                      </a:r>
                      <a:endParaRPr kumimoji="0" lang="en-US" sz="3000" b="0" i="0" u="none" strike="noStrike" cap="none" normalizeH="0" baseline="0" dirty="0">
                        <a:ln>
                          <a:noFill/>
                        </a:ln>
                        <a:solidFill>
                          <a:schemeClr val="tx1"/>
                        </a:solidFill>
                        <a:effectLst/>
                        <a:latin typeface="Coptic1" pitchFamily="2"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tac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kardiac</a:t>
                      </a:r>
                      <a:r>
                        <a:rPr kumimoji="0" lang="en-US" sz="3000" b="0" i="0" u="none" strike="noStrike" cap="none" normalizeH="0" baseline="0" dirty="0">
                          <a:ln>
                            <a:noFill/>
                          </a:ln>
                          <a:solidFill>
                            <a:schemeClr val="tx1"/>
                          </a:solidFill>
                          <a:effectLst/>
                          <a:latin typeface="Coptic1" pitchFamily="2" charset="0"/>
                          <a:cs typeface="Arial" charset="0"/>
                        </a:rPr>
                        <a:t>.</a:t>
                      </a:r>
                      <a:endParaRPr kumimoji="0" lang="en-US" sz="3500" b="0" i="1" u="none" strike="noStrike" cap="none" normalizeH="0" baseline="0" dirty="0">
                        <a:ln>
                          <a:noFill/>
                        </a:ln>
                        <a:solidFill>
                          <a:schemeClr val="tx1"/>
                        </a:solidFill>
                        <a:effectLst/>
                        <a:latin typeface="Arial" charset="0"/>
                        <a:cs typeface="Times New Roman" pitchFamily="18"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dirty="0">
                          <a:ln>
                            <a:noFill/>
                          </a:ln>
                          <a:solidFill>
                            <a:srgbClr val="FF9900"/>
                          </a:solidFill>
                          <a:effectLst/>
                          <a:latin typeface="Arial" charset="0"/>
                          <a:cs typeface="Arial" charset="0"/>
                        </a:rPr>
                        <a:t>Prêtre: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Élevez vos cœurs</a:t>
                      </a:r>
                      <a:endParaRPr kumimoji="0" lang="fr-CA"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3600" b="0" i="0" u="none" strike="noStrike" cap="none" normalizeH="0" baseline="0" dirty="0">
                          <a:ln>
                            <a:noFill/>
                          </a:ln>
                          <a:solidFill>
                            <a:srgbClr val="FF9900"/>
                          </a:solidFill>
                          <a:effectLst/>
                          <a:latin typeface="Arial" charset="0"/>
                          <a:cs typeface="Arial" charset="0"/>
                        </a:rPr>
                        <a:t>:</a:t>
                      </a:r>
                      <a:endParaRPr kumimoji="0" lang="ar-EG" sz="3600" b="0" i="0" u="none"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ارفعوا قلوبكم.</a:t>
                      </a:r>
                      <a:endParaRPr kumimoji="0" lang="en-US" sz="32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CS New Athanasius" pitchFamily="34" charset="0"/>
                          <a:cs typeface="Arial" charset="0"/>
                        </a:rPr>
                        <a:t>PiLaoc</a:t>
                      </a: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L’Assemblée </a:t>
                      </a: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r>
                        <a:rPr kumimoji="0" lang="ar-SA" sz="3600" b="0" i="0" u="none" strike="noStrike" cap="none" normalizeH="0" baseline="0">
                          <a:ln>
                            <a:noFill/>
                          </a:ln>
                          <a:solidFill>
                            <a:srgbClr val="FF9900"/>
                          </a:solidFill>
                          <a:effectLst/>
                          <a:latin typeface="Arial" charset="0"/>
                          <a:cs typeface="Arial" charset="0"/>
                        </a:rPr>
                        <a:t>:</a:t>
                      </a:r>
                      <a:endParaRPr kumimoji="0" lang="en-US" sz="3600" b="0" i="0" u="none"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p~roc</a:t>
                      </a:r>
                      <a:r>
                        <a:rPr kumimoji="0" lang="en-US" sz="3000" b="0" i="0" u="none" strike="noStrike" cap="none" normalizeH="0" baseline="0" dirty="0">
                          <a:ln>
                            <a:noFill/>
                          </a:ln>
                          <a:solidFill>
                            <a:schemeClr val="tx1"/>
                          </a:solidFill>
                          <a:effectLst/>
                          <a:latin typeface="Coptic1" pitchFamily="2" charset="0"/>
                          <a:cs typeface="Arial" charset="0"/>
                        </a:rPr>
                        <a:t> ton </a:t>
                      </a:r>
                      <a:r>
                        <a:rPr kumimoji="0" lang="en-US" sz="3000" b="0" i="0" u="none" strike="noStrike" cap="none" normalizeH="0" baseline="0" dirty="0" err="1">
                          <a:ln>
                            <a:noFill/>
                          </a:ln>
                          <a:solidFill>
                            <a:schemeClr val="tx1"/>
                          </a:solidFill>
                          <a:effectLst/>
                          <a:latin typeface="Coptic1" pitchFamily="2" charset="0"/>
                          <a:cs typeface="Arial" charset="0"/>
                        </a:rPr>
                        <a:t>Kurion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Ils sont chez Le Seigneur.</a:t>
                      </a: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هى عند الرب.</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25186" name="Group 2"/>
          <p:cNvGraphicFramePr>
            <a:graphicFrameLocks noGrp="1"/>
          </p:cNvGraphicFramePr>
          <p:nvPr/>
        </p:nvGraphicFramePr>
        <p:xfrm>
          <a:off x="365812" y="533400"/>
          <a:ext cx="10306799" cy="5013960"/>
        </p:xfrm>
        <a:graphic>
          <a:graphicData uri="http://schemas.openxmlformats.org/drawingml/2006/table">
            <a:tbl>
              <a:tblPr/>
              <a:tblGrid>
                <a:gridCol w="3725634">
                  <a:extLst>
                    <a:ext uri="{9D8B030D-6E8A-4147-A177-3AD203B41FA5}">
                      <a16:colId xmlns:a16="http://schemas.microsoft.com/office/drawing/2014/main" val="20000"/>
                    </a:ext>
                  </a:extLst>
                </a:gridCol>
                <a:gridCol w="4429630">
                  <a:extLst>
                    <a:ext uri="{9D8B030D-6E8A-4147-A177-3AD203B41FA5}">
                      <a16:colId xmlns:a16="http://schemas.microsoft.com/office/drawing/2014/main" val="20001"/>
                    </a:ext>
                  </a:extLst>
                </a:gridCol>
                <a:gridCol w="2151535">
                  <a:extLst>
                    <a:ext uri="{9D8B030D-6E8A-4147-A177-3AD203B41FA5}">
                      <a16:colId xmlns:a16="http://schemas.microsoft.com/office/drawing/2014/main" val="20002"/>
                    </a:ext>
                  </a:extLst>
                </a:gridCol>
              </a:tblGrid>
              <a:tr h="281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3300" b="0" i="0" u="sng" strike="noStrike" cap="none" normalizeH="0" baseline="0" dirty="0" err="1">
                          <a:ln>
                            <a:noFill/>
                          </a:ln>
                          <a:solidFill>
                            <a:srgbClr val="FF9900"/>
                          </a:solidFill>
                          <a:effectLst/>
                          <a:latin typeface="CS New Athanasius" pitchFamily="34" charset="0"/>
                          <a:cs typeface="Arial" charset="0"/>
                        </a:rPr>
                        <a:t>Pi;precbuteroc</a:t>
                      </a:r>
                      <a:endParaRPr kumimoji="0" lang="en-US" sz="3300" b="0" i="1"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Eu,arict</a:t>
                      </a:r>
                      <a:r>
                        <a:rPr kumimoji="0" lang="en-US" sz="3000" b="0" i="0" u="none" strike="noStrike" cap="none" normalizeH="0" baseline="0" dirty="0">
                          <a:ln>
                            <a:noFill/>
                          </a:ln>
                          <a:solidFill>
                            <a:schemeClr val="tx1"/>
                          </a:solidFill>
                          <a:effectLst/>
                          <a:latin typeface="Coptic1" pitchFamily="2" charset="0"/>
                          <a:cs typeface="Arial" charset="0"/>
                        </a:rPr>
                        <a:t>/c-</a:t>
                      </a:r>
                      <a:r>
                        <a:rPr kumimoji="0" lang="en-US" sz="3000" b="0" i="0" u="none" strike="noStrike" cap="none" normalizeH="0" baseline="0" dirty="0" err="1">
                          <a:ln>
                            <a:noFill/>
                          </a:ln>
                          <a:solidFill>
                            <a:schemeClr val="tx1"/>
                          </a:solidFill>
                          <a:effectLst/>
                          <a:latin typeface="Coptic1" pitchFamily="2" charset="0"/>
                          <a:cs typeface="Arial" charset="0"/>
                        </a:rPr>
                        <a:t>wmen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tw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Kuriw</a:t>
                      </a:r>
                      <a:r>
                        <a:rPr kumimoji="0" lang="en-US" sz="3000" b="0" i="0" u="none" strike="noStrike" cap="none" normalizeH="0" baseline="0" dirty="0">
                          <a:ln>
                            <a:noFill/>
                          </a:ln>
                          <a:solidFill>
                            <a:schemeClr val="tx1"/>
                          </a:solidFill>
                          <a:effectLst/>
                          <a:latin typeface="Coptic1" pitchFamily="2"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000" b="1" i="1"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Rendons</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 grâce au Seigneur.</a:t>
                      </a:r>
                      <a:endParaRPr kumimoji="0" lang="en-US" sz="3000" b="0" i="0"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cap="fla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الكاهن</a:t>
                      </a:r>
                      <a:r>
                        <a:rPr kumimoji="0" lang="ar-SA" sz="4400" b="0" i="0" u="sng" strike="noStrike" cap="none" normalizeH="0" baseline="0" dirty="0">
                          <a:ln>
                            <a:noFill/>
                          </a:ln>
                          <a:solidFill>
                            <a:srgbClr val="FF9900"/>
                          </a:solidFill>
                          <a:effectLst/>
                          <a:latin typeface="Arial" charset="0"/>
                          <a:cs typeface="Arial" charset="0"/>
                        </a:rPr>
                        <a:t>:</a:t>
                      </a: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EG" sz="3600" b="0" i="0" u="none" strike="noStrike" cap="none" normalizeH="0" baseline="0" dirty="0">
                          <a:ln>
                            <a:noFill/>
                          </a:ln>
                          <a:solidFill>
                            <a:schemeClr val="tx1"/>
                          </a:solidFill>
                          <a:effectLst/>
                          <a:latin typeface="Arial" charset="0"/>
                          <a:cs typeface="Arial" pitchFamily="34" charset="0"/>
                        </a:rPr>
                        <a:t>فلنشكر الرب</a:t>
                      </a:r>
                      <a:endParaRPr kumimoji="0" lang="en-CA" sz="36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CS New Athanasius" pitchFamily="34" charset="0"/>
                          <a:cs typeface="Arial" charset="0"/>
                        </a:rPr>
                        <a:t>PiLaoc</a:t>
                      </a:r>
                      <a:endParaRPr kumimoji="0" lang="en-US" sz="3600" b="0" i="1" u="none" strike="noStrike" cap="none" normalizeH="0" baseline="0">
                        <a:ln>
                          <a:noFill/>
                        </a:ln>
                        <a:solidFill>
                          <a:schemeClr val="tx1"/>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300" b="0" i="0" u="sng" strike="noStrike" cap="none" normalizeH="0" baseline="0">
                          <a:ln>
                            <a:noFill/>
                          </a:ln>
                          <a:solidFill>
                            <a:srgbClr val="FF9900"/>
                          </a:solidFill>
                          <a:effectLst/>
                          <a:latin typeface="Arial" charset="0"/>
                          <a:cs typeface="Arial" charset="0"/>
                        </a:rPr>
                        <a:t>L</a:t>
                      </a:r>
                      <a:r>
                        <a:rPr kumimoji="0" lang="fr-CA" sz="3300" b="0" i="0" u="sng" strike="noStrike" cap="none" normalizeH="0" baseline="0">
                          <a:ln>
                            <a:noFill/>
                          </a:ln>
                          <a:solidFill>
                            <a:srgbClr val="FF9900"/>
                          </a:solidFill>
                          <a:effectLst/>
                          <a:latin typeface="Times New Roman"/>
                          <a:cs typeface="Arial" charset="0"/>
                        </a:rPr>
                        <a:t>’</a:t>
                      </a:r>
                      <a:r>
                        <a:rPr kumimoji="0" lang="fr-CA" sz="3300" b="0" i="0" u="sng" strike="noStrike" cap="none" normalizeH="0" baseline="0">
                          <a:ln>
                            <a:noFill/>
                          </a:ln>
                          <a:solidFill>
                            <a:srgbClr val="FF9900"/>
                          </a:solidFill>
                          <a:effectLst/>
                          <a:latin typeface="Arial" charset="0"/>
                          <a:cs typeface="Arial" charset="0"/>
                        </a:rPr>
                        <a:t>Assembl</a:t>
                      </a:r>
                      <a:r>
                        <a:rPr kumimoji="0" lang="fr-CA" sz="3300" b="0" i="0" u="sng" strike="noStrike" cap="none" normalizeH="0" baseline="0">
                          <a:ln>
                            <a:noFill/>
                          </a:ln>
                          <a:solidFill>
                            <a:srgbClr val="FF9900"/>
                          </a:solidFill>
                          <a:effectLst/>
                          <a:latin typeface="Times New Roman"/>
                          <a:cs typeface="Arial" charset="0"/>
                        </a:rPr>
                        <a:t>é</a:t>
                      </a:r>
                      <a:r>
                        <a:rPr kumimoji="0" lang="fr-CA" sz="3300" b="0" i="0" u="sng" strike="noStrike" cap="none" normalizeH="0" baseline="0">
                          <a:ln>
                            <a:noFill/>
                          </a:ln>
                          <a:solidFill>
                            <a:srgbClr val="FF9900"/>
                          </a:solidFill>
                          <a:effectLst/>
                          <a:latin typeface="Arial" charset="0"/>
                          <a:cs typeface="Arial" charset="0"/>
                        </a:rPr>
                        <a:t>e</a:t>
                      </a:r>
                      <a:endParaRPr kumimoji="0" lang="en-US" sz="3300" b="0" i="0" u="sng" strike="noStrike" cap="none" normalizeH="0" baseline="0">
                        <a:ln>
                          <a:noFill/>
                        </a:ln>
                        <a:solidFill>
                          <a:srgbClr val="FF9900"/>
                        </a:solidFill>
                        <a:effectLst/>
                        <a:latin typeface="Arial" charset="0"/>
                        <a:cs typeface="Arial" charset="0"/>
                      </a:endParaRPr>
                    </a:p>
                  </a:txBody>
                  <a:tcPr marL="109744" marR="109744" horzOverflow="overflow">
                    <a:lnL>
                      <a:noFill/>
                    </a:lnL>
                    <a:lnR>
                      <a:noFill/>
                    </a:lnR>
                    <a:lnT>
                      <a:noFill/>
                    </a:lnT>
                    <a:lnB>
                      <a:noFill/>
                    </a:lnB>
                    <a:lnTlToBr>
                      <a:noFill/>
                    </a:lnTlToBr>
                    <a:lnBlToTr>
                      <a:noFill/>
                    </a:lnBlToTr>
                    <a:noFill/>
                  </a:tcPr>
                </a:tc>
                <a:tc>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sng" strike="noStrike" cap="none" normalizeH="0" baseline="0">
                          <a:ln>
                            <a:noFill/>
                          </a:ln>
                          <a:solidFill>
                            <a:srgbClr val="FF9900"/>
                          </a:solidFill>
                          <a:effectLst/>
                          <a:latin typeface="Arial" charset="0"/>
                          <a:cs typeface="Arial" charset="0"/>
                        </a:rPr>
                        <a:t>الشعب:</a:t>
                      </a:r>
                      <a:endParaRPr kumimoji="0" lang="en-US" sz="3600" b="0" i="0" u="sng" strike="noStrike" cap="none" normalizeH="0" baseline="0">
                        <a:ln>
                          <a:noFill/>
                        </a:ln>
                        <a:solidFill>
                          <a:srgbClr val="FF9900"/>
                        </a:solidFill>
                        <a:effectLst/>
                        <a:latin typeface="Arial" charset="0"/>
                        <a:cs typeface="Arial" charset="0"/>
                      </a:endParaRPr>
                    </a:p>
                  </a:txBody>
                  <a:tcPr marL="109744" marR="109744"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69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Axion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ke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dikeon</a:t>
                      </a:r>
                      <a:endParaRPr kumimoji="0" lang="en-US" sz="30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Il est digne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et juste.</a:t>
                      </a:r>
                      <a:endParaRPr kumimoji="0" lang="en-US" sz="3000" b="0"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ptic1" pitchFamily="2" charset="0"/>
                        <a:cs typeface="Arial" charset="0"/>
                      </a:endParaRPr>
                    </a:p>
                  </a:txBody>
                  <a:tcPr marL="109744" marR="109744" horzOverflow="overflow">
                    <a:lnL>
                      <a:noFill/>
                    </a:lnL>
                    <a:lnR>
                      <a:noFill/>
                    </a:lnR>
                    <a:lnT>
                      <a:noFill/>
                    </a:lnT>
                    <a:lnB cap="flat">
                      <a:noFill/>
                    </a:lnB>
                    <a:lnTlToBr>
                      <a:noFill/>
                    </a:lnTlToBr>
                    <a:lnBlToTr>
                      <a:noFill/>
                    </a:lnBlToTr>
                    <a:noFill/>
                  </a:tcPr>
                </a:tc>
                <a:tc>
                  <a: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مُستحقٌ وعادلٌ.</a:t>
                      </a:r>
                      <a:endParaRPr kumimoji="0" lang="en-US"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846101" name="Group 21"/>
          <p:cNvGraphicFramePr>
            <a:graphicFrameLocks noGrp="1"/>
          </p:cNvGraphicFramePr>
          <p:nvPr>
            <p:ph idx="1"/>
          </p:nvPr>
        </p:nvGraphicFramePr>
        <p:xfrm>
          <a:off x="182907" y="61913"/>
          <a:ext cx="10608575" cy="6652896"/>
        </p:xfrm>
        <a:graphic>
          <a:graphicData uri="http://schemas.openxmlformats.org/drawingml/2006/table">
            <a:tbl>
              <a:tblPr/>
              <a:tblGrid>
                <a:gridCol w="5216645">
                  <a:extLst>
                    <a:ext uri="{9D8B030D-6E8A-4147-A177-3AD203B41FA5}">
                      <a16:colId xmlns:a16="http://schemas.microsoft.com/office/drawing/2014/main" val="20000"/>
                    </a:ext>
                  </a:extLst>
                </a:gridCol>
                <a:gridCol w="5391930">
                  <a:extLst>
                    <a:ext uri="{9D8B030D-6E8A-4147-A177-3AD203B41FA5}">
                      <a16:colId xmlns:a16="http://schemas.microsoft.com/office/drawing/2014/main" val="20001"/>
                    </a:ext>
                  </a:extLst>
                </a:gridCol>
              </a:tblGrid>
              <a:tr h="1214438">
                <a:tc gridSpan="2">
                  <a:txBody>
                    <a:bodyPr/>
                    <a:lstStyle/>
                    <a:p>
                      <a:pPr marL="0" marR="0" lvl="0" indent="0" algn="r" defTabSz="914400" rtl="1" eaLnBrk="1" fontAlgn="base" latinLnBrk="0" hangingPunct="1">
                        <a:lnSpc>
                          <a:spcPct val="100000"/>
                        </a:lnSpc>
                        <a:spcBef>
                          <a:spcPct val="20000"/>
                        </a:spcBef>
                        <a:spcAft>
                          <a:spcPct val="0"/>
                        </a:spcAft>
                        <a:buClrTx/>
                        <a:buSzTx/>
                        <a:buFontTx/>
                        <a:buNone/>
                        <a:tabLst/>
                      </a:pPr>
                      <a:r>
                        <a:rPr kumimoji="0" lang="ar-SA" sz="4400" b="0" i="0" u="sng" strike="noStrike" cap="none" normalizeH="0" baseline="0" dirty="0">
                          <a:ln>
                            <a:noFill/>
                          </a:ln>
                          <a:solidFill>
                            <a:srgbClr val="FF9900"/>
                          </a:solidFill>
                          <a:effectLst/>
                          <a:latin typeface="Arial" charset="0"/>
                          <a:cs typeface="Arial" charset="0"/>
                        </a:rPr>
                        <a:t>الكاهن:</a:t>
                      </a:r>
                      <a:endParaRPr kumimoji="0" lang="ar-EG" sz="4400" b="0" i="0" u="sng" strike="noStrike" cap="none" normalizeH="0" baseline="0" dirty="0">
                        <a:ln>
                          <a:noFill/>
                        </a:ln>
                        <a:solidFill>
                          <a:srgbClr val="FF9900"/>
                        </a:solidFill>
                        <a:effectLst/>
                        <a:latin typeface="Arial" charset="0"/>
                        <a:cs typeface="Arial"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مُستحقٌ وعادلٌ.  مُستحقٌ وعادلٌ. مُستحقٌ وعادلٌ.</a:t>
                      </a:r>
                      <a:endParaRPr kumimoji="0" lang="ar-EG" sz="3600" b="0" i="0" u="none" strike="noStrike" cap="none" normalizeH="0" baseline="0" dirty="0">
                        <a:ln>
                          <a:noFill/>
                        </a:ln>
                        <a:solidFill>
                          <a:schemeClr val="tx1"/>
                        </a:solidFill>
                        <a:effectLst/>
                        <a:latin typeface="Arial" charset="0"/>
                        <a:cs typeface="Arial" pitchFamily="34" charset="0"/>
                      </a:endParaRPr>
                    </a:p>
                    <a:p>
                      <a:pPr marL="0" marR="0" lvl="0" indent="0" algn="r" defTabSz="914400" rtl="1" eaLnBrk="1" fontAlgn="base" latinLnBrk="0" hangingPunct="1">
                        <a:lnSpc>
                          <a:spcPct val="100000"/>
                        </a:lnSpc>
                        <a:spcBef>
                          <a:spcPct val="2000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pitchFamily="34" charset="0"/>
                        </a:rPr>
                        <a:t>لأنه حقاً بالحقيقةِ مُستحقٌ وعادلٌ. ومُـقدسٌ ولائقٌ ونافعٌ لنفوسنا وأجسادنا وأروحنا. </a:t>
                      </a:r>
                      <a:endParaRPr kumimoji="0" lang="en-CA" sz="36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290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600" b="0" i="0" u="sng" strike="noStrike" cap="none" normalizeH="0" baseline="0">
                          <a:ln>
                            <a:noFill/>
                          </a:ln>
                          <a:solidFill>
                            <a:srgbClr val="FF9900"/>
                          </a:solidFill>
                          <a:effectLst/>
                          <a:latin typeface="Arial" charset="0"/>
                          <a:cs typeface="Arial" charset="0"/>
                        </a:rPr>
                        <a:t>Priest:</a:t>
                      </a:r>
                      <a:endParaRPr kumimoji="0" lang="en-CA" sz="3600" b="0" i="0" u="sng" strike="noStrike" cap="none" normalizeH="0" baseline="0">
                        <a:ln>
                          <a:noFill/>
                        </a:ln>
                        <a:solidFill>
                          <a:srgbClr val="FF9900"/>
                        </a:solidFill>
                        <a:effectLst/>
                        <a:latin typeface="Arial"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a:ln>
                            <a:noFill/>
                          </a:ln>
                          <a:solidFill>
                            <a:schemeClr val="tx1"/>
                          </a:solidFill>
                          <a:effectLst/>
                          <a:latin typeface="Arial" charset="0"/>
                          <a:cs typeface="Arial" charset="0"/>
                        </a:rPr>
                        <a:t>Meet and right, meet and right, meet and right; truly, indeed, it is meet and right</a:t>
                      </a:r>
                      <a:r>
                        <a:rPr kumimoji="0" lang="en-US" sz="3600" b="0" i="0" u="none" strike="noStrike" cap="none" normalizeH="0" baseline="0">
                          <a:ln>
                            <a:noFill/>
                          </a:ln>
                          <a:solidFill>
                            <a:schemeClr val="tx1"/>
                          </a:solidFill>
                          <a:effectLst/>
                          <a:latin typeface="Arial" charset="0"/>
                          <a:cs typeface="Arial" charset="0"/>
                        </a:rPr>
                        <a:t> </a:t>
                      </a:r>
                      <a:r>
                        <a:rPr kumimoji="0" lang="en-CA" sz="3600" b="0" i="0" u="none" strike="noStrike" cap="none" normalizeH="0" baseline="0">
                          <a:ln>
                            <a:noFill/>
                          </a:ln>
                          <a:solidFill>
                            <a:schemeClr val="tx1"/>
                          </a:solidFill>
                          <a:effectLst/>
                          <a:latin typeface="Arial" charset="0"/>
                          <a:cs typeface="Arial" charset="0"/>
                        </a:rPr>
                        <a:t>.  </a:t>
                      </a:r>
                      <a:r>
                        <a:rPr kumimoji="0" lang="en-CA" sz="3000" b="0" i="0" u="none" strike="noStrike" cap="none" normalizeH="0" baseline="0">
                          <a:ln>
                            <a:noFill/>
                          </a:ln>
                          <a:solidFill>
                            <a:schemeClr val="tx1"/>
                          </a:solidFill>
                          <a:effectLst/>
                          <a:latin typeface="Arial" charset="0"/>
                          <a:cs typeface="Arial" charset="0"/>
                        </a:rPr>
                        <a:t>And it is holy, befitting and beneficial for our souls, bodies and spirits, </a:t>
                      </a:r>
                      <a:endParaRPr kumimoji="0" lang="en-US" sz="30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600" b="0" i="0" u="sng" strike="noStrike" cap="none" normalizeH="0" baseline="0">
                          <a:ln>
                            <a:noFill/>
                          </a:ln>
                          <a:solidFill>
                            <a:srgbClr val="FF9900"/>
                          </a:solidFill>
                          <a:effectLst/>
                          <a:latin typeface="Arial" charset="0"/>
                          <a:cs typeface="Arial" charset="0"/>
                        </a:rPr>
                        <a:t>Prêtre:</a:t>
                      </a:r>
                      <a:r>
                        <a:rPr kumimoji="0" lang="fr-CA" sz="36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a:ln>
                            <a:noFill/>
                          </a:ln>
                          <a:solidFill>
                            <a:schemeClr val="tx1"/>
                          </a:solidFill>
                          <a:effectLst/>
                          <a:latin typeface="Arial" charset="0"/>
                          <a:cs typeface="Arial" charset="0"/>
                        </a:rPr>
                        <a:t>Il est digne et juste, il est digne et juste, il est digne et juste, en vérité, il est digne et juste.</a:t>
                      </a:r>
                      <a:r>
                        <a:rPr kumimoji="0" lang="fr-FR" sz="30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r-FR" sz="3000" b="0" i="0" u="none" strike="noStrike" cap="none" normalizeH="0" baseline="0">
                          <a:ln>
                            <a:noFill/>
                          </a:ln>
                          <a:solidFill>
                            <a:schemeClr val="tx1"/>
                          </a:solidFill>
                          <a:effectLst/>
                          <a:latin typeface="Arial" charset="0"/>
                          <a:cs typeface="Arial" charset="0"/>
                        </a:rPr>
                        <a:t>Et il est saint et bienfaisant à nos âmes, nos corps et nos esprits</a:t>
                      </a:r>
                      <a:endParaRPr kumimoji="0" lang="en-US" sz="30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28278" name="Group 22"/>
          <p:cNvGraphicFramePr>
            <a:graphicFrameLocks noGrp="1"/>
          </p:cNvGraphicFramePr>
          <p:nvPr>
            <p:ph/>
          </p:nvPr>
        </p:nvGraphicFramePr>
        <p:xfrm>
          <a:off x="91453" y="0"/>
          <a:ext cx="10791482" cy="6592824"/>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أيها الكائنُ السيدُ الربُ الله الآب ضابط الكل فى كل زمانٍ وبكل مكانٍ لربوبيتك، أن نسبحك ونرتل لكَ ونباركك ونخدُمك ونسجُدَ لكَ ونشكرَكَ ونمجدك. </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482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2700" b="0" i="0" u="none" strike="noStrike" cap="none" normalizeH="0" baseline="0">
                          <a:ln>
                            <a:noFill/>
                          </a:ln>
                          <a:solidFill>
                            <a:schemeClr val="tx1"/>
                          </a:solidFill>
                          <a:effectLst/>
                          <a:latin typeface="Arial" charset="0"/>
                          <a:cs typeface="Arial" charset="0"/>
                        </a:rPr>
                        <a:t>O omnipresent, Master, Lord, God, The Father The Pantocrator, at all times and in all places of Your sovereignty, that we praise You, sing hymns to You, bless You, serve You, worship You, give thanks to You, glorify You</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a:ln>
                            <a:noFill/>
                          </a:ln>
                          <a:solidFill>
                            <a:schemeClr val="tx1"/>
                          </a:solidFill>
                          <a:effectLst/>
                          <a:latin typeface="Arial" charset="0"/>
                          <a:cs typeface="Arial" charset="0"/>
                        </a:rPr>
                        <a:t>O omniprésent, Maître, Seigneur, Dieu, Le Père, Le Pantocrator en tout temps et tout endroit de Ta souveraineté, nous Te louons, Te proclamons, Te bénissons, Te servons, T’adorons, Te remercions et Te glorifions.  </a:t>
                      </a:r>
                      <a:endParaRPr kumimoji="0" lang="fr-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29295" name="Group 15"/>
          <p:cNvGraphicFramePr>
            <a:graphicFrameLocks noGrp="1"/>
          </p:cNvGraphicFramePr>
          <p:nvPr>
            <p:ph/>
          </p:nvPr>
        </p:nvGraphicFramePr>
        <p:xfrm>
          <a:off x="91453" y="0"/>
          <a:ext cx="10791482" cy="6400800"/>
        </p:xfrm>
        <a:graphic>
          <a:graphicData uri="http://schemas.openxmlformats.org/drawingml/2006/table">
            <a:tbl>
              <a:tblPr/>
              <a:tblGrid>
                <a:gridCol w="5304288">
                  <a:extLst>
                    <a:ext uri="{9D8B030D-6E8A-4147-A177-3AD203B41FA5}">
                      <a16:colId xmlns:a16="http://schemas.microsoft.com/office/drawing/2014/main" val="20000"/>
                    </a:ext>
                  </a:extLst>
                </a:gridCol>
                <a:gridCol w="5487194">
                  <a:extLst>
                    <a:ext uri="{9D8B030D-6E8A-4147-A177-3AD203B41FA5}">
                      <a16:colId xmlns:a16="http://schemas.microsoft.com/office/drawing/2014/main" val="20001"/>
                    </a:ext>
                  </a:extLst>
                </a:gridCol>
              </a:tblGrid>
              <a:tr h="17526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ونعترف لكَ ليلاً ونهاراً بشفاهٍ غير هادئة وقلبٍ لا يسكت وتمجيداتٍ لا تنقطع.</a:t>
                      </a:r>
                      <a:r>
                        <a:rPr kumimoji="0" lang="en-US" sz="3600" b="0" i="0" u="none" strike="noStrike" cap="none" normalizeH="0" baseline="0">
                          <a:ln>
                            <a:noFill/>
                          </a:ln>
                          <a:solidFill>
                            <a:schemeClr val="tx1"/>
                          </a:solidFill>
                          <a:effectLst/>
                          <a:latin typeface="Arial" charset="0"/>
                          <a:cs typeface="Arial" charset="0"/>
                        </a:rPr>
                        <a:t> </a:t>
                      </a: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482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Times New Roman" pitchFamily="18"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CA" sz="3200" b="0" i="0" u="none" strike="noStrike" cap="none" normalizeH="0" baseline="0">
                          <a:ln>
                            <a:noFill/>
                          </a:ln>
                          <a:solidFill>
                            <a:schemeClr val="tx1"/>
                          </a:solidFill>
                          <a:effectLst/>
                          <a:latin typeface="Arial" charset="0"/>
                          <a:cs typeface="Arial" charset="0"/>
                        </a:rPr>
                        <a:t>and confess to You night and day, with unceasing lips and unsilenced heart and unwearied doxologies.</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Times New Roman" pitchFamily="18"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none" strike="noStrike" cap="none" normalizeH="0" baseline="0">
                          <a:ln>
                            <a:noFill/>
                          </a:ln>
                          <a:solidFill>
                            <a:schemeClr val="tx1"/>
                          </a:solidFill>
                          <a:effectLst/>
                          <a:latin typeface="Arial" charset="0"/>
                          <a:cs typeface="Arial" charset="0"/>
                        </a:rPr>
                        <a:t>Nous Te confessons nuit et jour avec des lèvres non tranquille et coeur palpitant, et gloires perpétuelles.</a:t>
                      </a:r>
                      <a:r>
                        <a:rPr kumimoji="0" lang="en-US" sz="3600" b="0" i="0" u="none" strike="noStrike" cap="none" normalizeH="0" baseline="0">
                          <a:ln>
                            <a:noFill/>
                          </a:ln>
                          <a:solidFill>
                            <a:schemeClr val="tx1"/>
                          </a:solidFill>
                          <a:effectLst/>
                          <a:latin typeface="Arial" charset="0"/>
                          <a:cs typeface="Arial" charset="0"/>
                        </a:rPr>
                        <a:t> </a:t>
                      </a:r>
                      <a:endParaRPr kumimoji="0" lang="fr-CA" sz="36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0332" name="Group 28"/>
          <p:cNvGraphicFramePr>
            <a:graphicFrameLocks noGrp="1"/>
          </p:cNvGraphicFramePr>
          <p:nvPr>
            <p:ph/>
          </p:nvPr>
        </p:nvGraphicFramePr>
        <p:xfrm>
          <a:off x="91453" y="122239"/>
          <a:ext cx="10791482" cy="6660453"/>
        </p:xfrm>
        <a:graphic>
          <a:graphicData uri="http://schemas.openxmlformats.org/drawingml/2006/table">
            <a:tbl>
              <a:tblPr/>
              <a:tblGrid>
                <a:gridCol w="5761554">
                  <a:extLst>
                    <a:ext uri="{9D8B030D-6E8A-4147-A177-3AD203B41FA5}">
                      <a16:colId xmlns:a16="http://schemas.microsoft.com/office/drawing/2014/main" val="20000"/>
                    </a:ext>
                  </a:extLst>
                </a:gridCol>
                <a:gridCol w="5029928">
                  <a:extLst>
                    <a:ext uri="{9D8B030D-6E8A-4147-A177-3AD203B41FA5}">
                      <a16:colId xmlns:a16="http://schemas.microsoft.com/office/drawing/2014/main" val="20001"/>
                    </a:ext>
                  </a:extLst>
                </a:gridCol>
              </a:tblGrid>
              <a:tr h="1903413">
                <a:tc gridSpan="2">
                  <a:txBody>
                    <a:bodyPr/>
                    <a:lstStyle/>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أنتَ الذى خلقتَ السموات وما فى السموات، والأرض وكل ما فيها، البحار والأنهار والينابيع والبحيرات وما فى جميعها، أنتَ هو الذى خلقتَ الإنسان كصورتِكَ وكشبهك وخلقتَ كل الأشياء بحكمتِك،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482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Arial" charset="0"/>
                        </a:rPr>
                        <a:t>Priest: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You are He who created the heavens and the things therein; the earth and all things therein; the seas, the rivers, the fountains, the lakes, and all things therein.  You are He who made man in Your image and according to Your likeness; and You made all things by Your wisdom, </a:t>
                      </a:r>
                      <a:endParaRPr kumimoji="0" lang="en-CA"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Arial" charset="0"/>
                        </a:rPr>
                        <a:t>Prêtre:</a:t>
                      </a: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Toi qui a créé les cieux et tout ce qui s’y trouve, la terre et tout ce qu’il y a, les mers, les fleuves, les sources les lacs et tout ce qui on est.  Toi qui a créé l’homme à Ton image et Ta ressemblance et a créé toute chose par Ta sagesse, </a:t>
                      </a: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1363" name="Group 35"/>
          <p:cNvGraphicFramePr>
            <a:graphicFrameLocks noGrp="1"/>
          </p:cNvGraphicFramePr>
          <p:nvPr>
            <p:ph/>
          </p:nvPr>
        </p:nvGraphicFramePr>
        <p:xfrm>
          <a:off x="91453" y="0"/>
          <a:ext cx="10791482" cy="6760056"/>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83515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نورُك الحقيقى إبنكَ الوحيد ربُـنا وإلهُنا ومُخلصُنا وملكـنا كلنا يسوع المسيح. هذا الذى من قبله نشكر ونقرّب لكَ معه ومع الروح القدس الثالوث المقدس المساوى غير المفترق، هذه الذبيحة الناطقة، </a:t>
                      </a:r>
                      <a:endParaRPr kumimoji="0" lang="en-CA" sz="32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482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2700" b="0" i="0" u="sng" strike="noStrike" cap="none" normalizeH="0" baseline="0">
                          <a:ln>
                            <a:noFill/>
                          </a:ln>
                          <a:solidFill>
                            <a:srgbClr val="FF9933"/>
                          </a:solidFill>
                          <a:effectLst/>
                          <a:latin typeface="Arial" charset="0"/>
                          <a:cs typeface="Arial"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US" sz="2700" b="0" i="0" u="none" strike="noStrike" cap="none" normalizeH="0" baseline="0">
                          <a:ln>
                            <a:noFill/>
                          </a:ln>
                          <a:solidFill>
                            <a:schemeClr val="tx1"/>
                          </a:solidFill>
                          <a:effectLst/>
                          <a:latin typeface="Arial" charset="0"/>
                          <a:cs typeface="Arial" charset="0"/>
                        </a:rPr>
                        <a:t>Your true light, Your only begotten Son, our Lord, God, Saviour and the King of us all Jesus Christ.   Through whom we give thanks; and we offer unto You with Him and The Holy Spirit, the Holy Trinity, the one in  essence, the undivided, this uttering sacrifice</a:t>
                      </a:r>
                      <a:endParaRPr kumimoji="0" lang="en-CA" sz="2700" b="0" i="0" u="none" strike="noStrike" cap="none" normalizeH="0" baseline="0">
                        <a:ln>
                          <a:noFill/>
                        </a:ln>
                        <a:solidFill>
                          <a:schemeClr val="tx1"/>
                        </a:solidFill>
                        <a:effectLst/>
                        <a:latin typeface="Arial" charset="0"/>
                        <a:cs typeface="Arial" charset="0"/>
                      </a:endParaRPr>
                    </a:p>
                  </a:txBody>
                  <a:tcPr marL="129619" marR="129619" marT="54000" marB="540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sng" strike="noStrike" cap="none" normalizeH="0" baseline="0">
                          <a:ln>
                            <a:noFill/>
                          </a:ln>
                          <a:solidFill>
                            <a:srgbClr val="FF9933"/>
                          </a:solidFill>
                          <a:effectLst/>
                          <a:latin typeface="Arial" charset="0"/>
                          <a:cs typeface="Arial"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a:ln>
                            <a:noFill/>
                          </a:ln>
                          <a:solidFill>
                            <a:schemeClr val="tx1"/>
                          </a:solidFill>
                          <a:effectLst/>
                          <a:latin typeface="Arial" charset="0"/>
                          <a:cs typeface="Arial" charset="0"/>
                        </a:rPr>
                        <a:t>Ta vrai lumière Ton Fils unique notre Seigneur, Dieu, Sauveur et Roi de nous tous Jésus Christ.  Celui par qui nous Te remercions, et nous T’offrions, avec Lui et Le Saint Esprit, La Sainte Trinité consubstantiel et indivisible, cette offrande parlante</a:t>
                      </a:r>
                    </a:p>
                  </a:txBody>
                  <a:tcPr marL="129619" marR="129619" marT="54000" marB="540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7612500" name="Group 84"/>
          <p:cNvGraphicFramePr>
            <a:graphicFrameLocks noGrp="1"/>
          </p:cNvGraphicFramePr>
          <p:nvPr>
            <p:ph type="tbl" idx="1"/>
          </p:nvPr>
        </p:nvGraphicFramePr>
        <p:xfrm>
          <a:off x="620053" y="690379"/>
          <a:ext cx="9706863" cy="4716785"/>
        </p:xfrm>
        <a:graphic>
          <a:graphicData uri="http://schemas.openxmlformats.org/drawingml/2006/table">
            <a:tbl>
              <a:tblPr/>
              <a:tblGrid>
                <a:gridCol w="3274604">
                  <a:extLst>
                    <a:ext uri="{9D8B030D-6E8A-4147-A177-3AD203B41FA5}">
                      <a16:colId xmlns:a16="http://schemas.microsoft.com/office/drawing/2014/main" val="20000"/>
                    </a:ext>
                  </a:extLst>
                </a:gridCol>
                <a:gridCol w="3859355">
                  <a:extLst>
                    <a:ext uri="{9D8B030D-6E8A-4147-A177-3AD203B41FA5}">
                      <a16:colId xmlns:a16="http://schemas.microsoft.com/office/drawing/2014/main" val="20001"/>
                    </a:ext>
                  </a:extLst>
                </a:gridCol>
                <a:gridCol w="2572904">
                  <a:extLst>
                    <a:ext uri="{9D8B030D-6E8A-4147-A177-3AD203B41FA5}">
                      <a16:colId xmlns:a16="http://schemas.microsoft.com/office/drawing/2014/main" val="20002"/>
                    </a:ext>
                  </a:extLst>
                </a:gridCol>
              </a:tblGrid>
              <a:tr h="471678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sng" strike="noStrike" cap="none" normalizeH="0" baseline="0" dirty="0" err="1">
                          <a:ln>
                            <a:noFill/>
                          </a:ln>
                          <a:solidFill>
                            <a:srgbClr val="FF9900"/>
                          </a:solidFill>
                          <a:effectLst/>
                          <a:latin typeface="CS New Athanasius" pitchFamily="34" charset="0"/>
                          <a:cs typeface="Arial" charset="0"/>
                        </a:rPr>
                        <a:t>PiLaoc</a:t>
                      </a:r>
                      <a:endParaRPr kumimoji="0" lang="en-US" sz="3000" b="0" i="0" u="sng" strike="noStrike" cap="none" normalizeH="0" baseline="0" dirty="0">
                        <a:ln>
                          <a:noFill/>
                        </a:ln>
                        <a:solidFill>
                          <a:srgbClr val="FF9900"/>
                        </a:solidFill>
                        <a:effectLst/>
                        <a:latin typeface="CS New Athanasius" pitchFamily="34" charset="0"/>
                        <a:cs typeface="Arial"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3000" b="0" i="0" u="none" strike="noStrike" cap="none" normalizeH="0" baseline="0" dirty="0" err="1">
                          <a:ln>
                            <a:noFill/>
                          </a:ln>
                          <a:solidFill>
                            <a:schemeClr val="tx1"/>
                          </a:solidFill>
                          <a:effectLst/>
                          <a:latin typeface="Coptic1" pitchFamily="2" charset="0"/>
                          <a:cs typeface="Arial" charset="0"/>
                        </a:rPr>
                        <a:t>Hiten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nip~recbia</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yeo~tokoc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eyouab</a:t>
                      </a:r>
                      <a:r>
                        <a:rPr kumimoji="0" lang="en-US" sz="3000" b="0" i="0" u="none" strike="noStrike" cap="none" normalizeH="0" baseline="0" dirty="0">
                          <a:ln>
                            <a:noFill/>
                          </a:ln>
                          <a:solidFill>
                            <a:schemeClr val="tx1"/>
                          </a:solidFill>
                          <a:effectLst/>
                          <a:latin typeface="Coptic1" pitchFamily="2" charset="0"/>
                          <a:cs typeface="Arial" charset="0"/>
                        </a:rPr>
                        <a:t> Maria: P~[</a:t>
                      </a:r>
                      <a:r>
                        <a:rPr kumimoji="0" lang="en-US" sz="3000" b="0" i="0" u="none" strike="noStrike" cap="none" normalizeH="0" baseline="0" dirty="0" err="1">
                          <a:ln>
                            <a:noFill/>
                          </a:ln>
                          <a:solidFill>
                            <a:schemeClr val="tx1"/>
                          </a:solidFill>
                          <a:effectLst/>
                          <a:latin typeface="Coptic1" pitchFamily="2" charset="0"/>
                          <a:cs typeface="Arial" charset="0"/>
                        </a:rPr>
                        <a:t>oic</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arih~mot</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nan</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m~pi,w</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e~bol</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n~te</a:t>
                      </a:r>
                      <a:r>
                        <a:rPr kumimoji="0" lang="en-US" sz="3000" b="0" i="0" u="none" strike="noStrike" cap="none" normalizeH="0" baseline="0" dirty="0">
                          <a:ln>
                            <a:noFill/>
                          </a:ln>
                          <a:solidFill>
                            <a:schemeClr val="tx1"/>
                          </a:solidFill>
                          <a:effectLst/>
                          <a:latin typeface="Coptic1" pitchFamily="2" charset="0"/>
                          <a:cs typeface="Arial" charset="0"/>
                        </a:rPr>
                        <a:t> </a:t>
                      </a:r>
                      <a:r>
                        <a:rPr kumimoji="0" lang="en-US" sz="3000" b="0" i="0" u="none" strike="noStrike" cap="none" normalizeH="0" baseline="0" dirty="0" err="1">
                          <a:ln>
                            <a:noFill/>
                          </a:ln>
                          <a:solidFill>
                            <a:schemeClr val="tx1"/>
                          </a:solidFill>
                          <a:effectLst/>
                          <a:latin typeface="Coptic1" pitchFamily="2" charset="0"/>
                          <a:cs typeface="Arial" charset="0"/>
                        </a:rPr>
                        <a:t>nennobi</a:t>
                      </a:r>
                      <a:r>
                        <a:rPr kumimoji="0" lang="en-US" sz="3000" b="0" i="0" u="none" strike="noStrike" cap="none" normalizeH="0" baseline="0" dirty="0">
                          <a:ln>
                            <a:noFill/>
                          </a:ln>
                          <a:solidFill>
                            <a:schemeClr val="tx1"/>
                          </a:solidFill>
                          <a:effectLst/>
                          <a:latin typeface="Coptic1" pitchFamily="2" charset="0"/>
                          <a:cs typeface="Arial" charset="0"/>
                        </a:rPr>
                        <a:t>.</a:t>
                      </a: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sng" strike="noStrike" cap="none" normalizeH="0" baseline="0" dirty="0">
                          <a:ln>
                            <a:noFill/>
                          </a:ln>
                          <a:solidFill>
                            <a:srgbClr val="FF9900"/>
                          </a:solidFill>
                          <a:effectLst/>
                          <a:latin typeface="Arial" charset="0"/>
                          <a:cs typeface="Arial" charset="0"/>
                        </a:rPr>
                        <a:t>L’Assemblée</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fr-CA" sz="3000" b="0" i="0" u="none" strike="noStrike" cap="none" normalizeH="0" baseline="0" dirty="0">
                          <a:ln>
                            <a:noFill/>
                          </a:ln>
                          <a:solidFill>
                            <a:schemeClr val="tx1"/>
                          </a:solidFill>
                          <a:effectLst/>
                          <a:latin typeface="Arial" charset="0"/>
                          <a:cs typeface="Arial" charset="0"/>
                        </a:rPr>
                        <a:t>Par les intercessions de la mère de Dieu, la très Sainte Vierge Marie, Seigneur, Accorde-nous la rémission de nos péchés.</a:t>
                      </a:r>
                      <a:endParaRPr kumimoji="0" lang="en-US" sz="3000" b="0" i="0" u="none" strike="noStrike" cap="none" normalizeH="0" baseline="0" dirty="0">
                        <a:ln>
                          <a:noFill/>
                        </a:ln>
                        <a:solidFill>
                          <a:schemeClr val="tx1"/>
                        </a:solidFill>
                        <a:effectLst/>
                        <a:latin typeface="Arial" charset="0"/>
                        <a:cs typeface="Arial" charset="0"/>
                      </a:endParaRPr>
                    </a:p>
                  </a:txBody>
                  <a:tcPr marL="109744" marR="109744" horzOverflow="overflow">
                    <a:lnL>
                      <a:noFill/>
                    </a:lnL>
                    <a:lnR>
                      <a:noFill/>
                    </a:lnR>
                    <a:lnT cap="flat">
                      <a:noFill/>
                    </a:lnT>
                    <a:lnB cap="flat">
                      <a:noFill/>
                    </a:lnB>
                    <a:lnTlToBr>
                      <a:noFill/>
                    </a:lnTlToBr>
                    <a:lnBlToTr>
                      <a:noFill/>
                    </a:lnBlToTr>
                    <a:noFill/>
                  </a:tcPr>
                </a:tc>
                <a:tc>
                  <a:txBody>
                    <a:bodyPr/>
                    <a:lstStyle/>
                    <a:p>
                      <a:pPr marL="0" marR="0" lvl="0" indent="0" algn="just" defTabSz="914400" rtl="1" eaLnBrk="1" fontAlgn="base" latinLnBrk="0" hangingPunct="1">
                        <a:lnSpc>
                          <a:spcPct val="100000"/>
                        </a:lnSpc>
                        <a:spcBef>
                          <a:spcPct val="20000"/>
                        </a:spcBef>
                        <a:spcAft>
                          <a:spcPct val="0"/>
                        </a:spcAft>
                        <a:buClrTx/>
                        <a:buSzTx/>
                        <a:buFontTx/>
                        <a:buNone/>
                        <a:tabLst/>
                      </a:pPr>
                      <a:r>
                        <a:rPr kumimoji="0" lang="ar-EG" sz="3000" b="0" i="0" u="sng" strike="noStrike" cap="none" normalizeH="0" baseline="0" dirty="0">
                          <a:ln>
                            <a:noFill/>
                          </a:ln>
                          <a:solidFill>
                            <a:srgbClr val="FF9900"/>
                          </a:solidFill>
                          <a:effectLst/>
                          <a:latin typeface="Arial" charset="0"/>
                          <a:cs typeface="Arial" charset="0"/>
                        </a:rPr>
                        <a:t>الشعب:</a:t>
                      </a:r>
                      <a:endParaRPr kumimoji="0" lang="ar-SA" sz="3000" b="0" i="0" u="sng" strike="noStrike" cap="none" normalizeH="0" baseline="0" dirty="0">
                        <a:ln>
                          <a:noFill/>
                        </a:ln>
                        <a:solidFill>
                          <a:srgbClr val="FF9900"/>
                        </a:solidFill>
                        <a:effectLst/>
                        <a:latin typeface="Arial" charset="0"/>
                        <a:cs typeface="Arial"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بشفاعات والدة الإله القديسة مريم </a:t>
                      </a:r>
                      <a:endParaRPr kumimoji="0" lang="ar-EG" sz="3400" b="0" i="0" u="none" strike="noStrike" cap="none" normalizeH="0" baseline="0" dirty="0">
                        <a:ln>
                          <a:noFill/>
                        </a:ln>
                        <a:solidFill>
                          <a:schemeClr val="tx1"/>
                        </a:solidFill>
                        <a:effectLst/>
                        <a:latin typeface="Arial" charset="0"/>
                        <a:cs typeface="Arial" pitchFamily="34" charset="0"/>
                      </a:endParaRPr>
                    </a:p>
                    <a:p>
                      <a:pPr marL="0" marR="0" lvl="0" indent="0" algn="just" defTabSz="914400" rtl="1" eaLnBrk="1" fontAlgn="base" latinLnBrk="0" hangingPunct="1">
                        <a:lnSpc>
                          <a:spcPct val="100000"/>
                        </a:lnSpc>
                        <a:spcBef>
                          <a:spcPct val="20000"/>
                        </a:spcBef>
                        <a:spcAft>
                          <a:spcPct val="0"/>
                        </a:spcAft>
                        <a:buClrTx/>
                        <a:buSzTx/>
                        <a:buFontTx/>
                        <a:buNone/>
                        <a:tabLst/>
                      </a:pPr>
                      <a:r>
                        <a:rPr kumimoji="0" lang="ar-SA" sz="3400" b="0" i="0" u="none" strike="noStrike" cap="none" normalizeH="0" baseline="0" dirty="0">
                          <a:ln>
                            <a:noFill/>
                          </a:ln>
                          <a:solidFill>
                            <a:schemeClr val="tx1"/>
                          </a:solidFill>
                          <a:effectLst/>
                          <a:latin typeface="Arial" charset="0"/>
                          <a:cs typeface="Arial" pitchFamily="34" charset="0"/>
                        </a:rPr>
                        <a:t>يا رب ان</a:t>
                      </a:r>
                      <a:r>
                        <a:rPr kumimoji="0" lang="ar-EG" sz="3400" b="0" i="0" u="none" strike="noStrike" cap="none" normalizeH="0" baseline="0" dirty="0">
                          <a:ln>
                            <a:noFill/>
                          </a:ln>
                          <a:solidFill>
                            <a:schemeClr val="tx1"/>
                          </a:solidFill>
                          <a:effectLst/>
                          <a:latin typeface="Arial" charset="0"/>
                          <a:cs typeface="Arial" pitchFamily="34" charset="0"/>
                        </a:rPr>
                        <a:t>عم </a:t>
                      </a:r>
                      <a:r>
                        <a:rPr kumimoji="0" lang="ar-SA" sz="3400" b="0" i="0" u="none" strike="noStrike" cap="none" normalizeH="0" baseline="0" dirty="0">
                          <a:ln>
                            <a:noFill/>
                          </a:ln>
                          <a:solidFill>
                            <a:schemeClr val="tx1"/>
                          </a:solidFill>
                          <a:effectLst/>
                          <a:latin typeface="Arial" charset="0"/>
                          <a:cs typeface="Arial" pitchFamily="34" charset="0"/>
                        </a:rPr>
                        <a:t>لنا بمغفرة خطايانا.</a:t>
                      </a:r>
                      <a:endParaRPr kumimoji="0" lang="en-US" sz="3400" b="0" i="0" u="none" strike="noStrike" cap="none" normalizeH="0" baseline="0" dirty="0">
                        <a:ln>
                          <a:noFill/>
                        </a:ln>
                        <a:solidFill>
                          <a:schemeClr val="tx1"/>
                        </a:solidFill>
                        <a:effectLst/>
                        <a:latin typeface="Arial" charset="0"/>
                        <a:cs typeface="Arial" pitchFamily="34" charset="0"/>
                      </a:endParaRPr>
                    </a:p>
                  </a:txBody>
                  <a:tcPr marL="109744" marR="109744"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2370" name="Group 18"/>
          <p:cNvGraphicFramePr>
            <a:graphicFrameLocks noGrp="1"/>
          </p:cNvGraphicFramePr>
          <p:nvPr>
            <p:ph/>
          </p:nvPr>
        </p:nvGraphicFramePr>
        <p:xfrm>
          <a:off x="0" y="0"/>
          <a:ext cx="10791482" cy="6781800"/>
        </p:xfrm>
        <a:graphic>
          <a:graphicData uri="http://schemas.openxmlformats.org/drawingml/2006/table">
            <a:tbl>
              <a:tblPr/>
              <a:tblGrid>
                <a:gridCol w="5395741">
                  <a:extLst>
                    <a:ext uri="{9D8B030D-6E8A-4147-A177-3AD203B41FA5}">
                      <a16:colId xmlns:a16="http://schemas.microsoft.com/office/drawing/2014/main" val="20000"/>
                    </a:ext>
                  </a:extLst>
                </a:gridCol>
                <a:gridCol w="5395741">
                  <a:extLst>
                    <a:ext uri="{9D8B030D-6E8A-4147-A177-3AD203B41FA5}">
                      <a16:colId xmlns:a16="http://schemas.microsoft.com/office/drawing/2014/main" val="20001"/>
                    </a:ext>
                  </a:extLst>
                </a:gridCol>
              </a:tblGrid>
              <a:tr h="21336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وهذه الخدمة غير الدموية.</a:t>
                      </a:r>
                      <a:endParaRPr kumimoji="0" lang="ar-EG" sz="3600" b="0" i="0" u="none" strike="noStrike" cap="none" normalizeH="0" baseline="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a:ln>
                            <a:noFill/>
                          </a:ln>
                          <a:solidFill>
                            <a:schemeClr val="tx1"/>
                          </a:solidFill>
                          <a:effectLst/>
                          <a:latin typeface="Arial" charset="0"/>
                          <a:cs typeface="Arial" charset="0"/>
                        </a:rPr>
                        <a:t>هذه التى تقرّبُها لكَ جميع الأمم. من مَـشارق الشمس إلى مغاربها، ومن الشمال إلى الجنوب.</a:t>
                      </a:r>
                      <a:endParaRPr kumimoji="0" lang="en-CA" sz="36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6482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Arial" charset="0"/>
                        </a:rPr>
                        <a:t>Priest:</a:t>
                      </a:r>
                    </a:p>
                    <a:p>
                      <a:pPr marL="0" marR="0" lvl="0" indent="0" algn="l" defTabSz="914400" rtl="0" eaLnBrk="1" fontAlgn="base" latinLnBrk="0" hangingPunct="1">
                        <a:lnSpc>
                          <a:spcPct val="9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and this bloodless service.</a:t>
                      </a:r>
                      <a:r>
                        <a:rPr kumimoji="0" lang="en-CA" sz="2800" b="0" i="0" u="none" strike="noStrike" cap="none" normalizeH="0" baseline="0">
                          <a:ln>
                            <a:noFill/>
                          </a:ln>
                          <a:solidFill>
                            <a:schemeClr val="tx1"/>
                          </a:solidFill>
                          <a:effectLst/>
                          <a:latin typeface="Arial" charset="0"/>
                          <a:cs typeface="Arial" charset="0"/>
                        </a:rPr>
                        <a:t> That which all nations offer unto You. From the rising of the sun to its setting, and from the north to the south.</a:t>
                      </a: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Arial" charset="0"/>
                        </a:rPr>
                        <a:t>Prêtre: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ce service non-sanglant. </a:t>
                      </a:r>
                      <a:r>
                        <a:rPr kumimoji="0" lang="fr-FR" sz="2800" b="0" i="0" u="none" strike="noStrike" cap="none" normalizeH="0" baseline="0">
                          <a:ln>
                            <a:noFill/>
                          </a:ln>
                          <a:solidFill>
                            <a:schemeClr val="tx1"/>
                          </a:solidFill>
                          <a:effectLst/>
                          <a:latin typeface="Arial" charset="0"/>
                          <a:cs typeface="Arial" charset="0"/>
                        </a:rPr>
                        <a:t>C’est ce que T’offre toutes les nations. Du lever du soleil à son coucher et du nord au sud. </a:t>
                      </a:r>
                      <a:endParaRPr kumimoji="0" lang="fr-CA"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2132374" name="Picture 22" descr="censer"/>
          <p:cNvPicPr>
            <a:picLocks noChangeAspect="1" noChangeArrowheads="1"/>
          </p:cNvPicPr>
          <p:nvPr/>
        </p:nvPicPr>
        <p:blipFill>
          <a:blip r:embed="rId2" cstate="print"/>
          <a:srcRect/>
          <a:stretch>
            <a:fillRect/>
          </a:stretch>
        </p:blipFill>
        <p:spPr bwMode="auto">
          <a:xfrm>
            <a:off x="5410984" y="0"/>
            <a:ext cx="722100" cy="1104900"/>
          </a:xfrm>
          <a:prstGeom prst="rect">
            <a:avLst/>
          </a:prstGeom>
          <a:noFill/>
        </p:spPr>
      </p:pic>
      <p:grpSp>
        <p:nvGrpSpPr>
          <p:cNvPr id="12132388" name="Group 36"/>
          <p:cNvGrpSpPr>
            <a:grpSpLocks/>
          </p:cNvGrpSpPr>
          <p:nvPr/>
        </p:nvGrpSpPr>
        <p:grpSpPr bwMode="auto">
          <a:xfrm>
            <a:off x="1" y="5105400"/>
            <a:ext cx="10940093" cy="1485900"/>
            <a:chOff x="0" y="3216"/>
            <a:chExt cx="5742" cy="936"/>
          </a:xfrm>
        </p:grpSpPr>
        <p:pic>
          <p:nvPicPr>
            <p:cNvPr id="12132375" name="Picture 23" descr="censer"/>
            <p:cNvPicPr>
              <a:picLocks noChangeAspect="1" noChangeArrowheads="1"/>
            </p:cNvPicPr>
            <p:nvPr/>
          </p:nvPicPr>
          <p:blipFill>
            <a:blip r:embed="rId2" cstate="print"/>
            <a:srcRect/>
            <a:stretch>
              <a:fillRect/>
            </a:stretch>
          </p:blipFill>
          <p:spPr bwMode="auto">
            <a:xfrm>
              <a:off x="0" y="3216"/>
              <a:ext cx="510" cy="936"/>
            </a:xfrm>
            <a:prstGeom prst="rect">
              <a:avLst/>
            </a:prstGeom>
            <a:noFill/>
          </p:spPr>
        </p:pic>
        <p:pic>
          <p:nvPicPr>
            <p:cNvPr id="12132377" name="Picture 25" descr="censer"/>
            <p:cNvPicPr>
              <a:picLocks noChangeAspect="1" noChangeArrowheads="1"/>
            </p:cNvPicPr>
            <p:nvPr/>
          </p:nvPicPr>
          <p:blipFill>
            <a:blip r:embed="rId2" cstate="print"/>
            <a:srcRect/>
            <a:stretch>
              <a:fillRect/>
            </a:stretch>
          </p:blipFill>
          <p:spPr bwMode="auto">
            <a:xfrm>
              <a:off x="624" y="3216"/>
              <a:ext cx="510" cy="936"/>
            </a:xfrm>
            <a:prstGeom prst="rect">
              <a:avLst/>
            </a:prstGeom>
            <a:noFill/>
          </p:spPr>
        </p:pic>
        <p:pic>
          <p:nvPicPr>
            <p:cNvPr id="12132378" name="Picture 26" descr="censer"/>
            <p:cNvPicPr>
              <a:picLocks noChangeAspect="1" noChangeArrowheads="1"/>
            </p:cNvPicPr>
            <p:nvPr/>
          </p:nvPicPr>
          <p:blipFill>
            <a:blip r:embed="rId2" cstate="print"/>
            <a:srcRect/>
            <a:stretch>
              <a:fillRect/>
            </a:stretch>
          </p:blipFill>
          <p:spPr bwMode="auto">
            <a:xfrm>
              <a:off x="1200" y="3216"/>
              <a:ext cx="510" cy="936"/>
            </a:xfrm>
            <a:prstGeom prst="rect">
              <a:avLst/>
            </a:prstGeom>
            <a:noFill/>
          </p:spPr>
        </p:pic>
        <p:pic>
          <p:nvPicPr>
            <p:cNvPr id="12132380" name="Picture 28" descr="censer"/>
            <p:cNvPicPr>
              <a:picLocks noChangeAspect="1" noChangeArrowheads="1"/>
            </p:cNvPicPr>
            <p:nvPr/>
          </p:nvPicPr>
          <p:blipFill>
            <a:blip r:embed="rId2" cstate="print"/>
            <a:srcRect/>
            <a:stretch>
              <a:fillRect/>
            </a:stretch>
          </p:blipFill>
          <p:spPr bwMode="auto">
            <a:xfrm>
              <a:off x="1824" y="3216"/>
              <a:ext cx="510" cy="936"/>
            </a:xfrm>
            <a:prstGeom prst="rect">
              <a:avLst/>
            </a:prstGeom>
            <a:noFill/>
          </p:spPr>
        </p:pic>
        <p:pic>
          <p:nvPicPr>
            <p:cNvPr id="12132381" name="Picture 29" descr="censer"/>
            <p:cNvPicPr>
              <a:picLocks noChangeAspect="1" noChangeArrowheads="1"/>
            </p:cNvPicPr>
            <p:nvPr/>
          </p:nvPicPr>
          <p:blipFill>
            <a:blip r:embed="rId2" cstate="print"/>
            <a:srcRect/>
            <a:stretch>
              <a:fillRect/>
            </a:stretch>
          </p:blipFill>
          <p:spPr bwMode="auto">
            <a:xfrm>
              <a:off x="2400" y="3216"/>
              <a:ext cx="510" cy="936"/>
            </a:xfrm>
            <a:prstGeom prst="rect">
              <a:avLst/>
            </a:prstGeom>
            <a:noFill/>
          </p:spPr>
        </p:pic>
        <p:pic>
          <p:nvPicPr>
            <p:cNvPr id="12132382" name="Picture 30" descr="censer"/>
            <p:cNvPicPr>
              <a:picLocks noChangeAspect="1" noChangeArrowheads="1"/>
            </p:cNvPicPr>
            <p:nvPr/>
          </p:nvPicPr>
          <p:blipFill>
            <a:blip r:embed="rId2" cstate="print"/>
            <a:srcRect/>
            <a:stretch>
              <a:fillRect/>
            </a:stretch>
          </p:blipFill>
          <p:spPr bwMode="auto">
            <a:xfrm>
              <a:off x="2976" y="3216"/>
              <a:ext cx="510" cy="936"/>
            </a:xfrm>
            <a:prstGeom prst="rect">
              <a:avLst/>
            </a:prstGeom>
            <a:noFill/>
          </p:spPr>
        </p:pic>
        <p:pic>
          <p:nvPicPr>
            <p:cNvPr id="12132384" name="Picture 32" descr="censer"/>
            <p:cNvPicPr>
              <a:picLocks noChangeAspect="1" noChangeArrowheads="1"/>
            </p:cNvPicPr>
            <p:nvPr/>
          </p:nvPicPr>
          <p:blipFill>
            <a:blip r:embed="rId2" cstate="print"/>
            <a:srcRect/>
            <a:stretch>
              <a:fillRect/>
            </a:stretch>
          </p:blipFill>
          <p:spPr bwMode="auto">
            <a:xfrm>
              <a:off x="3552" y="3216"/>
              <a:ext cx="510" cy="936"/>
            </a:xfrm>
            <a:prstGeom prst="rect">
              <a:avLst/>
            </a:prstGeom>
            <a:noFill/>
          </p:spPr>
        </p:pic>
        <p:pic>
          <p:nvPicPr>
            <p:cNvPr id="12132385" name="Picture 33" descr="censer"/>
            <p:cNvPicPr>
              <a:picLocks noChangeAspect="1" noChangeArrowheads="1"/>
            </p:cNvPicPr>
            <p:nvPr/>
          </p:nvPicPr>
          <p:blipFill>
            <a:blip r:embed="rId2" cstate="print"/>
            <a:srcRect/>
            <a:stretch>
              <a:fillRect/>
            </a:stretch>
          </p:blipFill>
          <p:spPr bwMode="auto">
            <a:xfrm>
              <a:off x="4128" y="3216"/>
              <a:ext cx="510" cy="936"/>
            </a:xfrm>
            <a:prstGeom prst="rect">
              <a:avLst/>
            </a:prstGeom>
            <a:noFill/>
          </p:spPr>
        </p:pic>
        <p:pic>
          <p:nvPicPr>
            <p:cNvPr id="12132386" name="Picture 34" descr="censer"/>
            <p:cNvPicPr>
              <a:picLocks noChangeAspect="1" noChangeArrowheads="1"/>
            </p:cNvPicPr>
            <p:nvPr/>
          </p:nvPicPr>
          <p:blipFill>
            <a:blip r:embed="rId2" cstate="print"/>
            <a:srcRect/>
            <a:stretch>
              <a:fillRect/>
            </a:stretch>
          </p:blipFill>
          <p:spPr bwMode="auto">
            <a:xfrm>
              <a:off x="4704" y="3216"/>
              <a:ext cx="510" cy="936"/>
            </a:xfrm>
            <a:prstGeom prst="rect">
              <a:avLst/>
            </a:prstGeom>
            <a:noFill/>
          </p:spPr>
        </p:pic>
        <p:pic>
          <p:nvPicPr>
            <p:cNvPr id="12132387" name="Picture 35" descr="censer"/>
            <p:cNvPicPr>
              <a:picLocks noChangeAspect="1" noChangeArrowheads="1"/>
            </p:cNvPicPr>
            <p:nvPr/>
          </p:nvPicPr>
          <p:blipFill>
            <a:blip r:embed="rId2" cstate="print"/>
            <a:srcRect/>
            <a:stretch>
              <a:fillRect/>
            </a:stretch>
          </p:blipFill>
          <p:spPr bwMode="auto">
            <a:xfrm>
              <a:off x="5232" y="3216"/>
              <a:ext cx="510" cy="936"/>
            </a:xfrm>
            <a:prstGeom prst="rect">
              <a:avLst/>
            </a:prstGeom>
            <a:noFill/>
          </p:spPr>
        </p:pic>
      </p:grpSp>
      <p:sp>
        <p:nvSpPr>
          <p:cNvPr id="16" name="Action Button: Custom 15">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133408" name="Group 32"/>
          <p:cNvGraphicFramePr>
            <a:graphicFrameLocks noGrp="1"/>
          </p:cNvGraphicFramePr>
          <p:nvPr>
            <p:ph/>
          </p:nvPr>
        </p:nvGraphicFramePr>
        <p:xfrm>
          <a:off x="91453" y="0"/>
          <a:ext cx="10791482" cy="5685028"/>
        </p:xfrm>
        <a:graphic>
          <a:graphicData uri="http://schemas.openxmlformats.org/drawingml/2006/table">
            <a:tbl>
              <a:tblPr/>
              <a:tblGrid>
                <a:gridCol w="5487194">
                  <a:extLst>
                    <a:ext uri="{9D8B030D-6E8A-4147-A177-3AD203B41FA5}">
                      <a16:colId xmlns:a16="http://schemas.microsoft.com/office/drawing/2014/main" val="20000"/>
                    </a:ext>
                  </a:extLst>
                </a:gridCol>
                <a:gridCol w="5304288">
                  <a:extLst>
                    <a:ext uri="{9D8B030D-6E8A-4147-A177-3AD203B41FA5}">
                      <a16:colId xmlns:a16="http://schemas.microsoft.com/office/drawing/2014/main" val="20001"/>
                    </a:ext>
                  </a:extLst>
                </a:gridCol>
              </a:tblGrid>
              <a:tr h="1447800">
                <a:tc gridSpan="2">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EG" sz="3200" b="0" i="0" u="sng" strike="noStrike" cap="none" normalizeH="0" baseline="0">
                          <a:ln>
                            <a:noFill/>
                          </a:ln>
                          <a:solidFill>
                            <a:srgbClr val="FF9933"/>
                          </a:solidFill>
                          <a:effectLst/>
                          <a:latin typeface="Arial" charset="0"/>
                          <a:cs typeface="Times New Roman" pitchFamily="18" charset="0"/>
                        </a:rPr>
                        <a:t>الكاهن:</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a:ln>
                            <a:noFill/>
                          </a:ln>
                          <a:solidFill>
                            <a:schemeClr val="tx1"/>
                          </a:solidFill>
                          <a:effectLst/>
                          <a:latin typeface="Arial" charset="0"/>
                          <a:cs typeface="Arial" charset="0"/>
                        </a:rPr>
                        <a:t>لأنَ اسمُكَ عظيمٌ يا ربُ فى جميع الأمم.  وفى كل مكان يُـقدّمُ بخوراً لاسمِكَ القدوس وصعيدة طاهرة وعلى هذه الذبيحة وهذا القربان.</a:t>
                      </a:r>
                      <a:endParaRPr kumimoji="0" lang="en-CA" sz="3200" b="0" i="0" u="none" strike="noStrike" cap="none" normalizeH="0" baseline="0">
                        <a:ln>
                          <a:noFill/>
                        </a:ln>
                        <a:solidFill>
                          <a:schemeClr val="tx1"/>
                        </a:solidFill>
                        <a:effectLst/>
                        <a:latin typeface="Arial" charset="0"/>
                        <a:cs typeface="Arial" charset="0"/>
                      </a:endParaRPr>
                    </a:p>
                  </a:txBody>
                  <a:tcPr marL="109744" marR="109744" horzOverflow="overflow">
                    <a:lnL cap="flat">
                      <a:noFill/>
                    </a:lnL>
                    <a:lnR cap="flat">
                      <a:noFill/>
                    </a:lnR>
                    <a:lnT cap="flat">
                      <a:noFill/>
                    </a:lnT>
                    <a:lnB>
                      <a:noFill/>
                    </a:lnB>
                    <a:lnTlToBr>
                      <a:noFill/>
                    </a:lnTlToBr>
                    <a:lnBlToTr>
                      <a:noFill/>
                    </a:lnBlToTr>
                    <a:noFill/>
                  </a:tcPr>
                </a:tc>
                <a:tc hMerge="1">
                  <a:txBody>
                    <a:bodyPr/>
                    <a:lstStyle/>
                    <a:p>
                      <a:endParaRPr lang="en-CA"/>
                    </a:p>
                  </a:txBody>
                  <a:tcPr/>
                </a:tc>
                <a:extLst>
                  <a:ext uri="{0D108BD9-81ED-4DB2-BD59-A6C34878D82A}">
                    <a16:rowId xmlns:a16="http://schemas.microsoft.com/office/drawing/2014/main" val="10000"/>
                  </a:ext>
                </a:extLst>
              </a:tr>
              <a:tr h="4203700">
                <a:tc>
                  <a:txBody>
                    <a:bodyPr/>
                    <a:lstStyle/>
                    <a:p>
                      <a:pPr marL="0" marR="0" lvl="0" indent="0" algn="l" defTabSz="914400" rtl="0" eaLnBrk="1" fontAlgn="base" latinLnBrk="0" hangingPunct="1">
                        <a:lnSpc>
                          <a:spcPct val="110000"/>
                        </a:lnSpc>
                        <a:spcBef>
                          <a:spcPct val="25000"/>
                        </a:spcBef>
                        <a:spcAft>
                          <a:spcPct val="0"/>
                        </a:spcAft>
                        <a:buClrTx/>
                        <a:buSzTx/>
                        <a:buFontTx/>
                        <a:buNone/>
                        <a:tabLst/>
                      </a:pPr>
                      <a:r>
                        <a:rPr kumimoji="0" lang="en-US" sz="3200" b="0" i="0" u="sng" strike="noStrike" cap="none" normalizeH="0" baseline="0">
                          <a:ln>
                            <a:noFill/>
                          </a:ln>
                          <a:solidFill>
                            <a:srgbClr val="FF9933"/>
                          </a:solidFill>
                          <a:effectLst/>
                          <a:latin typeface="Arial" charset="0"/>
                          <a:cs typeface="Arial" charset="0"/>
                        </a:rPr>
                        <a:t>Priest:</a:t>
                      </a:r>
                    </a:p>
                    <a:p>
                      <a:pPr marL="0" marR="0" lvl="0" indent="0" algn="l" defTabSz="914400" rtl="0" eaLnBrk="1" fontAlgn="base" latinLnBrk="0" hangingPunct="1">
                        <a:lnSpc>
                          <a:spcPct val="110000"/>
                        </a:lnSpc>
                        <a:spcBef>
                          <a:spcPct val="25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For Your name is great, O Lord, among all the nations, and in every place incense is offered to Your holy name and a pure offering, and on this sacrifice and this oblation.</a:t>
                      </a:r>
                      <a:endParaRPr kumimoji="0" lang="en-CA" sz="2800" b="0" i="0" u="none" strike="noStrike" cap="none" normalizeH="0" baseline="0">
                        <a:ln>
                          <a:noFill/>
                        </a:ln>
                        <a:solidFill>
                          <a:schemeClr val="tx1"/>
                        </a:solidFill>
                        <a:effectLst/>
                        <a:latin typeface="Arial" charset="0"/>
                        <a:cs typeface="Arial" charset="0"/>
                      </a:endParaRPr>
                    </a:p>
                  </a:txBody>
                  <a:tcPr marL="129619" marR="129619" marT="46800" marB="468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10000"/>
                        </a:lnSpc>
                        <a:spcBef>
                          <a:spcPct val="25000"/>
                        </a:spcBef>
                        <a:spcAft>
                          <a:spcPct val="0"/>
                        </a:spcAft>
                        <a:buClrTx/>
                        <a:buSzTx/>
                        <a:buFontTx/>
                        <a:buNone/>
                        <a:tabLst/>
                      </a:pPr>
                      <a:r>
                        <a:rPr kumimoji="0" lang="fr-CA" sz="3200" b="0" i="0" u="sng" strike="noStrike" cap="none" normalizeH="0" baseline="0">
                          <a:ln>
                            <a:noFill/>
                          </a:ln>
                          <a:solidFill>
                            <a:srgbClr val="FF9933"/>
                          </a:solidFill>
                          <a:effectLst/>
                          <a:latin typeface="Arial" charset="0"/>
                          <a:cs typeface="Arial" charset="0"/>
                        </a:rPr>
                        <a:t>Prêtre:</a:t>
                      </a:r>
                    </a:p>
                    <a:p>
                      <a:pPr marL="0" marR="0" lvl="0" indent="0" algn="l" defTabSz="914400" rtl="0" eaLnBrk="1" fontAlgn="base" latinLnBrk="0" hangingPunct="1">
                        <a:lnSpc>
                          <a:spcPct val="110000"/>
                        </a:lnSpc>
                        <a:spcBef>
                          <a:spcPct val="25000"/>
                        </a:spcBef>
                        <a:spcAft>
                          <a:spcPct val="0"/>
                        </a:spcAft>
                        <a:buClrTx/>
                        <a:buSzTx/>
                        <a:buFontTx/>
                        <a:buNone/>
                        <a:tabLst/>
                      </a:pPr>
                      <a:r>
                        <a:rPr kumimoji="0" lang="fr-CA" sz="2800" b="0" i="0" u="none" strike="noStrike" cap="none" normalizeH="0" baseline="0">
                          <a:ln>
                            <a:noFill/>
                          </a:ln>
                          <a:solidFill>
                            <a:schemeClr val="tx1"/>
                          </a:solidFill>
                          <a:effectLst/>
                          <a:latin typeface="Arial" charset="0"/>
                          <a:cs typeface="Arial" charset="0"/>
                        </a:rPr>
                        <a:t>Parce que Ton nom est  glorieux O Dieu dans toutes les nations et partout l’encens se lève pour Ton saint nom et une offrande pure  et sur ce sacrifice et cette offrande.</a:t>
                      </a:r>
                    </a:p>
                  </a:txBody>
                  <a:tcPr marL="129619" marR="129619" marT="46800" marB="468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2133394" name="Group 18"/>
          <p:cNvGrpSpPr>
            <a:grpSpLocks/>
          </p:cNvGrpSpPr>
          <p:nvPr/>
        </p:nvGrpSpPr>
        <p:grpSpPr bwMode="auto">
          <a:xfrm>
            <a:off x="1" y="5334000"/>
            <a:ext cx="10940093" cy="1485900"/>
            <a:chOff x="0" y="3216"/>
            <a:chExt cx="5742" cy="936"/>
          </a:xfrm>
        </p:grpSpPr>
        <p:pic>
          <p:nvPicPr>
            <p:cNvPr id="12133395" name="Picture 19" descr="censer"/>
            <p:cNvPicPr>
              <a:picLocks noChangeAspect="1" noChangeArrowheads="1"/>
            </p:cNvPicPr>
            <p:nvPr/>
          </p:nvPicPr>
          <p:blipFill>
            <a:blip r:embed="rId2" cstate="print"/>
            <a:srcRect/>
            <a:stretch>
              <a:fillRect/>
            </a:stretch>
          </p:blipFill>
          <p:spPr bwMode="auto">
            <a:xfrm>
              <a:off x="0" y="3216"/>
              <a:ext cx="510" cy="936"/>
            </a:xfrm>
            <a:prstGeom prst="rect">
              <a:avLst/>
            </a:prstGeom>
            <a:noFill/>
          </p:spPr>
        </p:pic>
        <p:pic>
          <p:nvPicPr>
            <p:cNvPr id="12133396" name="Picture 20" descr="censer"/>
            <p:cNvPicPr>
              <a:picLocks noChangeAspect="1" noChangeArrowheads="1"/>
            </p:cNvPicPr>
            <p:nvPr/>
          </p:nvPicPr>
          <p:blipFill>
            <a:blip r:embed="rId2" cstate="print"/>
            <a:srcRect/>
            <a:stretch>
              <a:fillRect/>
            </a:stretch>
          </p:blipFill>
          <p:spPr bwMode="auto">
            <a:xfrm>
              <a:off x="624" y="3216"/>
              <a:ext cx="510" cy="936"/>
            </a:xfrm>
            <a:prstGeom prst="rect">
              <a:avLst/>
            </a:prstGeom>
            <a:noFill/>
          </p:spPr>
        </p:pic>
        <p:pic>
          <p:nvPicPr>
            <p:cNvPr id="12133397" name="Picture 21" descr="censer"/>
            <p:cNvPicPr>
              <a:picLocks noChangeAspect="1" noChangeArrowheads="1"/>
            </p:cNvPicPr>
            <p:nvPr/>
          </p:nvPicPr>
          <p:blipFill>
            <a:blip r:embed="rId2" cstate="print"/>
            <a:srcRect/>
            <a:stretch>
              <a:fillRect/>
            </a:stretch>
          </p:blipFill>
          <p:spPr bwMode="auto">
            <a:xfrm>
              <a:off x="1200" y="3216"/>
              <a:ext cx="510" cy="936"/>
            </a:xfrm>
            <a:prstGeom prst="rect">
              <a:avLst/>
            </a:prstGeom>
            <a:noFill/>
          </p:spPr>
        </p:pic>
        <p:pic>
          <p:nvPicPr>
            <p:cNvPr id="12133398" name="Picture 22" descr="censer"/>
            <p:cNvPicPr>
              <a:picLocks noChangeAspect="1" noChangeArrowheads="1"/>
            </p:cNvPicPr>
            <p:nvPr/>
          </p:nvPicPr>
          <p:blipFill>
            <a:blip r:embed="rId2" cstate="print"/>
            <a:srcRect/>
            <a:stretch>
              <a:fillRect/>
            </a:stretch>
          </p:blipFill>
          <p:spPr bwMode="auto">
            <a:xfrm>
              <a:off x="1824" y="3216"/>
              <a:ext cx="510" cy="936"/>
            </a:xfrm>
            <a:prstGeom prst="rect">
              <a:avLst/>
            </a:prstGeom>
            <a:noFill/>
          </p:spPr>
        </p:pic>
        <p:pic>
          <p:nvPicPr>
            <p:cNvPr id="12133399" name="Picture 23" descr="censer"/>
            <p:cNvPicPr>
              <a:picLocks noChangeAspect="1" noChangeArrowheads="1"/>
            </p:cNvPicPr>
            <p:nvPr/>
          </p:nvPicPr>
          <p:blipFill>
            <a:blip r:embed="rId2" cstate="print"/>
            <a:srcRect/>
            <a:stretch>
              <a:fillRect/>
            </a:stretch>
          </p:blipFill>
          <p:spPr bwMode="auto">
            <a:xfrm>
              <a:off x="2400" y="3216"/>
              <a:ext cx="510" cy="936"/>
            </a:xfrm>
            <a:prstGeom prst="rect">
              <a:avLst/>
            </a:prstGeom>
            <a:noFill/>
          </p:spPr>
        </p:pic>
        <p:pic>
          <p:nvPicPr>
            <p:cNvPr id="12133400" name="Picture 24" descr="censer"/>
            <p:cNvPicPr>
              <a:picLocks noChangeAspect="1" noChangeArrowheads="1"/>
            </p:cNvPicPr>
            <p:nvPr/>
          </p:nvPicPr>
          <p:blipFill>
            <a:blip r:embed="rId2" cstate="print"/>
            <a:srcRect/>
            <a:stretch>
              <a:fillRect/>
            </a:stretch>
          </p:blipFill>
          <p:spPr bwMode="auto">
            <a:xfrm>
              <a:off x="2976" y="3216"/>
              <a:ext cx="510" cy="936"/>
            </a:xfrm>
            <a:prstGeom prst="rect">
              <a:avLst/>
            </a:prstGeom>
            <a:noFill/>
          </p:spPr>
        </p:pic>
        <p:pic>
          <p:nvPicPr>
            <p:cNvPr id="12133401" name="Picture 25" descr="censer"/>
            <p:cNvPicPr>
              <a:picLocks noChangeAspect="1" noChangeArrowheads="1"/>
            </p:cNvPicPr>
            <p:nvPr/>
          </p:nvPicPr>
          <p:blipFill>
            <a:blip r:embed="rId2" cstate="print"/>
            <a:srcRect/>
            <a:stretch>
              <a:fillRect/>
            </a:stretch>
          </p:blipFill>
          <p:spPr bwMode="auto">
            <a:xfrm>
              <a:off x="3552" y="3216"/>
              <a:ext cx="510" cy="936"/>
            </a:xfrm>
            <a:prstGeom prst="rect">
              <a:avLst/>
            </a:prstGeom>
            <a:noFill/>
          </p:spPr>
        </p:pic>
        <p:pic>
          <p:nvPicPr>
            <p:cNvPr id="12133402" name="Picture 26" descr="censer"/>
            <p:cNvPicPr>
              <a:picLocks noChangeAspect="1" noChangeArrowheads="1"/>
            </p:cNvPicPr>
            <p:nvPr/>
          </p:nvPicPr>
          <p:blipFill>
            <a:blip r:embed="rId2" cstate="print"/>
            <a:srcRect/>
            <a:stretch>
              <a:fillRect/>
            </a:stretch>
          </p:blipFill>
          <p:spPr bwMode="auto">
            <a:xfrm>
              <a:off x="4128" y="3216"/>
              <a:ext cx="510" cy="936"/>
            </a:xfrm>
            <a:prstGeom prst="rect">
              <a:avLst/>
            </a:prstGeom>
            <a:noFill/>
          </p:spPr>
        </p:pic>
        <p:pic>
          <p:nvPicPr>
            <p:cNvPr id="12133403" name="Picture 27" descr="censer"/>
            <p:cNvPicPr>
              <a:picLocks noChangeAspect="1" noChangeArrowheads="1"/>
            </p:cNvPicPr>
            <p:nvPr/>
          </p:nvPicPr>
          <p:blipFill>
            <a:blip r:embed="rId2" cstate="print"/>
            <a:srcRect/>
            <a:stretch>
              <a:fillRect/>
            </a:stretch>
          </p:blipFill>
          <p:spPr bwMode="auto">
            <a:xfrm>
              <a:off x="4704" y="3216"/>
              <a:ext cx="510" cy="936"/>
            </a:xfrm>
            <a:prstGeom prst="rect">
              <a:avLst/>
            </a:prstGeom>
            <a:noFill/>
          </p:spPr>
        </p:pic>
        <p:pic>
          <p:nvPicPr>
            <p:cNvPr id="12133404" name="Picture 28" descr="censer"/>
            <p:cNvPicPr>
              <a:picLocks noChangeAspect="1" noChangeArrowheads="1"/>
            </p:cNvPicPr>
            <p:nvPr/>
          </p:nvPicPr>
          <p:blipFill>
            <a:blip r:embed="rId2" cstate="print"/>
            <a:srcRect/>
            <a:stretch>
              <a:fillRect/>
            </a:stretch>
          </p:blipFill>
          <p:spPr bwMode="auto">
            <a:xfrm>
              <a:off x="5232" y="3216"/>
              <a:ext cx="510" cy="936"/>
            </a:xfrm>
            <a:prstGeom prst="rect">
              <a:avLst/>
            </a:prstGeom>
            <a:noFill/>
          </p:spPr>
        </p:pic>
      </p:grpSp>
      <p:sp>
        <p:nvSpPr>
          <p:cNvPr id="15" name="Action Button: Custom 1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84985" name="Group 25"/>
          <p:cNvGraphicFramePr>
            <a:graphicFrameLocks noGrp="1"/>
          </p:cNvGraphicFramePr>
          <p:nvPr>
            <p:ph/>
          </p:nvPr>
        </p:nvGraphicFramePr>
        <p:xfrm>
          <a:off x="182907" y="76200"/>
          <a:ext cx="10144009" cy="5943600"/>
        </p:xfrm>
        <a:graphic>
          <a:graphicData uri="http://schemas.openxmlformats.org/drawingml/2006/table">
            <a:tbl>
              <a:tblPr/>
              <a:tblGrid>
                <a:gridCol w="5796577">
                  <a:extLst>
                    <a:ext uri="{9D8B030D-6E8A-4147-A177-3AD203B41FA5}">
                      <a16:colId xmlns:a16="http://schemas.microsoft.com/office/drawing/2014/main" val="20000"/>
                    </a:ext>
                  </a:extLst>
                </a:gridCol>
                <a:gridCol w="4347432">
                  <a:extLst>
                    <a:ext uri="{9D8B030D-6E8A-4147-A177-3AD203B41FA5}">
                      <a16:colId xmlns:a16="http://schemas.microsoft.com/office/drawing/2014/main" val="20001"/>
                    </a:ext>
                  </a:extLst>
                </a:gridCol>
              </a:tblGrid>
              <a:tr h="59436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Vous qui êtes assis, levez vous</a:t>
                      </a:r>
                      <a:r>
                        <a:rPr kumimoji="0" lang="fr-CA" sz="3200" b="0" i="0" u="none" strike="noStrike" cap="none" normalizeH="0" baseline="0" dirty="0">
                          <a:ln>
                            <a:noFill/>
                          </a:ln>
                          <a:solidFill>
                            <a:schemeClr val="tx1"/>
                          </a:solidFill>
                          <a:effectLst/>
                          <a:latin typeface="Arial" charset="0"/>
                          <a:cs typeface="Arial" charset="0"/>
                        </a:rPr>
                        <a:t>.</a:t>
                      </a:r>
                    </a:p>
                    <a:p>
                      <a:pPr marL="0" marR="0" lvl="0" indent="0" algn="l" defTabSz="914400" rtl="0" eaLnBrk="1" fontAlgn="base" latinLnBrk="0" hangingPunct="1">
                        <a:lnSpc>
                          <a:spcPct val="90000"/>
                        </a:lnSpc>
                        <a:spcBef>
                          <a:spcPct val="0"/>
                        </a:spcBef>
                        <a:spcAft>
                          <a:spcPct val="0"/>
                        </a:spcAft>
                        <a:buClrTx/>
                        <a:buSzTx/>
                        <a:buFontTx/>
                        <a:buNone/>
                        <a:tabLst/>
                      </a:pP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Times New Roman" pitchFamily="18" charset="0"/>
                        </a:rPr>
                        <a:t>Car Tu es Dieu au-dessus de toute autorité, de tout pouvoir, de toute puissance, de toute seigneurie. et de tout nom pas seulement en ce temps mais dans le temps à venir.</a:t>
                      </a:r>
                      <a:r>
                        <a:rPr kumimoji="0" lang="en-US" sz="2800" b="0" i="0" u="none" strike="noStrike" cap="none" normalizeH="0" baseline="0" dirty="0">
                          <a:ln>
                            <a:noFill/>
                          </a:ln>
                          <a:solidFill>
                            <a:schemeClr val="tx1"/>
                          </a:solidFill>
                          <a:effectLst/>
                          <a:latin typeface="Arial" charset="0"/>
                          <a:cs typeface="Arial" charset="0"/>
                        </a:rPr>
                        <a:t> </a:t>
                      </a:r>
                      <a:endParaRPr kumimoji="0" lang="fr-CA" sz="32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Tx/>
                        <a:buSzTx/>
                        <a:buFontTx/>
                        <a:buNone/>
                        <a:tabLst/>
                      </a:pPr>
                      <a:r>
                        <a:rPr kumimoji="0" lang="ar-SA" sz="3600" b="0" i="0" u="sng" strike="noStrike" cap="none" normalizeH="0" baseline="0" dirty="0" err="1">
                          <a:ln>
                            <a:noFill/>
                          </a:ln>
                          <a:solidFill>
                            <a:srgbClr val="FF9900"/>
                          </a:solidFill>
                          <a:effectLst/>
                          <a:latin typeface="Arial" charset="0"/>
                          <a:cs typeface="Arial" charset="0"/>
                        </a:rPr>
                        <a:t>الش</a:t>
                      </a:r>
                      <a:r>
                        <a:rPr kumimoji="0" lang="ar-EG" sz="3600" b="0" i="0" u="sng" strike="noStrike" cap="none" normalizeH="0" baseline="0" dirty="0">
                          <a:ln>
                            <a:noFill/>
                          </a:ln>
                          <a:solidFill>
                            <a:srgbClr val="FF9900"/>
                          </a:solidFill>
                          <a:effectLst/>
                          <a:latin typeface="Arial" charset="0"/>
                          <a:cs typeface="Arial" charset="0"/>
                        </a:rPr>
                        <a:t>ماس</a:t>
                      </a:r>
                      <a:r>
                        <a:rPr kumimoji="0" lang="ar-SA"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90000"/>
                        </a:lnSpc>
                        <a:spcBef>
                          <a:spcPct val="0"/>
                        </a:spcBef>
                        <a:spcAft>
                          <a:spcPct val="0"/>
                        </a:spcAft>
                        <a:buClrTx/>
                        <a:buSzTx/>
                        <a:buFontTx/>
                        <a:buNone/>
                        <a:tabLst/>
                      </a:pPr>
                      <a:r>
                        <a:rPr kumimoji="0" lang="ar-EG" sz="3200" b="0" i="0" u="none" strike="noStrike" cap="none" normalizeH="0" baseline="0" dirty="0">
                          <a:ln>
                            <a:noFill/>
                          </a:ln>
                          <a:solidFill>
                            <a:schemeClr val="tx1"/>
                          </a:solidFill>
                          <a:effectLst/>
                          <a:latin typeface="Arial" charset="0"/>
                          <a:cs typeface="Arial" charset="0"/>
                        </a:rPr>
                        <a:t>أيها الجلوس قفوا</a:t>
                      </a:r>
                      <a:r>
                        <a:rPr kumimoji="0" lang="ar-SA" sz="3200" b="0" i="0" u="none" strike="noStrike" cap="none" normalizeH="0" baseline="0" dirty="0">
                          <a:ln>
                            <a:noFill/>
                          </a:ln>
                          <a:solidFill>
                            <a:schemeClr val="tx1"/>
                          </a:solidFill>
                          <a:effectLst/>
                          <a:latin typeface="Arial" charset="0"/>
                          <a:cs typeface="Arial" charset="0"/>
                        </a:rPr>
                        <a:t>.</a:t>
                      </a:r>
                      <a:r>
                        <a:rPr kumimoji="0" lang="ar-SA" sz="4000" b="0" i="0" u="none" strike="noStrike" cap="none" normalizeH="0" baseline="0" dirty="0">
                          <a:ln>
                            <a:noFill/>
                          </a:ln>
                          <a:solidFill>
                            <a:schemeClr val="tx1"/>
                          </a:solidFill>
                          <a:effectLst/>
                          <a:latin typeface="Arial" charset="0"/>
                          <a:cs typeface="Arial" charset="0"/>
                        </a:rPr>
                        <a:t> </a:t>
                      </a:r>
                      <a:endParaRPr kumimoji="0" lang="ar-EG" sz="4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0000"/>
                        </a:lnSpc>
                        <a:spcBef>
                          <a:spcPct val="0"/>
                        </a:spcBef>
                        <a:spcAft>
                          <a:spcPct val="0"/>
                        </a:spcAft>
                        <a:buClrTx/>
                        <a:buSzTx/>
                        <a:buFontTx/>
                        <a:buNone/>
                        <a:tabLst/>
                      </a:pPr>
                      <a:endParaRPr kumimoji="0" lang="en-CA" sz="18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لأنكَ أنتَ هو الله </a:t>
                      </a:r>
                      <a:r>
                        <a:rPr kumimoji="0" lang="ar-SA" sz="3200" b="0" i="0" u="none" strike="noStrike" cap="none" normalizeH="0" baseline="0" dirty="0" err="1">
                          <a:ln>
                            <a:noFill/>
                          </a:ln>
                          <a:solidFill>
                            <a:schemeClr val="tx1"/>
                          </a:solidFill>
                          <a:effectLst/>
                          <a:latin typeface="Arial" charset="0"/>
                          <a:cs typeface="Arial" charset="0"/>
                        </a:rPr>
                        <a:t>الذى</a:t>
                      </a:r>
                      <a:r>
                        <a:rPr kumimoji="0" lang="ar-SA" sz="3200" b="0" i="0" u="none" strike="noStrike" cap="none" normalizeH="0" baseline="0" dirty="0">
                          <a:ln>
                            <a:noFill/>
                          </a:ln>
                          <a:solidFill>
                            <a:schemeClr val="tx1"/>
                          </a:solidFill>
                          <a:effectLst/>
                          <a:latin typeface="Arial" charset="0"/>
                          <a:cs typeface="Arial" charset="0"/>
                        </a:rPr>
                        <a:t> فوقَ كل رئاسة وكل سلطان وكل قوة وكل سيادة، وكل </a:t>
                      </a:r>
                      <a:r>
                        <a:rPr kumimoji="0" lang="ar-SA" sz="3200" b="0" i="0" u="none" strike="noStrike" cap="none" normalizeH="0" baseline="0" dirty="0" err="1">
                          <a:ln>
                            <a:noFill/>
                          </a:ln>
                          <a:solidFill>
                            <a:schemeClr val="tx1"/>
                          </a:solidFill>
                          <a:effectLst/>
                          <a:latin typeface="Arial" charset="0"/>
                          <a:cs typeface="Arial" charset="0"/>
                        </a:rPr>
                        <a:t>إسم</a:t>
                      </a:r>
                      <a:r>
                        <a:rPr kumimoji="0" lang="ar-SA" sz="3200" b="0" i="0" u="none" strike="noStrike" cap="none" normalizeH="0" baseline="0" dirty="0">
                          <a:ln>
                            <a:noFill/>
                          </a:ln>
                          <a:solidFill>
                            <a:schemeClr val="tx1"/>
                          </a:solidFill>
                          <a:effectLst/>
                          <a:latin typeface="Arial" charset="0"/>
                          <a:cs typeface="Arial" charset="0"/>
                        </a:rPr>
                        <a:t> يُسمى ليس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هذا الدهر فقط بل وفى </a:t>
                      </a:r>
                      <a:r>
                        <a:rPr kumimoji="0" lang="ar-SA" sz="3200" b="0" i="0" u="none" strike="noStrike" cap="none" normalizeH="0" baseline="0" dirty="0" err="1">
                          <a:ln>
                            <a:noFill/>
                          </a:ln>
                          <a:solidFill>
                            <a:schemeClr val="tx1"/>
                          </a:solidFill>
                          <a:effectLst/>
                          <a:latin typeface="Arial" charset="0"/>
                          <a:cs typeface="Arial" charset="0"/>
                        </a:rPr>
                        <a:t>الآتى</a:t>
                      </a:r>
                      <a:endParaRPr kumimoji="0" lang="en-US" sz="3200" b="0" i="0" u="none" strike="noStrike" cap="none" normalizeH="0" baseline="0" dirty="0">
                        <a:ln>
                          <a:noFill/>
                        </a:ln>
                        <a:solidFill>
                          <a:schemeClr val="tx1"/>
                        </a:solidFill>
                        <a:effectLst/>
                        <a:latin typeface="Arial" charset="0"/>
                        <a:cs typeface="Arial" charset="0"/>
                      </a:endParaRPr>
                    </a:p>
                  </a:txBody>
                  <a:tcPr marL="164616" marR="164616"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89072" name="Group 16"/>
          <p:cNvGraphicFramePr>
            <a:graphicFrameLocks noGrp="1"/>
          </p:cNvGraphicFramePr>
          <p:nvPr>
            <p:ph/>
          </p:nvPr>
        </p:nvGraphicFramePr>
        <p:xfrm>
          <a:off x="0" y="1700778"/>
          <a:ext cx="10672610" cy="4032518"/>
        </p:xfrm>
        <a:graphic>
          <a:graphicData uri="http://schemas.openxmlformats.org/drawingml/2006/table">
            <a:tbl>
              <a:tblPr/>
              <a:tblGrid>
                <a:gridCol w="6201651">
                  <a:extLst>
                    <a:ext uri="{9D8B030D-6E8A-4147-A177-3AD203B41FA5}">
                      <a16:colId xmlns:a16="http://schemas.microsoft.com/office/drawing/2014/main" val="20000"/>
                    </a:ext>
                  </a:extLst>
                </a:gridCol>
                <a:gridCol w="4470959">
                  <a:extLst>
                    <a:ext uri="{9D8B030D-6E8A-4147-A177-3AD203B41FA5}">
                      <a16:colId xmlns:a16="http://schemas.microsoft.com/office/drawing/2014/main" val="20001"/>
                    </a:ext>
                  </a:extLst>
                </a:gridCol>
              </a:tblGrid>
              <a:tr h="403251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Et regardez vers l’est.</a:t>
                      </a:r>
                      <a:endParaRPr kumimoji="0" lang="fr-CA"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8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fr-CA" sz="2800" b="0" i="0" u="none" strike="noStrike" cap="none" normalizeH="0" baseline="0" dirty="0">
                        <a:ln>
                          <a:noFill/>
                        </a:ln>
                        <a:solidFill>
                          <a:schemeClr val="tx1"/>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C’est Toi devant qui se tiennent mille milliers et myriade de myriades des anges et des saints archanges Te servent.</a:t>
                      </a:r>
                      <a:r>
                        <a:rPr kumimoji="0" lang="fr-CA" sz="2600" b="0" i="0" u="none" strike="noStrike" cap="none" normalizeH="0" baseline="0" dirty="0">
                          <a:ln>
                            <a:noFill/>
                          </a:ln>
                          <a:solidFill>
                            <a:schemeClr val="tx1"/>
                          </a:solidFill>
                          <a:effectLst/>
                          <a:latin typeface="Arial" charset="0"/>
                          <a:cs typeface="Arial" charset="0"/>
                        </a:rPr>
                        <a:t> </a:t>
                      </a:r>
                      <a:endParaRPr kumimoji="0" lang="ar-EG" sz="26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0" eaLnBrk="1" fontAlgn="base" latinLnBrk="0" hangingPunct="1">
                        <a:lnSpc>
                          <a:spcPct val="90000"/>
                        </a:lnSpc>
                        <a:spcBef>
                          <a:spcPct val="0"/>
                        </a:spcBef>
                        <a:spcAft>
                          <a:spcPct val="0"/>
                        </a:spcAft>
                        <a:buClrTx/>
                        <a:buSzTx/>
                        <a:buFontTx/>
                        <a:buNone/>
                        <a:tabLst/>
                      </a:pPr>
                      <a:r>
                        <a:rPr kumimoji="0" lang="ar-SA" sz="3600" b="0" i="0" u="sng" strike="noStrike" cap="none" normalizeH="0" baseline="0" dirty="0">
                          <a:ln>
                            <a:noFill/>
                          </a:ln>
                          <a:solidFill>
                            <a:srgbClr val="FF9900"/>
                          </a:solidFill>
                          <a:effectLst/>
                          <a:latin typeface="Arial" charset="0"/>
                          <a:cs typeface="Arial" charset="0"/>
                        </a:rPr>
                        <a:t>الش</a:t>
                      </a:r>
                      <a:r>
                        <a:rPr kumimoji="0" lang="ar-EG" sz="3600" b="0" i="0" u="sng" strike="noStrike" cap="none" normalizeH="0" baseline="0" dirty="0">
                          <a:ln>
                            <a:noFill/>
                          </a:ln>
                          <a:solidFill>
                            <a:srgbClr val="FF9900"/>
                          </a:solidFill>
                          <a:effectLst/>
                          <a:latin typeface="Arial" charset="0"/>
                          <a:cs typeface="Arial" charset="0"/>
                        </a:rPr>
                        <a:t>ماس</a:t>
                      </a:r>
                      <a:r>
                        <a:rPr kumimoji="0" lang="ar-SA" sz="3600" b="0" i="0" u="sng" strike="noStrike" cap="none" normalizeH="0" baseline="0" dirty="0">
                          <a:ln>
                            <a:noFill/>
                          </a:ln>
                          <a:solidFill>
                            <a:srgbClr val="FF9900"/>
                          </a:solidFill>
                          <a:effectLst/>
                          <a:latin typeface="Arial" charset="0"/>
                          <a:cs typeface="Arial" charset="0"/>
                        </a:rPr>
                        <a:t>:</a:t>
                      </a:r>
                    </a:p>
                    <a:p>
                      <a:pPr marL="0" marR="0" lvl="0" indent="0" algn="r" defTabSz="914400" rtl="1" eaLnBrk="1" fontAlgn="base" latinLnBrk="0" hangingPunct="1">
                        <a:lnSpc>
                          <a:spcPct val="90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إلى الشرق انظروا.</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20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أنتَ الذى يقومُ أمامك ألوف ألوف وربوات ربوات الملائكة ورؤساء الملائكة المقدسين يَخدمُونك.</a:t>
                      </a:r>
                      <a:endParaRPr kumimoji="0" lang="en-US" sz="28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0103" name="Group 23"/>
          <p:cNvGraphicFramePr>
            <a:graphicFrameLocks noGrp="1"/>
          </p:cNvGraphicFramePr>
          <p:nvPr>
            <p:ph/>
          </p:nvPr>
        </p:nvGraphicFramePr>
        <p:xfrm>
          <a:off x="0" y="0"/>
          <a:ext cx="10672610" cy="5157222"/>
        </p:xfrm>
        <a:graphic>
          <a:graphicData uri="http://schemas.openxmlformats.org/drawingml/2006/table">
            <a:tbl>
              <a:tblPr/>
              <a:tblGrid>
                <a:gridCol w="6074614">
                  <a:extLst>
                    <a:ext uri="{9D8B030D-6E8A-4147-A177-3AD203B41FA5}">
                      <a16:colId xmlns:a16="http://schemas.microsoft.com/office/drawing/2014/main" val="20000"/>
                    </a:ext>
                  </a:extLst>
                </a:gridCol>
                <a:gridCol w="4597996">
                  <a:extLst>
                    <a:ext uri="{9D8B030D-6E8A-4147-A177-3AD203B41FA5}">
                      <a16:colId xmlns:a16="http://schemas.microsoft.com/office/drawing/2014/main" val="20001"/>
                    </a:ext>
                  </a:extLst>
                </a:gridCol>
              </a:tblGrid>
              <a:tr h="5157222">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C’est Toi devant qui se tiennent les deux créatures très honorables aux six ailes et aux yeux nombreux, les Séraphins et les Chérubins.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0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Avec deux ailes ils couvrent leurs visages par crainte de Ta divinité invisible et impensable. </a:t>
                      </a:r>
                      <a:endParaRPr kumimoji="0" lang="ar-EG"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 أنتَ الذى يقومُ أمامك حيواناك الكريمان جداً </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ذوو الستة الأجنحَة الكثيرا الأعين السيرافيم والشاروبيم.  </a:t>
                      </a: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20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فبجناحين يُغطونَ وجوههم من أجل لاهوتِكَ الذى لا يُستطاع النظرُ إليه ولا التفكر فيه. </a:t>
                      </a:r>
                      <a:endParaRPr kumimoji="0" lang="en-US"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2743597"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40302" name="Group 14"/>
          <p:cNvGraphicFramePr>
            <a:graphicFrameLocks noGrp="1"/>
          </p:cNvGraphicFramePr>
          <p:nvPr/>
        </p:nvGraphicFramePr>
        <p:xfrm>
          <a:off x="647473" y="3717037"/>
          <a:ext cx="9981221" cy="2667000"/>
        </p:xfrm>
        <a:graphic>
          <a:graphicData uri="http://schemas.openxmlformats.org/drawingml/2006/table">
            <a:tbl>
              <a:tblPr/>
              <a:tblGrid>
                <a:gridCol w="5758397">
                  <a:extLst>
                    <a:ext uri="{9D8B030D-6E8A-4147-A177-3AD203B41FA5}">
                      <a16:colId xmlns:a16="http://schemas.microsoft.com/office/drawing/2014/main" val="20000"/>
                    </a:ext>
                  </a:extLst>
                </a:gridCol>
                <a:gridCol w="4222824">
                  <a:extLst>
                    <a:ext uri="{9D8B030D-6E8A-4147-A177-3AD203B41FA5}">
                      <a16:colId xmlns:a16="http://schemas.microsoft.com/office/drawing/2014/main" val="20001"/>
                    </a:ext>
                  </a:extLst>
                </a:gridCol>
              </a:tblGrid>
              <a:tr h="26670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Avec deux ailes ils couvrent leurs pieds, et avec les deux autres  ils volent.</a:t>
                      </a:r>
                      <a:r>
                        <a:rPr kumimoji="0" lang="en-US" sz="3200" b="0" i="0" u="none" strike="noStrike" cap="none" normalizeH="0" baseline="0" dirty="0">
                          <a:ln>
                            <a:noFill/>
                          </a:ln>
                          <a:solidFill>
                            <a:schemeClr val="tx1"/>
                          </a:solidFill>
                          <a:effectLst/>
                          <a:latin typeface="Arial" charset="0"/>
                          <a:cs typeface="Arial" charset="0"/>
                        </a:rPr>
                        <a:t> </a:t>
                      </a:r>
                      <a:endParaRPr kumimoji="0" lang="ar-EG"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وباثنين يُغطونَ أرجلهم ويطيرونَ بالاثنين الآخرين.</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940303" name="Picture 15" descr="image018"/>
          <p:cNvPicPr>
            <a:picLocks noChangeAspect="1" noChangeArrowheads="1"/>
          </p:cNvPicPr>
          <p:nvPr/>
        </p:nvPicPr>
        <p:blipFill>
          <a:blip r:embed="rId2" cstate="print"/>
          <a:srcRect l="9799" t="8482" r="15829" b="50000"/>
          <a:stretch>
            <a:fillRect/>
          </a:stretch>
        </p:blipFill>
        <p:spPr bwMode="auto">
          <a:xfrm>
            <a:off x="1280345" y="381000"/>
            <a:ext cx="8779510" cy="3063875"/>
          </a:xfrm>
          <a:prstGeom prst="rect">
            <a:avLst/>
          </a:prstGeom>
          <a:noFill/>
        </p:spPr>
      </p:pic>
      <p:sp>
        <p:nvSpPr>
          <p:cNvPr id="5" name="Action Button: Custom 4">
            <a:hlinkClick r:id="rId3"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1106" name="Group 2"/>
          <p:cNvGraphicFramePr>
            <a:graphicFrameLocks noGrp="1"/>
          </p:cNvGraphicFramePr>
          <p:nvPr>
            <p:ph/>
          </p:nvPr>
        </p:nvGraphicFramePr>
        <p:xfrm>
          <a:off x="345694" y="576075"/>
          <a:ext cx="10326916" cy="4869185"/>
        </p:xfrm>
        <a:graphic>
          <a:graphicData uri="http://schemas.openxmlformats.org/drawingml/2006/table">
            <a:tbl>
              <a:tblPr/>
              <a:tblGrid>
                <a:gridCol w="5901094">
                  <a:extLst>
                    <a:ext uri="{9D8B030D-6E8A-4147-A177-3AD203B41FA5}">
                      <a16:colId xmlns:a16="http://schemas.microsoft.com/office/drawing/2014/main" val="20000"/>
                    </a:ext>
                  </a:extLst>
                </a:gridCol>
                <a:gridCol w="4425822">
                  <a:extLst>
                    <a:ext uri="{9D8B030D-6E8A-4147-A177-3AD203B41FA5}">
                      <a16:colId xmlns:a16="http://schemas.microsoft.com/office/drawing/2014/main" val="20001"/>
                    </a:ext>
                  </a:extLst>
                </a:gridCol>
              </a:tblGrid>
              <a:tr h="4869185">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Parce qu’en tout temps tout être Te sanctifie.  Mais avec touts ceux qui Te sanctifient accepte aussi notre sanctification, </a:t>
                      </a:r>
                      <a:r>
                        <a:rPr kumimoji="0" lang="ar-SA" sz="2800" b="0" i="0" u="none" strike="noStrike" cap="none" normalizeH="0" baseline="0" dirty="0">
                          <a:ln>
                            <a:noFill/>
                          </a:ln>
                          <a:solidFill>
                            <a:schemeClr val="tx1"/>
                          </a:solidFill>
                          <a:effectLst/>
                          <a:latin typeface="Arial" charset="0"/>
                          <a:cs typeface="Arial" charset="0"/>
                        </a:rPr>
                        <a:t>ش</a:t>
                      </a:r>
                      <a:r>
                        <a:rPr kumimoji="0" lang="fr-CA" sz="2800" b="0" i="0" u="none" strike="noStrike" cap="none" normalizeH="0" baseline="0" dirty="0">
                          <a:ln>
                            <a:noFill/>
                          </a:ln>
                          <a:solidFill>
                            <a:schemeClr val="tx1"/>
                          </a:solidFill>
                          <a:effectLst/>
                          <a:latin typeface="Arial" charset="0"/>
                          <a:cs typeface="Arial" charset="0"/>
                        </a:rPr>
                        <a:t> Dieu, comme nous Te glorifions avec eux en disant:</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Diacre:</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800" b="0" i="0" u="none" strike="noStrike" cap="none" normalizeH="0" baseline="0" dirty="0">
                          <a:ln>
                            <a:noFill/>
                          </a:ln>
                          <a:solidFill>
                            <a:schemeClr val="tx1"/>
                          </a:solidFill>
                          <a:effectLst/>
                          <a:latin typeface="Arial" charset="0"/>
                          <a:cs typeface="Arial" charset="0"/>
                        </a:rPr>
                        <a:t>Soyons attentifs.</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لأنَ </a:t>
                      </a:r>
                      <a:r>
                        <a:rPr kumimoji="0" lang="ar-SA" sz="3200" b="0" i="0" u="none" strike="noStrike" cap="none" normalizeH="0" baseline="0" dirty="0" err="1">
                          <a:ln>
                            <a:noFill/>
                          </a:ln>
                          <a:solidFill>
                            <a:schemeClr val="tx1"/>
                          </a:solidFill>
                          <a:effectLst/>
                          <a:latin typeface="Arial" charset="0"/>
                          <a:cs typeface="Arial" charset="0"/>
                        </a:rPr>
                        <a:t>فى</a:t>
                      </a:r>
                      <a:r>
                        <a:rPr kumimoji="0" lang="ar-SA" sz="3200" b="0" i="0" u="none" strike="noStrike" cap="none" normalizeH="0" baseline="0" dirty="0">
                          <a:ln>
                            <a:noFill/>
                          </a:ln>
                          <a:solidFill>
                            <a:schemeClr val="tx1"/>
                          </a:solidFill>
                          <a:effectLst/>
                          <a:latin typeface="Arial" charset="0"/>
                          <a:cs typeface="Arial" charset="0"/>
                        </a:rPr>
                        <a:t> كل زمانٍ يُـقدّسُـكَ كل أحد.  لكن مع كل مَن يُـقدّسُـك، اقبل تقديسَنا منا نحنُ أيضاً يا رب إذ نسبحُك مَعَهم قائلين:</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 </a:t>
                      </a:r>
                      <a:r>
                        <a:rPr kumimoji="0" lang="ar-SA" sz="3600" b="0" i="0" u="sng" strike="noStrike" cap="none" normalizeH="0" baseline="0" dirty="0" err="1">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شماس</a:t>
                      </a:r>
                      <a:r>
                        <a:rPr kumimoji="0" lang="ar-SA" sz="3600" b="0" i="0" u="sng" strike="noStrike" cap="none" normalizeH="0" baseline="0" dirty="0">
                          <a:ln>
                            <a:noFill/>
                          </a:ln>
                          <a:solidFill>
                            <a:srgbClr val="FF9933"/>
                          </a:solidFill>
                          <a:effectLst/>
                          <a:latin typeface="Arial" charset="0"/>
                          <a:cs typeface="Times New Roman" pitchFamily="18" charset="0"/>
                        </a:rPr>
                        <a:t>:</a:t>
                      </a:r>
                      <a:endParaRPr kumimoji="0" lang="ar-EG" sz="3600" b="0" i="0" u="sng" strike="noStrike" cap="none" normalizeH="0" baseline="0" dirty="0">
                        <a:ln>
                          <a:noFill/>
                        </a:ln>
                        <a:solidFill>
                          <a:srgbClr val="FF9933"/>
                        </a:solidFill>
                        <a:effectLst/>
                        <a:latin typeface="Arial" charset="0"/>
                        <a:cs typeface="Times New Roman" pitchFamily="18"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فلننصت.</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2"/>
          <p:cNvSpPr>
            <a:spLocks noGrp="1"/>
          </p:cNvSpPr>
          <p:nvPr>
            <p:ph type="ftr" sz="quarter" idx="10"/>
          </p:nvPr>
        </p:nvSpPr>
        <p:spPr/>
        <p:txBody>
          <a:bodyPr/>
          <a:lstStyle/>
          <a:p>
            <a:r>
              <a:rPr lang="en-US" sz="1400" dirty="0"/>
              <a:t>			</a:t>
            </a:r>
            <a:endParaRPr lang="en-US" sz="1400" b="0" dirty="0">
              <a:solidFill>
                <a:schemeClr val="tx1"/>
              </a:solidFill>
            </a:endParaRPr>
          </a:p>
        </p:txBody>
      </p:sp>
      <p:graphicFrame>
        <p:nvGraphicFramePr>
          <p:cNvPr id="12592142" name="Group 14"/>
          <p:cNvGraphicFramePr>
            <a:graphicFrameLocks noGrp="1"/>
          </p:cNvGraphicFramePr>
          <p:nvPr>
            <p:ph/>
          </p:nvPr>
        </p:nvGraphicFramePr>
        <p:xfrm>
          <a:off x="301778" y="836667"/>
          <a:ext cx="10326916" cy="3276600"/>
        </p:xfrm>
        <a:graphic>
          <a:graphicData uri="http://schemas.openxmlformats.org/drawingml/2006/table">
            <a:tbl>
              <a:tblPr/>
              <a:tblGrid>
                <a:gridCol w="5364631">
                  <a:extLst>
                    <a:ext uri="{9D8B030D-6E8A-4147-A177-3AD203B41FA5}">
                      <a16:colId xmlns:a16="http://schemas.microsoft.com/office/drawing/2014/main" val="20000"/>
                    </a:ext>
                  </a:extLst>
                </a:gridCol>
                <a:gridCol w="4962285">
                  <a:extLst>
                    <a:ext uri="{9D8B030D-6E8A-4147-A177-3AD203B41FA5}">
                      <a16:colId xmlns:a16="http://schemas.microsoft.com/office/drawing/2014/main" val="20001"/>
                    </a:ext>
                  </a:extLst>
                </a:gridCol>
              </a:tblGrid>
              <a:tr h="32766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3200" b="0" i="0" u="none" strike="noStrike" cap="none" normalizeH="0" baseline="0" dirty="0">
                          <a:ln>
                            <a:noFill/>
                          </a:ln>
                          <a:solidFill>
                            <a:schemeClr val="tx1"/>
                          </a:solidFill>
                          <a:effectLst/>
                          <a:latin typeface="Arial" charset="0"/>
                          <a:cs typeface="Arial" charset="0"/>
                        </a:rPr>
                        <a:t>Saint, saint, saint est Le Seigneur des armées; le ciel et la terre sont remplis de Ta sainte gloire.</a:t>
                      </a:r>
                      <a:endParaRPr kumimoji="0" lang="ar-EG" sz="16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none" strike="noStrike" cap="none" normalizeH="0" baseline="0" dirty="0">
                          <a:ln>
                            <a:noFill/>
                          </a:ln>
                          <a:solidFill>
                            <a:schemeClr val="tx1"/>
                          </a:solidFill>
                          <a:effectLst/>
                          <a:latin typeface="Arial" charset="0"/>
                          <a:cs typeface="Arial" charset="0"/>
                        </a:rPr>
                        <a:t>قدوس قدوس قدوس ربُ </a:t>
                      </a:r>
                      <a:r>
                        <a:rPr kumimoji="0" lang="ar-SA" sz="3600" b="0" i="0" u="none" strike="noStrike" cap="none" normalizeH="0" baseline="0" dirty="0" err="1">
                          <a:ln>
                            <a:noFill/>
                          </a:ln>
                          <a:solidFill>
                            <a:schemeClr val="tx1"/>
                          </a:solidFill>
                          <a:effectLst/>
                          <a:latin typeface="Arial" charset="0"/>
                          <a:cs typeface="Arial" charset="0"/>
                        </a:rPr>
                        <a:t>الصاباؤوت</a:t>
                      </a:r>
                      <a:r>
                        <a:rPr kumimoji="0" lang="ar-SA" sz="3600" b="0" i="0" u="none" strike="noStrike" cap="none" normalizeH="0" baseline="0" dirty="0">
                          <a:ln>
                            <a:noFill/>
                          </a:ln>
                          <a:solidFill>
                            <a:schemeClr val="tx1"/>
                          </a:solidFill>
                          <a:effectLst/>
                          <a:latin typeface="Arial" charset="0"/>
                          <a:cs typeface="Arial" charset="0"/>
                        </a:rPr>
                        <a:t>.  السماءُ والأرضُ مملوءتان من مجدِكَ الأقدس.</a:t>
                      </a:r>
                      <a:endParaRPr kumimoji="0" lang="en-US" sz="36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92140" name="AutoShape 12">
            <a:hlinkClick r:id="rId2" action="ppaction://hlinksldjump" highlightClick="1"/>
          </p:cNvPr>
          <p:cNvSpPr>
            <a:spLocks noChangeArrowheads="1"/>
          </p:cNvSpPr>
          <p:nvPr/>
        </p:nvSpPr>
        <p:spPr bwMode="auto">
          <a:xfrm>
            <a:off x="9053870" y="6248400"/>
            <a:ext cx="1920518" cy="609600"/>
          </a:xfrm>
          <a:prstGeom prst="actionButtonBlank">
            <a:avLst/>
          </a:prstGeom>
          <a:solidFill>
            <a:srgbClr val="A50021"/>
          </a:solidFill>
          <a:ln w="9525">
            <a:solidFill>
              <a:schemeClr val="tx1"/>
            </a:solidFill>
            <a:miter lim="800000"/>
            <a:headEnd/>
            <a:tailEnd/>
          </a:ln>
          <a:effectLst/>
        </p:spPr>
        <p:txBody>
          <a:bodyPr wrap="none" anchor="ctr"/>
          <a:lstStyle/>
          <a:p>
            <a:pPr algn="ctr">
              <a:lnSpc>
                <a:spcPct val="80000"/>
              </a:lnSpc>
              <a:spcBef>
                <a:spcPct val="0"/>
              </a:spcBef>
            </a:pPr>
            <a:r>
              <a:rPr lang="en-US" sz="1800" b="1">
                <a:latin typeface="Arial" charset="0"/>
              </a:rPr>
              <a:t>Gregorian</a:t>
            </a:r>
          </a:p>
          <a:p>
            <a:pPr algn="ctr" rtl="1">
              <a:lnSpc>
                <a:spcPct val="80000"/>
              </a:lnSpc>
              <a:spcBef>
                <a:spcPct val="0"/>
              </a:spcBef>
            </a:pPr>
            <a:r>
              <a:rPr lang="ar-EG" sz="2000" b="1">
                <a:latin typeface="Arial" charset="0"/>
              </a:rPr>
              <a:t>أغريغورى</a:t>
            </a:r>
            <a:endParaRPr lang="en-US" sz="2000" b="1">
              <a:latin typeface="Arial" charset="0"/>
            </a:endParaRPr>
          </a:p>
        </p:txBody>
      </p:sp>
      <p:sp>
        <p:nvSpPr>
          <p:cNvPr id="12592141" name="AutoShape 13">
            <a:hlinkClick r:id="rId3" action="ppaction://hlinksldjump" highlightClick="1"/>
          </p:cNvPr>
          <p:cNvSpPr>
            <a:spLocks noChangeArrowheads="1"/>
          </p:cNvSpPr>
          <p:nvPr/>
        </p:nvSpPr>
        <p:spPr bwMode="auto">
          <a:xfrm>
            <a:off x="6950446" y="6248400"/>
            <a:ext cx="1920518" cy="609600"/>
          </a:xfrm>
          <a:prstGeom prst="actionButtonBlank">
            <a:avLst/>
          </a:prstGeom>
          <a:solidFill>
            <a:srgbClr val="FF6600"/>
          </a:solidFill>
          <a:ln w="9525">
            <a:solidFill>
              <a:schemeClr val="tx1"/>
            </a:solidFill>
            <a:miter lim="800000"/>
            <a:headEnd/>
            <a:tailEnd/>
          </a:ln>
          <a:effectLst/>
        </p:spPr>
        <p:txBody>
          <a:bodyPr wrap="none" anchor="ctr"/>
          <a:lstStyle/>
          <a:p>
            <a:pPr algn="ctr">
              <a:lnSpc>
                <a:spcPct val="80000"/>
              </a:lnSpc>
              <a:spcBef>
                <a:spcPct val="0"/>
              </a:spcBef>
            </a:pPr>
            <a:r>
              <a:rPr lang="en-US" sz="1800" b="1">
                <a:latin typeface="Arial" charset="0"/>
              </a:rPr>
              <a:t>Basil</a:t>
            </a:r>
          </a:p>
          <a:p>
            <a:pPr algn="ctr" rtl="1">
              <a:lnSpc>
                <a:spcPct val="80000"/>
              </a:lnSpc>
              <a:spcBef>
                <a:spcPct val="0"/>
              </a:spcBef>
            </a:pPr>
            <a:r>
              <a:rPr lang="ar-EG" sz="2000" b="1">
                <a:latin typeface="Arial" charset="0"/>
              </a:rPr>
              <a:t>باسيلى</a:t>
            </a:r>
            <a:endParaRPr lang="en-US" sz="2000" b="1">
              <a:latin typeface="Arial" charset="0"/>
            </a:endParaRPr>
          </a:p>
        </p:txBody>
      </p:sp>
      <p:sp>
        <p:nvSpPr>
          <p:cNvPr id="6" name="Action Button: Custom 5">
            <a:hlinkClick r:id="rId4"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4192" name="Group 16"/>
          <p:cNvGraphicFramePr>
            <a:graphicFrameLocks noGrp="1"/>
          </p:cNvGraphicFramePr>
          <p:nvPr>
            <p:ph/>
          </p:nvPr>
        </p:nvGraphicFramePr>
        <p:xfrm>
          <a:off x="0" y="0"/>
          <a:ext cx="10672610" cy="6400800"/>
        </p:xfrm>
        <a:graphic>
          <a:graphicData uri="http://schemas.openxmlformats.org/drawingml/2006/table">
            <a:tbl>
              <a:tblPr/>
              <a:tblGrid>
                <a:gridCol w="5869935">
                  <a:extLst>
                    <a:ext uri="{9D8B030D-6E8A-4147-A177-3AD203B41FA5}">
                      <a16:colId xmlns:a16="http://schemas.microsoft.com/office/drawing/2014/main" val="20000"/>
                    </a:ext>
                  </a:extLst>
                </a:gridCol>
                <a:gridCol w="4802675">
                  <a:extLst>
                    <a:ext uri="{9D8B030D-6E8A-4147-A177-3AD203B41FA5}">
                      <a16:colId xmlns:a16="http://schemas.microsoft.com/office/drawing/2014/main" val="20001"/>
                    </a:ext>
                  </a:extLst>
                </a:gridCol>
              </a:tblGrid>
              <a:tr h="6400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Saint, Saint, Saint. </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Saint Seigneur des armées.  Le ciel et </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la terre sont remplis de Ta sainte gloire.  </a:t>
                      </a: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O Seigneur notre Dieu, en vérité le ciel et la terre sont remplis de Ta sainte gloire.  Par Ton Fils unique notre Seigneur, Dieu, Sauveur et Roi  de nous tous Jésus Christ. </a:t>
                      </a: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EG" sz="3100" b="0" i="0" u="none" strike="noStrike" cap="none" normalizeH="0" baseline="0" dirty="0">
                          <a:ln>
                            <a:noFill/>
                          </a:ln>
                          <a:solidFill>
                            <a:schemeClr val="tx1"/>
                          </a:solidFill>
                          <a:effectLst/>
                          <a:latin typeface="Arial" charset="0"/>
                          <a:cs typeface="Arial" charset="0"/>
                        </a:rPr>
                        <a:t>آجيوس، آجيوس، آجيوس.</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100" b="0" i="0" u="none" strike="noStrike" cap="none" normalizeH="0" baseline="0" dirty="0">
                          <a:ln>
                            <a:noFill/>
                          </a:ln>
                          <a:solidFill>
                            <a:schemeClr val="tx1"/>
                          </a:solidFill>
                          <a:effectLst/>
                          <a:latin typeface="Arial" charset="0"/>
                          <a:cs typeface="Arial" charset="0"/>
                        </a:rPr>
                        <a:t>قدوس ربُ الجنود السماءُ والأرضُ مملوءتان من مَجدِكَ المقدس، أيها الربُ إلهنا، بالحقيقة السماءُ والأرضُ مملوءتانِ من مَجدِكَ المُـقدس.  من قِبَل إبنِكَ الوحيد رَبَنا وإلهنا ومُخلصنا ومَلكنا كلنا يسوع المسيح.  </a:t>
                      </a:r>
                      <a:endParaRPr kumimoji="0" lang="en-US" sz="31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202" name="Group 2"/>
          <p:cNvGraphicFramePr>
            <a:graphicFrameLocks noGrp="1"/>
          </p:cNvGraphicFramePr>
          <p:nvPr>
            <p:ph/>
          </p:nvPr>
        </p:nvGraphicFramePr>
        <p:xfrm>
          <a:off x="647473" y="0"/>
          <a:ext cx="9981222" cy="6400800"/>
        </p:xfrm>
        <a:graphic>
          <a:graphicData uri="http://schemas.openxmlformats.org/drawingml/2006/table">
            <a:tbl>
              <a:tblPr/>
              <a:tblGrid>
                <a:gridCol w="5909934">
                  <a:extLst>
                    <a:ext uri="{9D8B030D-6E8A-4147-A177-3AD203B41FA5}">
                      <a16:colId xmlns:a16="http://schemas.microsoft.com/office/drawing/2014/main" val="20000"/>
                    </a:ext>
                  </a:extLst>
                </a:gridCol>
                <a:gridCol w="4071288">
                  <a:extLst>
                    <a:ext uri="{9D8B030D-6E8A-4147-A177-3AD203B41FA5}">
                      <a16:colId xmlns:a16="http://schemas.microsoft.com/office/drawing/2014/main" val="20001"/>
                    </a:ext>
                  </a:extLst>
                </a:gridCol>
              </a:tblGrid>
              <a:tr h="6400800">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Prêtre:</a:t>
                      </a:r>
                      <a:endParaRPr kumimoji="0" lang="en-US" sz="32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2700" b="0" i="0" u="none" strike="noStrike" cap="none" normalizeH="0" baseline="0" dirty="0">
                          <a:ln>
                            <a:noFill/>
                          </a:ln>
                          <a:solidFill>
                            <a:schemeClr val="tx1"/>
                          </a:solidFill>
                          <a:effectLst/>
                          <a:latin typeface="Arial" charset="0"/>
                          <a:cs typeface="Arial" charset="0"/>
                        </a:rPr>
                        <a:t>Remplis cette offrande qui T’appartient par Ta bénédiction.</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CA"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FR" sz="2700" b="0" i="0" u="none" strike="noStrike" cap="none" normalizeH="0" baseline="0" dirty="0">
                          <a:ln>
                            <a:noFill/>
                          </a:ln>
                          <a:solidFill>
                            <a:schemeClr val="tx1"/>
                          </a:solidFill>
                          <a:effectLst/>
                          <a:latin typeface="Arial" charset="0"/>
                          <a:cs typeface="Arial" charset="0"/>
                        </a:rPr>
                        <a:t>Par la descente de Ton Saint Esprit sur elle</a:t>
                      </a: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endParaRPr kumimoji="0" lang="fr-FR" sz="2700" b="0" i="0" u="none" strike="noStrike" cap="none" normalizeH="0" baseline="0" dirty="0">
                        <a:ln>
                          <a:noFill/>
                        </a:ln>
                        <a:solidFill>
                          <a:schemeClr val="tx1"/>
                        </a:solidFill>
                        <a:effectLst/>
                        <a:latin typeface="Arial" charset="0"/>
                        <a:cs typeface="Arial"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fr-CA" sz="3200" b="0" i="0" u="sng" strike="noStrike" cap="none" normalizeH="0" baseline="0" dirty="0">
                          <a:ln>
                            <a:noFill/>
                          </a:ln>
                          <a:solidFill>
                            <a:srgbClr val="FF9933"/>
                          </a:solidFill>
                          <a:effectLst/>
                          <a:latin typeface="Arial" charset="0"/>
                          <a:cs typeface="Times New Roman" pitchFamily="18" charset="0"/>
                        </a:rPr>
                        <a:t>L’Assemblée:</a:t>
                      </a:r>
                      <a:endParaRPr kumimoji="0" lang="ar-EG" sz="3200" b="0" i="0" u="sng" strike="noStrike" cap="none" normalizeH="0" baseline="0" dirty="0">
                        <a:ln>
                          <a:noFill/>
                        </a:ln>
                        <a:solidFill>
                          <a:srgbClr val="FF9933"/>
                        </a:solidFill>
                        <a:effectLst/>
                        <a:latin typeface="Arial" charset="0"/>
                        <a:cs typeface="Times New Roman" pitchFamily="18" charset="0"/>
                      </a:endParaRPr>
                    </a:p>
                    <a:p>
                      <a:pPr marL="0" marR="0" lvl="0" indent="0" algn="l" defTabSz="914400" rtl="0" eaLnBrk="1" fontAlgn="base" latinLnBrk="0" hangingPunct="1">
                        <a:lnSpc>
                          <a:spcPct val="95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charset="0"/>
                          <a:cs typeface="Arial" charset="0"/>
                        </a:rPr>
                        <a:t>Amen .</a:t>
                      </a:r>
                      <a:endParaRPr kumimoji="0" lang="fr-CA" sz="3200" b="0" i="0" u="none" strike="noStrike" cap="none" normalizeH="0" baseline="0" dirty="0">
                        <a:ln>
                          <a:noFill/>
                        </a:ln>
                        <a:solidFill>
                          <a:schemeClr val="tx1"/>
                        </a:solidFill>
                        <a:effectLst/>
                        <a:latin typeface="Arial" charset="0"/>
                        <a:cs typeface="Arial" charset="0"/>
                      </a:endParaRPr>
                    </a:p>
                  </a:txBody>
                  <a:tcPr marL="129619" marR="129619" marT="46800" marB="46800" horzOverflow="overflow">
                    <a:lnL>
                      <a:noFill/>
                    </a:lnL>
                    <a:lnR>
                      <a:noFill/>
                    </a:lnR>
                    <a:lnT cap="flat">
                      <a:noFill/>
                    </a:lnT>
                    <a:lnB cap="flat">
                      <a:noFill/>
                    </a:lnB>
                    <a:lnTlToBr>
                      <a:noFill/>
                    </a:lnTlToBr>
                    <a:lnBlToTr>
                      <a:noFill/>
                    </a:lnBlToTr>
                    <a:noFill/>
                  </a:tcPr>
                </a:tc>
                <a:tc>
                  <a:txBody>
                    <a:bodyPr/>
                    <a:lstStyle/>
                    <a:p>
                      <a:pPr marL="0" marR="0" lvl="0" indent="0" algn="r"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a:t>
                      </a:r>
                      <a:r>
                        <a:rPr kumimoji="0" lang="ar-EG" sz="3600" b="0" i="0" u="sng" strike="noStrike" cap="none" normalizeH="0" baseline="0" dirty="0">
                          <a:ln>
                            <a:noFill/>
                          </a:ln>
                          <a:solidFill>
                            <a:srgbClr val="FF9933"/>
                          </a:solidFill>
                          <a:effectLst/>
                          <a:latin typeface="Arial" charset="0"/>
                          <a:cs typeface="Times New Roman" pitchFamily="18" charset="0"/>
                        </a:rPr>
                        <a:t>كاهن</a:t>
                      </a:r>
                      <a:r>
                        <a:rPr kumimoji="0" lang="ar-SA" sz="3600" b="0" i="0" u="sng" strike="noStrike" cap="none" normalizeH="0" baseline="0" dirty="0">
                          <a:ln>
                            <a:noFill/>
                          </a:ln>
                          <a:solidFill>
                            <a:srgbClr val="FF9933"/>
                          </a:solidFill>
                          <a:effectLst/>
                          <a:latin typeface="Arial" charset="0"/>
                          <a:cs typeface="Times New Roman" pitchFamily="18" charset="0"/>
                        </a:rPr>
                        <a:t>:</a:t>
                      </a: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املأ هذه الصعيدة التى لكَ يا رب بالبركة التى من قِبلك</a:t>
                      </a:r>
                      <a:r>
                        <a:rPr kumimoji="0" lang="ar-EG" sz="3200" b="0" i="0" u="none" strike="noStrike" cap="none" normalizeH="0" baseline="0" dirty="0">
                          <a:ln>
                            <a:noFill/>
                          </a:ln>
                          <a:solidFill>
                            <a:schemeClr val="tx1"/>
                          </a:solidFill>
                          <a:effectLst/>
                          <a:latin typeface="Arial" charset="0"/>
                          <a:cs typeface="Arial" charset="0"/>
                        </a:rPr>
                        <a:t>.</a:t>
                      </a:r>
                    </a:p>
                    <a:p>
                      <a:pPr marL="0" marR="0" lvl="0" indent="0" algn="r" defTabSz="914400" rtl="1" eaLnBrk="1" fontAlgn="base" latinLnBrk="0" hangingPunct="1">
                        <a:lnSpc>
                          <a:spcPct val="95000"/>
                        </a:lnSpc>
                        <a:spcBef>
                          <a:spcPct val="0"/>
                        </a:spcBef>
                        <a:spcAft>
                          <a:spcPct val="0"/>
                        </a:spcAft>
                        <a:buClrTx/>
                        <a:buSzTx/>
                        <a:buFontTx/>
                        <a:buNone/>
                        <a:tabLst/>
                      </a:pPr>
                      <a:endParaRPr kumimoji="0" lang="ar-EG"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بحُلول روحِكَ القدوس عليها.</a:t>
                      </a:r>
                      <a:r>
                        <a:rPr kumimoji="0" lang="en-US" sz="3200" b="0" i="0" u="none" strike="noStrike" cap="none" normalizeH="0" baseline="0" dirty="0">
                          <a:ln>
                            <a:noFill/>
                          </a:ln>
                          <a:solidFill>
                            <a:schemeClr val="tx1"/>
                          </a:solidFill>
                          <a:effectLst/>
                          <a:latin typeface="Arial" charset="0"/>
                          <a:cs typeface="Arial" charset="0"/>
                        </a:rPr>
                        <a:t>  </a:t>
                      </a:r>
                      <a:r>
                        <a:rPr kumimoji="0" lang="ar-SA" sz="3200" b="0" i="0" u="none" strike="noStrike" cap="none" normalizeH="0" baseline="0" dirty="0">
                          <a:ln>
                            <a:noFill/>
                          </a:ln>
                          <a:solidFill>
                            <a:schemeClr val="tx1"/>
                          </a:solidFill>
                          <a:effectLst/>
                          <a:latin typeface="Arial" charset="0"/>
                          <a:cs typeface="Arial" charset="0"/>
                        </a:rPr>
                        <a:t>  </a:t>
                      </a: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r" defTabSz="914400" rtl="1" eaLnBrk="1" fontAlgn="base" latinLnBrk="0" hangingPunct="1">
                        <a:lnSpc>
                          <a:spcPct val="95000"/>
                        </a:lnSpc>
                        <a:spcBef>
                          <a:spcPct val="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endParaRPr kumimoji="0" lang="en-CA" sz="3200" b="0" i="0" u="none" strike="noStrike" cap="none" normalizeH="0" baseline="0" dirty="0">
                        <a:ln>
                          <a:noFill/>
                        </a:ln>
                        <a:solidFill>
                          <a:schemeClr val="tx1"/>
                        </a:solidFill>
                        <a:effectLst/>
                        <a:latin typeface="Arial" charset="0"/>
                        <a:cs typeface="Arial"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600" b="0" i="0" u="sng" strike="noStrike" cap="none" normalizeH="0" baseline="0" dirty="0">
                          <a:ln>
                            <a:noFill/>
                          </a:ln>
                          <a:solidFill>
                            <a:srgbClr val="FF9933"/>
                          </a:solidFill>
                          <a:effectLst/>
                          <a:latin typeface="Arial" charset="0"/>
                          <a:cs typeface="Times New Roman" pitchFamily="18" charset="0"/>
                        </a:rPr>
                        <a:t>الشعب:</a:t>
                      </a:r>
                      <a:endParaRPr kumimoji="0" lang="en-CA" sz="3600" b="0" i="0" u="sng" strike="noStrike" cap="none" normalizeH="0" baseline="0" dirty="0">
                        <a:ln>
                          <a:noFill/>
                        </a:ln>
                        <a:solidFill>
                          <a:srgbClr val="FF9933"/>
                        </a:solidFill>
                        <a:effectLst/>
                        <a:latin typeface="Arial" charset="0"/>
                        <a:cs typeface="Times New Roman" pitchFamily="18" charset="0"/>
                      </a:endParaRPr>
                    </a:p>
                    <a:p>
                      <a:pPr marL="0" marR="0" lvl="0" indent="0" algn="justLow" defTabSz="914400" rtl="1" eaLnBrk="1" fontAlgn="base" latinLnBrk="0" hangingPunct="1">
                        <a:lnSpc>
                          <a:spcPct val="95000"/>
                        </a:lnSpc>
                        <a:spcBef>
                          <a:spcPct val="0"/>
                        </a:spcBef>
                        <a:spcAft>
                          <a:spcPct val="0"/>
                        </a:spcAft>
                        <a:buClrTx/>
                        <a:buSzTx/>
                        <a:buFontTx/>
                        <a:buNone/>
                        <a:tabLst/>
                      </a:pPr>
                      <a:r>
                        <a:rPr kumimoji="0" lang="ar-SA" sz="3200" b="0" i="0" u="none" strike="noStrike" cap="none" normalizeH="0" baseline="0" dirty="0">
                          <a:ln>
                            <a:noFill/>
                          </a:ln>
                          <a:solidFill>
                            <a:schemeClr val="tx1"/>
                          </a:solidFill>
                          <a:effectLst/>
                          <a:latin typeface="Arial" charset="0"/>
                          <a:cs typeface="Arial" charset="0"/>
                        </a:rPr>
                        <a:t>آمين.</a:t>
                      </a:r>
                      <a:r>
                        <a:rPr kumimoji="0" lang="en-US" sz="3200" b="0" i="0" u="none" strike="noStrike" cap="none" normalizeH="0" baseline="0" dirty="0">
                          <a:ln>
                            <a:noFill/>
                          </a:ln>
                          <a:solidFill>
                            <a:schemeClr val="tx1"/>
                          </a:solidFill>
                          <a:effectLst/>
                          <a:latin typeface="Arial" charset="0"/>
                          <a:cs typeface="Arial" charset="0"/>
                        </a:rPr>
                        <a:t> </a:t>
                      </a:r>
                    </a:p>
                  </a:txBody>
                  <a:tcPr marL="129619" marR="129619" marT="46800" marB="4680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Action Button: Custom 3">
            <a:hlinkClick r:id="rId2" action="ppaction://hlinksldjump" highlightClick="1"/>
          </p:cNvPr>
          <p:cNvSpPr/>
          <p:nvPr/>
        </p:nvSpPr>
        <p:spPr bwMode="auto">
          <a:xfrm>
            <a:off x="1554705" y="6629400"/>
            <a:ext cx="640173" cy="228600"/>
          </a:xfrm>
          <a:prstGeom prst="actionButtonBlank">
            <a:avLst/>
          </a:prstGeom>
          <a:gradFill flip="none" rotWithShape="1">
            <a:gsLst>
              <a:gs pos="100000">
                <a:schemeClr val="accent2"/>
              </a:gs>
              <a:gs pos="34000">
                <a:srgbClr val="85C2FF"/>
              </a:gs>
              <a:gs pos="48000">
                <a:srgbClr val="C4D6EB"/>
              </a:gs>
              <a:gs pos="100000">
                <a:srgbClr val="FFEBFA"/>
              </a:gs>
            </a:gsLst>
            <a:path path="shap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0" tIns="0" rIns="0" bIns="0" numCol="1" rtlCol="0" anchor="ctr" anchorCtr="0" compatLnSpc="1">
            <a:prstTxWarp prst="textNoShape">
              <a:avLst/>
            </a:prstTxWarp>
          </a:bodyPr>
          <a:lstStyle/>
          <a:p>
            <a:pPr algn="ctr"/>
            <a:r>
              <a:rPr lang="en-CA" sz="1100" b="1" dirty="0">
                <a:solidFill>
                  <a:srgbClr val="C00000"/>
                </a:solidFill>
                <a:latin typeface="+mn-lt"/>
              </a:rPr>
              <a:t>Menu</a:t>
            </a:r>
          </a:p>
        </p:txBody>
      </p:sp>
    </p:spTree>
  </p:cSld>
  <p:clrMapOvr>
    <a:masterClrMapping/>
  </p:clrMapOvr>
  <p:transition/>
</p:sld>
</file>

<file path=ppt/theme/theme1.xml><?xml version="1.0" encoding="utf-8"?>
<a:theme xmlns:a="http://schemas.openxmlformats.org/drawingml/2006/main" name="Default Design">
  <a:themeElements>
    <a:clrScheme name="Default Design 9">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FFFF99"/>
      </a:hlink>
      <a:folHlink>
        <a:srgbClr val="B2B2B2"/>
      </a:folHlink>
    </a:clrScheme>
    <a:fontScheme name="Default Design">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600" b="0" i="0" u="none" strike="noStrike" cap="none" normalizeH="0" baseline="0" smtClean="0">
            <a:ln>
              <a:noFill/>
            </a:ln>
            <a:solidFill>
              <a:schemeClr val="tx1"/>
            </a:solidFill>
            <a:effectLst/>
            <a:latin typeface="Coptic" pitchFamily="2"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600" b="0" i="0" u="none" strike="noStrike" cap="none" normalizeH="0" baseline="0" smtClean="0">
            <a:ln>
              <a:noFill/>
            </a:ln>
            <a:solidFill>
              <a:schemeClr val="tx1"/>
            </a:solidFill>
            <a:effectLst/>
            <a:latin typeface="Coptic" pitchFamily="2"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Default Design 9">
        <a:dk1>
          <a:srgbClr val="808080"/>
        </a:dk1>
        <a:lt1>
          <a:srgbClr val="FFFFFF"/>
        </a:lt1>
        <a:dk2>
          <a:srgbClr val="080808"/>
        </a:dk2>
        <a:lt2>
          <a:srgbClr val="000000"/>
        </a:lt2>
        <a:accent1>
          <a:srgbClr val="00CC99"/>
        </a:accent1>
        <a:accent2>
          <a:srgbClr val="3333CC"/>
        </a:accent2>
        <a:accent3>
          <a:srgbClr val="AAAAAA"/>
        </a:accent3>
        <a:accent4>
          <a:srgbClr val="DADADA"/>
        </a:accent4>
        <a:accent5>
          <a:srgbClr val="AAE2CA"/>
        </a:accent5>
        <a:accent6>
          <a:srgbClr val="2D2DB9"/>
        </a:accent6>
        <a:hlink>
          <a:srgbClr val="FFFF99"/>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35188</TotalTime>
  <Words>102561</Words>
  <Application>Microsoft Office PowerPoint</Application>
  <PresentationFormat>Personnalisé</PresentationFormat>
  <Paragraphs>12077</Paragraphs>
  <Slides>1108</Slides>
  <Notes>433</Notes>
  <HiddenSlides>563</HiddenSlides>
  <MMClips>0</MMClips>
  <ScaleCrop>false</ScaleCrop>
  <HeadingPairs>
    <vt:vector size="4" baseType="variant">
      <vt:variant>
        <vt:lpstr>Thème</vt:lpstr>
      </vt:variant>
      <vt:variant>
        <vt:i4>1</vt:i4>
      </vt:variant>
      <vt:variant>
        <vt:lpstr>Titres des diapositives</vt:lpstr>
      </vt:variant>
      <vt:variant>
        <vt:i4>1108</vt:i4>
      </vt:variant>
    </vt:vector>
  </HeadingPairs>
  <TitlesOfParts>
    <vt:vector size="1109" baseType="lpstr">
      <vt:lpstr>Default Design</vt:lpstr>
      <vt:lpstr>Sermon</vt:lpstr>
      <vt:lpstr>Menu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Liturgie des croyants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صلاة الصلح La Prière de Réconciliation</vt:lpstr>
      <vt:lpstr>Présentation PowerPoint</vt:lpstr>
      <vt:lpstr> صلاة الصلح باسيلى )يا الله العظيم الأبدى(   La Prière de Réconciliation de St Basile (O Dieu grand et éternel)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صلاة الصلح للقديس يوحنا  عال فوق كل قوة النطق   La Prière de Réconciliation de St-Jean (Plus élevée que toute la puissance des paroles)</vt:lpstr>
      <vt:lpstr>Présentation PowerPoint</vt:lpstr>
      <vt:lpstr>Présentation PowerPoint</vt:lpstr>
      <vt:lpstr>Présentation PowerPoint</vt:lpstr>
      <vt:lpstr>Présentation PowerPoint</vt:lpstr>
      <vt:lpstr>Présentation PowerPoint</vt:lpstr>
      <vt:lpstr>Présentation PowerPoint</vt:lpstr>
      <vt:lpstr> صلاة الصلح La Prière de Réconciliation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كيرلسى 1 صلاة الصلح La Prière de Réconciliation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كيرلسى 2 صلاة الصلح La Prière de Réconciliation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 FRACTION TO THE FATHER FOR THEOPHANY AND THE FEAST OF SAINT JOHN THE BAPTIST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صلاة قبل التناول Prière avant la communion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صلاة بعد التناول Prière après la communion</vt:lpstr>
      <vt:lpstr>Présentation PowerPoint</vt:lpstr>
      <vt:lpstr>Présentation PowerPoint</vt:lpstr>
      <vt:lpstr>End of Service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The End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Vespers, Matins, Divine Liturgy - Master File</dc:title>
  <dc:creator> Saint George Coptic Orthodox Church</dc:creator>
  <cp:lastModifiedBy>FortinESU@iCloud.Com</cp:lastModifiedBy>
  <cp:revision>3410</cp:revision>
  <dcterms:created xsi:type="dcterms:W3CDTF">2001-11-11T06:22:41Z</dcterms:created>
  <dcterms:modified xsi:type="dcterms:W3CDTF">2019-12-13T16:48:48Z</dcterms:modified>
</cp:coreProperties>
</file>